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 bookmarkIdSeed="3">
  <p:sldMasterIdLst>
    <p:sldMasterId id="2147483672" r:id="rId1"/>
  </p:sldMasterIdLst>
  <p:notesMasterIdLst>
    <p:notesMasterId r:id="rId40"/>
  </p:notesMasterIdLst>
  <p:handoutMasterIdLst>
    <p:handoutMasterId r:id="rId41"/>
  </p:handoutMasterIdLst>
  <p:sldIdLst>
    <p:sldId id="256" r:id="rId2"/>
    <p:sldId id="262" r:id="rId3"/>
    <p:sldId id="292" r:id="rId4"/>
    <p:sldId id="293" r:id="rId5"/>
    <p:sldId id="294" r:id="rId6"/>
    <p:sldId id="324" r:id="rId7"/>
    <p:sldId id="332" r:id="rId8"/>
    <p:sldId id="259" r:id="rId9"/>
    <p:sldId id="299" r:id="rId10"/>
    <p:sldId id="261" r:id="rId11"/>
    <p:sldId id="274" r:id="rId12"/>
    <p:sldId id="301" r:id="rId13"/>
    <p:sldId id="302" r:id="rId14"/>
    <p:sldId id="304" r:id="rId15"/>
    <p:sldId id="309" r:id="rId16"/>
    <p:sldId id="311" r:id="rId17"/>
    <p:sldId id="312" r:id="rId18"/>
    <p:sldId id="314" r:id="rId19"/>
    <p:sldId id="313" r:id="rId20"/>
    <p:sldId id="307" r:id="rId21"/>
    <p:sldId id="264" r:id="rId22"/>
    <p:sldId id="315" r:id="rId23"/>
    <p:sldId id="316" r:id="rId24"/>
    <p:sldId id="317" r:id="rId25"/>
    <p:sldId id="318" r:id="rId26"/>
    <p:sldId id="319" r:id="rId27"/>
    <p:sldId id="321" r:id="rId28"/>
    <p:sldId id="320" r:id="rId29"/>
    <p:sldId id="323" r:id="rId30"/>
    <p:sldId id="322" r:id="rId31"/>
    <p:sldId id="328" r:id="rId32"/>
    <p:sldId id="325" r:id="rId33"/>
    <p:sldId id="326" r:id="rId34"/>
    <p:sldId id="327" r:id="rId35"/>
    <p:sldId id="329" r:id="rId36"/>
    <p:sldId id="330" r:id="rId37"/>
    <p:sldId id="331" r:id="rId38"/>
    <p:sldId id="308" r:id="rId39"/>
  </p:sldIdLst>
  <p:sldSz cx="9144000" cy="5143500" type="screen16x9"/>
  <p:notesSz cx="6858000" cy="9144000"/>
  <p:embeddedFontLst>
    <p:embeddedFont>
      <p:font typeface="Abel" panose="020B0604020202020204" charset="0"/>
      <p:regular r:id="rId42"/>
    </p:embeddedFont>
    <p:embeddedFont>
      <p:font typeface="Abril Fatface" panose="020B0604020202020204" charset="0"/>
      <p:regular r:id="rId43"/>
    </p:embeddedFon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Cambria Math" panose="02040503050406030204" pitchFamily="18" charset="0"/>
      <p:regular r:id="rId48"/>
    </p:embeddedFont>
    <p:embeddedFont>
      <p:font typeface="Fjalla One" panose="020B0604020202020204" charset="0"/>
      <p:regular r:id="rId49"/>
    </p:embeddedFont>
    <p:embeddedFont>
      <p:font typeface="Futura Lt BT" panose="020B0402020204020303" pitchFamily="34" charset="0"/>
      <p:regular r:id="rId50"/>
    </p:embeddedFont>
    <p:embeddedFont>
      <p:font typeface="Futura Md BT" panose="020B0602020204020303" pitchFamily="34" charset="2"/>
      <p:regular r:id="rId51"/>
      <p:bold r:id="rId52"/>
    </p:embeddedFont>
    <p:embeddedFont>
      <p:font typeface="Saira SemiCondensed SemiBold" panose="020B0604020202020204" charset="0"/>
      <p:regular r:id="rId53"/>
      <p:bold r:id="rId54"/>
    </p:embeddedFont>
    <p:embeddedFont>
      <p:font typeface="Teko Medium" panose="020B0604020202020204" charset="0"/>
      <p:regular r:id="rId55"/>
      <p:bold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989">
          <p15:clr>
            <a:srgbClr val="9AA0A6"/>
          </p15:clr>
        </p15:guide>
        <p15:guide id="2" orient="horz" pos="863">
          <p15:clr>
            <a:srgbClr val="9AA0A6"/>
          </p15:clr>
        </p15:guide>
        <p15:guide id="3" orient="horz" pos="2043">
          <p15:clr>
            <a:srgbClr val="9AA0A6"/>
          </p15:clr>
        </p15:guide>
        <p15:guide id="4" orient="horz" pos="2854">
          <p15:clr>
            <a:srgbClr val="9AA0A6"/>
          </p15:clr>
        </p15:guide>
        <p15:guide id="5" orient="horz" pos="1364">
          <p15:clr>
            <a:srgbClr val="9AA0A6"/>
          </p15:clr>
        </p15:guide>
        <p15:guide id="6" pos="219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35E"/>
    <a:srgbClr val="FF457A"/>
    <a:srgbClr val="21204D"/>
    <a:srgbClr val="001C55"/>
    <a:srgbClr val="F3F3F3"/>
    <a:srgbClr val="4F47B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2718DE-F52E-4384-88A0-E2F22EBE9396}">
  <a:tblStyle styleId="{3B2718DE-F52E-4384-88A0-E2F22EBE93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54" d="100"/>
          <a:sy n="54" d="100"/>
        </p:scale>
        <p:origin x="78" y="762"/>
      </p:cViewPr>
      <p:guideLst>
        <p:guide pos="4989"/>
        <p:guide orient="horz" pos="863"/>
        <p:guide orient="horz" pos="2043"/>
        <p:guide orient="horz" pos="2854"/>
        <p:guide orient="horz" pos="1364"/>
        <p:guide pos="219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802CB8-E8E7-4CFF-9492-FCEADA50A6E8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A9FFDD6-E8AC-4166-8B74-F9078D64053D}">
      <dgm:prSet phldrT="[Text]" custT="1"/>
      <dgm:spPr/>
      <dgm:t>
        <a:bodyPr/>
        <a:lstStyle/>
        <a:p>
          <a:r>
            <a:rPr lang="en-US" sz="2000" dirty="0" err="1">
              <a:latin typeface="Futura Md BT" panose="020B0602020204020303" pitchFamily="34" charset="2"/>
            </a:rPr>
            <a:t>Pra</a:t>
          </a:r>
          <a:r>
            <a:rPr lang="en-US" sz="2000" dirty="0">
              <a:latin typeface="Futura Md BT" panose="020B0602020204020303" pitchFamily="34" charset="2"/>
            </a:rPr>
            <a:t> </a:t>
          </a:r>
          <a:r>
            <a:rPr lang="en-US" sz="2000" dirty="0" err="1">
              <a:latin typeface="Futura Md BT" panose="020B0602020204020303" pitchFamily="34" charset="2"/>
            </a:rPr>
            <a:t>Produksi</a:t>
          </a:r>
          <a:endParaRPr lang="en-US" sz="2000" dirty="0">
            <a:latin typeface="Futura Md BT" panose="020B0602020204020303" pitchFamily="34" charset="2"/>
          </a:endParaRPr>
        </a:p>
      </dgm:t>
    </dgm:pt>
    <dgm:pt modelId="{D6B58E31-447A-4BA0-83B2-E5DA8D130AE6}" type="parTrans" cxnId="{B8EFB932-DDD7-44DC-9ACA-EF7DBB7DF930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CF7D22CD-86EF-4611-9701-3F2A438CC64A}" type="sibTrans" cxnId="{B8EFB932-DDD7-44DC-9ACA-EF7DBB7DF930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BBAD89F7-492B-4998-BE35-FD9E990BF149}">
      <dgm:prSet phldrT="[Text]" custT="1"/>
      <dgm:spPr/>
      <dgm:t>
        <a:bodyPr/>
        <a:lstStyle/>
        <a:p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Pengumpulan</a:t>
          </a:r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 data dan </a:t>
          </a:r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informasi</a:t>
          </a:r>
          <a:endParaRPr lang="en-US" sz="2000" dirty="0">
            <a:solidFill>
              <a:schemeClr val="accent1"/>
            </a:solidFill>
            <a:latin typeface="Futura Md BT" panose="020B0602020204020303" pitchFamily="34" charset="2"/>
          </a:endParaRPr>
        </a:p>
      </dgm:t>
    </dgm:pt>
    <dgm:pt modelId="{086C31DE-F6E1-49CA-AC90-E4D1DD798EE7}" type="parTrans" cxnId="{B4C27216-1BE6-4C88-988D-E62A646A89FC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3E999E61-26EE-426A-AE41-09C28C216882}" type="sibTrans" cxnId="{B4C27216-1BE6-4C88-988D-E62A646A89FC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B15B70FA-C679-4B88-A5E9-A9786ED9A01F}">
      <dgm:prSet phldrT="[Text]" custT="1"/>
      <dgm:spPr/>
      <dgm:t>
        <a:bodyPr/>
        <a:lstStyle/>
        <a:p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Studi</a:t>
          </a:r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 </a:t>
          </a:r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excisting</a:t>
          </a:r>
          <a:endParaRPr lang="en-US" sz="2000" dirty="0">
            <a:solidFill>
              <a:schemeClr val="accent1"/>
            </a:solidFill>
            <a:latin typeface="Futura Md BT" panose="020B0602020204020303" pitchFamily="34" charset="2"/>
          </a:endParaRPr>
        </a:p>
      </dgm:t>
    </dgm:pt>
    <dgm:pt modelId="{E94C478E-EFED-4BE6-9DA7-9C1083FF3E75}" type="parTrans" cxnId="{D9BBEDA3-3C6F-40AF-B01F-0B4741460364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1CC8CE0D-7CE8-4FE0-A316-0627993D0CF5}" type="sibTrans" cxnId="{D9BBEDA3-3C6F-40AF-B01F-0B4741460364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EC941D63-1C54-43BF-BFFE-2E86CF516FA5}">
      <dgm:prSet phldrT="[Text]" custT="1"/>
      <dgm:spPr/>
      <dgm:t>
        <a:bodyPr/>
        <a:lstStyle/>
        <a:p>
          <a:r>
            <a:rPr lang="en-US" sz="2000" dirty="0" err="1">
              <a:latin typeface="Futura Md BT" panose="020B0602020204020303" pitchFamily="34" charset="2"/>
            </a:rPr>
            <a:t>Produksi</a:t>
          </a:r>
          <a:endParaRPr lang="en-US" sz="2000" dirty="0">
            <a:latin typeface="Futura Md BT" panose="020B0602020204020303" pitchFamily="34" charset="2"/>
          </a:endParaRPr>
        </a:p>
      </dgm:t>
    </dgm:pt>
    <dgm:pt modelId="{DD3C97D4-87DF-43AC-916A-840653D185F9}" type="parTrans" cxnId="{BF45D71C-558D-4274-A2B0-181E25345D98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09A479DC-3AFC-4E26-88E1-A15BED68C5A1}" type="sibTrans" cxnId="{BF45D71C-558D-4274-A2B0-181E25345D98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69F3025C-C014-4DFB-9282-C104F92954C3}">
      <dgm:prSet phldrT="[Text]" custT="1"/>
      <dgm:spPr/>
      <dgm:t>
        <a:bodyPr/>
        <a:lstStyle/>
        <a:p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Digitalisasi</a:t>
          </a:r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 </a:t>
          </a:r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karakter</a:t>
          </a:r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 dan </a:t>
          </a:r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aset</a:t>
          </a:r>
          <a:endParaRPr lang="en-US" sz="2000" dirty="0">
            <a:solidFill>
              <a:schemeClr val="accent1"/>
            </a:solidFill>
            <a:latin typeface="Futura Md BT" panose="020B0602020204020303" pitchFamily="34" charset="2"/>
          </a:endParaRPr>
        </a:p>
      </dgm:t>
    </dgm:pt>
    <dgm:pt modelId="{3DD88175-935C-40B4-BDE3-2A340300D0C3}" type="parTrans" cxnId="{4260DCD1-C011-4AB0-B36D-C24984ED6982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7D643033-9827-49D8-BCF5-0046DC76563C}" type="sibTrans" cxnId="{4260DCD1-C011-4AB0-B36D-C24984ED6982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1D9D12E6-4EDC-45A7-93CF-9B6E59E4C3A6}">
      <dgm:prSet phldrT="[Text]" custT="1"/>
      <dgm:spPr/>
      <dgm:t>
        <a:bodyPr/>
        <a:lstStyle/>
        <a:p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Penganimasian</a:t>
          </a:r>
          <a:endParaRPr lang="en-US" sz="2000" dirty="0">
            <a:solidFill>
              <a:schemeClr val="accent1"/>
            </a:solidFill>
            <a:latin typeface="Futura Md BT" panose="020B0602020204020303" pitchFamily="34" charset="2"/>
          </a:endParaRPr>
        </a:p>
      </dgm:t>
    </dgm:pt>
    <dgm:pt modelId="{DDCAC008-101E-46F5-A0C5-3A89B8E76290}" type="parTrans" cxnId="{A8F8F537-C33D-437C-B6B3-EE6151352E46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5CB8F621-7D47-4B77-90A9-F0FE2615FE8E}" type="sibTrans" cxnId="{A8F8F537-C33D-437C-B6B3-EE6151352E46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962FD812-A7E7-4D26-993D-EC830801A32D}">
      <dgm:prSet phldrT="[Text]" custT="1"/>
      <dgm:spPr/>
      <dgm:t>
        <a:bodyPr/>
        <a:lstStyle/>
        <a:p>
          <a:r>
            <a:rPr lang="en-US" sz="2000" dirty="0" err="1">
              <a:latin typeface="Futura Md BT" panose="020B0602020204020303" pitchFamily="34" charset="2"/>
            </a:rPr>
            <a:t>Pasca</a:t>
          </a:r>
          <a:r>
            <a:rPr lang="en-US" sz="2000" dirty="0">
              <a:latin typeface="Futura Md BT" panose="020B0602020204020303" pitchFamily="34" charset="2"/>
            </a:rPr>
            <a:t> </a:t>
          </a:r>
          <a:r>
            <a:rPr lang="en-US" sz="2000" dirty="0" err="1">
              <a:latin typeface="Futura Md BT" panose="020B0602020204020303" pitchFamily="34" charset="2"/>
            </a:rPr>
            <a:t>Produksi</a:t>
          </a:r>
          <a:endParaRPr lang="en-US" sz="2000" dirty="0">
            <a:latin typeface="Futura Md BT" panose="020B0602020204020303" pitchFamily="34" charset="2"/>
          </a:endParaRPr>
        </a:p>
      </dgm:t>
    </dgm:pt>
    <dgm:pt modelId="{FB0F16BF-5930-4F37-AAF5-8AEAD276C73D}" type="parTrans" cxnId="{BF1046E9-70F9-4534-ACA7-7C922FECDFE5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0B66F92F-EC01-44DE-B800-F01FBA856CDD}" type="sibTrans" cxnId="{BF1046E9-70F9-4534-ACA7-7C922FECDFE5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35C01E4F-74F1-460F-BF9C-D1DCA44F85DB}">
      <dgm:prSet phldrT="[Text]" custT="1"/>
      <dgm:spPr/>
      <dgm:t>
        <a:bodyPr/>
        <a:lstStyle/>
        <a:p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Pengujian</a:t>
          </a:r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 dan Analisa</a:t>
          </a:r>
        </a:p>
      </dgm:t>
    </dgm:pt>
    <dgm:pt modelId="{C4C6AD01-F194-43DF-B7A7-2C7957C83D8D}" type="parTrans" cxnId="{FA0BA1B6-0D02-43D9-8735-115484D7EBB2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02880444-0B1C-42C3-887D-2DCD80BDC4DB}" type="sibTrans" cxnId="{FA0BA1B6-0D02-43D9-8735-115484D7EBB2}">
      <dgm:prSet/>
      <dgm:spPr/>
      <dgm:t>
        <a:bodyPr/>
        <a:lstStyle/>
        <a:p>
          <a:endParaRPr lang="en-US" sz="1100">
            <a:latin typeface="Futura Md BT" panose="020B0602020204020303" pitchFamily="34" charset="2"/>
          </a:endParaRPr>
        </a:p>
      </dgm:t>
    </dgm:pt>
    <dgm:pt modelId="{CA6F5F54-9406-44DE-9E0C-F005D5DB4B0A}">
      <dgm:prSet phldrT="[Text]" custT="1"/>
      <dgm:spPr/>
      <dgm:t>
        <a:bodyPr/>
        <a:lstStyle/>
        <a:p>
          <a:endParaRPr lang="en-US" sz="2000" dirty="0">
            <a:latin typeface="Futura Md BT" panose="020B0602020204020303" pitchFamily="34" charset="2"/>
          </a:endParaRPr>
        </a:p>
      </dgm:t>
    </dgm:pt>
    <dgm:pt modelId="{EF4E98F1-53AD-4D03-9A56-3B21D3D53B0D}" type="parTrans" cxnId="{B342E49A-78E0-40E8-BCF7-A07F52FFDE05}">
      <dgm:prSet/>
      <dgm:spPr/>
      <dgm:t>
        <a:bodyPr/>
        <a:lstStyle/>
        <a:p>
          <a:endParaRPr lang="en-US"/>
        </a:p>
      </dgm:t>
    </dgm:pt>
    <dgm:pt modelId="{54C416BA-D85A-4657-810C-4E5D115E0E5E}" type="sibTrans" cxnId="{B342E49A-78E0-40E8-BCF7-A07F52FFDE05}">
      <dgm:prSet/>
      <dgm:spPr/>
      <dgm:t>
        <a:bodyPr/>
        <a:lstStyle/>
        <a:p>
          <a:endParaRPr lang="en-US"/>
        </a:p>
      </dgm:t>
    </dgm:pt>
    <dgm:pt modelId="{DA77CA67-C340-4C3C-AF1A-1869BEB03C60}">
      <dgm:prSet phldrT="[Text]" custT="1"/>
      <dgm:spPr/>
      <dgm:t>
        <a:bodyPr/>
        <a:lstStyle/>
        <a:p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Pembuatan</a:t>
          </a:r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 storyline &amp; </a:t>
          </a:r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naskah</a:t>
          </a:r>
          <a:endParaRPr lang="en-US" sz="2000" dirty="0">
            <a:solidFill>
              <a:schemeClr val="accent1"/>
            </a:solidFill>
            <a:latin typeface="Futura Md BT" panose="020B0602020204020303" pitchFamily="34" charset="2"/>
          </a:endParaRPr>
        </a:p>
      </dgm:t>
    </dgm:pt>
    <dgm:pt modelId="{B5E6E34E-1682-491E-A9B3-6FACD1AF2DE9}" type="parTrans" cxnId="{FBE67A35-E2A0-4571-8C26-8A92E90327C9}">
      <dgm:prSet/>
      <dgm:spPr/>
      <dgm:t>
        <a:bodyPr/>
        <a:lstStyle/>
        <a:p>
          <a:endParaRPr lang="en-US"/>
        </a:p>
      </dgm:t>
    </dgm:pt>
    <dgm:pt modelId="{CE2D333D-74C3-4354-9F03-47ECE08DC338}" type="sibTrans" cxnId="{FBE67A35-E2A0-4571-8C26-8A92E90327C9}">
      <dgm:prSet/>
      <dgm:spPr/>
      <dgm:t>
        <a:bodyPr/>
        <a:lstStyle/>
        <a:p>
          <a:endParaRPr lang="en-US"/>
        </a:p>
      </dgm:t>
    </dgm:pt>
    <dgm:pt modelId="{B441A9FF-2B7F-474E-AA9B-81DB428FE3D4}">
      <dgm:prSet phldrT="[Text]" custT="1"/>
      <dgm:spPr/>
      <dgm:t>
        <a:bodyPr/>
        <a:lstStyle/>
        <a:p>
          <a:endParaRPr lang="en-US" sz="2000" dirty="0">
            <a:latin typeface="Futura Md BT" panose="020B0602020204020303" pitchFamily="34" charset="2"/>
          </a:endParaRPr>
        </a:p>
      </dgm:t>
    </dgm:pt>
    <dgm:pt modelId="{D4B22584-7D9B-4CD9-B567-E3180BFB45C2}" type="parTrans" cxnId="{F3700D9C-54DF-4251-BA9D-CB49E69032FB}">
      <dgm:prSet/>
      <dgm:spPr/>
      <dgm:t>
        <a:bodyPr/>
        <a:lstStyle/>
        <a:p>
          <a:endParaRPr lang="en-US"/>
        </a:p>
      </dgm:t>
    </dgm:pt>
    <dgm:pt modelId="{29139F8C-412B-4C81-9587-99DB125182CE}" type="sibTrans" cxnId="{F3700D9C-54DF-4251-BA9D-CB49E69032FB}">
      <dgm:prSet/>
      <dgm:spPr/>
      <dgm:t>
        <a:bodyPr/>
        <a:lstStyle/>
        <a:p>
          <a:endParaRPr lang="en-US"/>
        </a:p>
      </dgm:t>
    </dgm:pt>
    <dgm:pt modelId="{393D8F96-E466-4AD7-85E0-1ED06ABC5D18}">
      <dgm:prSet phldrT="[Text]" custT="1"/>
      <dgm:spPr/>
      <dgm:t>
        <a:bodyPr/>
        <a:lstStyle/>
        <a:p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Validasi</a:t>
          </a:r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 </a:t>
          </a:r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materi</a:t>
          </a:r>
          <a:endParaRPr lang="en-US" sz="2000" dirty="0">
            <a:solidFill>
              <a:schemeClr val="accent1"/>
            </a:solidFill>
            <a:latin typeface="Futura Md BT" panose="020B0602020204020303" pitchFamily="34" charset="2"/>
          </a:endParaRPr>
        </a:p>
      </dgm:t>
    </dgm:pt>
    <dgm:pt modelId="{6FE7D075-0465-4B0D-AC44-165BEAC9CF2D}" type="parTrans" cxnId="{4828A0FC-04B7-4795-A0E6-F501A602792F}">
      <dgm:prSet/>
      <dgm:spPr/>
      <dgm:t>
        <a:bodyPr/>
        <a:lstStyle/>
        <a:p>
          <a:endParaRPr lang="en-US"/>
        </a:p>
      </dgm:t>
    </dgm:pt>
    <dgm:pt modelId="{EA98C98D-8CA3-4F0C-BC5F-01DCB08BC7C9}" type="sibTrans" cxnId="{4828A0FC-04B7-4795-A0E6-F501A602792F}">
      <dgm:prSet/>
      <dgm:spPr/>
      <dgm:t>
        <a:bodyPr/>
        <a:lstStyle/>
        <a:p>
          <a:endParaRPr lang="en-US"/>
        </a:p>
      </dgm:t>
    </dgm:pt>
    <dgm:pt modelId="{957EFD29-BE2B-47DC-AECE-348D0B28D0E8}">
      <dgm:prSet phldrT="[Text]" custT="1"/>
      <dgm:spPr/>
      <dgm:t>
        <a:bodyPr/>
        <a:lstStyle/>
        <a:p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Storyboard </a:t>
          </a:r>
        </a:p>
      </dgm:t>
    </dgm:pt>
    <dgm:pt modelId="{D9006869-58B3-47BE-BC8C-4ED4AA634255}" type="parTrans" cxnId="{A072BB8A-F684-4BEE-BF99-9DA67BC321F4}">
      <dgm:prSet/>
      <dgm:spPr/>
      <dgm:t>
        <a:bodyPr/>
        <a:lstStyle/>
        <a:p>
          <a:endParaRPr lang="en-US"/>
        </a:p>
      </dgm:t>
    </dgm:pt>
    <dgm:pt modelId="{BC834D26-8473-4FE1-84BB-635AC5461826}" type="sibTrans" cxnId="{A072BB8A-F684-4BEE-BF99-9DA67BC321F4}">
      <dgm:prSet/>
      <dgm:spPr/>
      <dgm:t>
        <a:bodyPr/>
        <a:lstStyle/>
        <a:p>
          <a:endParaRPr lang="en-US"/>
        </a:p>
      </dgm:t>
    </dgm:pt>
    <dgm:pt modelId="{1931B4A3-C7E1-4A7C-BF15-F5171E3981B3}">
      <dgm:prSet phldrT="[Text]" custT="1"/>
      <dgm:spPr/>
      <dgm:t>
        <a:bodyPr/>
        <a:lstStyle/>
        <a:p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Riset</a:t>
          </a:r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 </a:t>
          </a:r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konten</a:t>
          </a:r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 visual</a:t>
          </a:r>
        </a:p>
      </dgm:t>
    </dgm:pt>
    <dgm:pt modelId="{9C40D2AE-B6C5-4688-AA8E-E7147D288BF9}" type="parTrans" cxnId="{31D53E7D-FA71-4E94-92FC-51E36E872849}">
      <dgm:prSet/>
      <dgm:spPr/>
      <dgm:t>
        <a:bodyPr/>
        <a:lstStyle/>
        <a:p>
          <a:endParaRPr lang="en-US"/>
        </a:p>
      </dgm:t>
    </dgm:pt>
    <dgm:pt modelId="{187B8164-DE3C-42D4-8D6A-1B1936E3FA78}" type="sibTrans" cxnId="{31D53E7D-FA71-4E94-92FC-51E36E872849}">
      <dgm:prSet/>
      <dgm:spPr/>
      <dgm:t>
        <a:bodyPr/>
        <a:lstStyle/>
        <a:p>
          <a:endParaRPr lang="en-US"/>
        </a:p>
      </dgm:t>
    </dgm:pt>
    <dgm:pt modelId="{BC4F93A3-3CCB-42C0-999C-0105401D8B2C}">
      <dgm:prSet phldrT="[Text]" custT="1"/>
      <dgm:spPr/>
      <dgm:t>
        <a:bodyPr/>
        <a:lstStyle/>
        <a:p>
          <a:endParaRPr lang="en-US" sz="2000" dirty="0">
            <a:latin typeface="Futura Md BT" panose="020B0602020204020303" pitchFamily="34" charset="2"/>
          </a:endParaRPr>
        </a:p>
      </dgm:t>
    </dgm:pt>
    <dgm:pt modelId="{81A45014-C331-4589-AB46-5974214EE150}" type="parTrans" cxnId="{85736FAE-E930-4495-8DA0-9766629B9CC1}">
      <dgm:prSet/>
      <dgm:spPr/>
      <dgm:t>
        <a:bodyPr/>
        <a:lstStyle/>
        <a:p>
          <a:endParaRPr lang="en-US"/>
        </a:p>
      </dgm:t>
    </dgm:pt>
    <dgm:pt modelId="{23A9F349-80C5-435A-8253-E1D207E6E2CA}" type="sibTrans" cxnId="{85736FAE-E930-4495-8DA0-9766629B9CC1}">
      <dgm:prSet/>
      <dgm:spPr/>
      <dgm:t>
        <a:bodyPr/>
        <a:lstStyle/>
        <a:p>
          <a:endParaRPr lang="en-US"/>
        </a:p>
      </dgm:t>
    </dgm:pt>
    <dgm:pt modelId="{7BE2F9ED-7782-4111-923B-47041FA7FAC3}">
      <dgm:prSet phldrT="[Text]" custT="1"/>
      <dgm:spPr/>
      <dgm:t>
        <a:bodyPr/>
        <a:lstStyle/>
        <a:p>
          <a:r>
            <a:rPr lang="en-US" sz="2000" dirty="0" err="1">
              <a:solidFill>
                <a:schemeClr val="accent1"/>
              </a:solidFill>
              <a:latin typeface="Futura Md BT" panose="020B0602020204020303" pitchFamily="34" charset="2"/>
            </a:rPr>
            <a:t>Perekaman</a:t>
          </a:r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 dan editing voice over</a:t>
          </a:r>
        </a:p>
      </dgm:t>
    </dgm:pt>
    <dgm:pt modelId="{900CB2D1-061E-49CC-8861-348D2661C25F}" type="parTrans" cxnId="{A667512B-F9C5-4D8F-BFA5-717BEF3EADA2}">
      <dgm:prSet/>
      <dgm:spPr/>
      <dgm:t>
        <a:bodyPr/>
        <a:lstStyle/>
        <a:p>
          <a:endParaRPr lang="en-US"/>
        </a:p>
      </dgm:t>
    </dgm:pt>
    <dgm:pt modelId="{D3C866C4-D5A6-48A9-9E05-53E462D29E8D}" type="sibTrans" cxnId="{A667512B-F9C5-4D8F-BFA5-717BEF3EADA2}">
      <dgm:prSet/>
      <dgm:spPr/>
      <dgm:t>
        <a:bodyPr/>
        <a:lstStyle/>
        <a:p>
          <a:endParaRPr lang="en-US"/>
        </a:p>
      </dgm:t>
    </dgm:pt>
    <dgm:pt modelId="{1818F299-7AA7-4DC6-8C00-B73D9C682B76}">
      <dgm:prSet phldrT="[Text]" custT="1"/>
      <dgm:spPr/>
      <dgm:t>
        <a:bodyPr/>
        <a:lstStyle/>
        <a:p>
          <a:r>
            <a:rPr lang="en-US" sz="2000" dirty="0">
              <a:solidFill>
                <a:schemeClr val="accent1"/>
              </a:solidFill>
              <a:latin typeface="Futura Md BT" panose="020B0602020204020303" pitchFamily="34" charset="2"/>
            </a:rPr>
            <a:t>Editing dan rendering</a:t>
          </a:r>
        </a:p>
      </dgm:t>
    </dgm:pt>
    <dgm:pt modelId="{31052FCC-D8C8-45FD-9C09-3731AC2CA1D3}" type="parTrans" cxnId="{C02BC559-568A-40BB-ABE7-08B6819539BE}">
      <dgm:prSet/>
      <dgm:spPr/>
      <dgm:t>
        <a:bodyPr/>
        <a:lstStyle/>
        <a:p>
          <a:endParaRPr lang="en-US"/>
        </a:p>
      </dgm:t>
    </dgm:pt>
    <dgm:pt modelId="{265EEE33-AF95-4905-AFA7-FA58A6677B0F}" type="sibTrans" cxnId="{C02BC559-568A-40BB-ABE7-08B6819539BE}">
      <dgm:prSet/>
      <dgm:spPr/>
      <dgm:t>
        <a:bodyPr/>
        <a:lstStyle/>
        <a:p>
          <a:endParaRPr lang="en-US"/>
        </a:p>
      </dgm:t>
    </dgm:pt>
    <dgm:pt modelId="{9EC02D25-9299-4B70-9030-13C158092DCA}">
      <dgm:prSet phldrT="[Text]" custT="1"/>
      <dgm:spPr/>
      <dgm:t>
        <a:bodyPr/>
        <a:lstStyle/>
        <a:p>
          <a:r>
            <a:rPr lang="en-US" sz="2000" err="1">
              <a:solidFill>
                <a:schemeClr val="accent1"/>
              </a:solidFill>
              <a:latin typeface="Futura Md BT" panose="020B0602020204020303" pitchFamily="34" charset="2"/>
            </a:rPr>
            <a:t>Penulisan</a:t>
          </a:r>
          <a:r>
            <a:rPr lang="en-US" sz="2000">
              <a:solidFill>
                <a:schemeClr val="accent1"/>
              </a:solidFill>
              <a:latin typeface="Futura Md BT" panose="020B0602020204020303" pitchFamily="34" charset="2"/>
            </a:rPr>
            <a:t> </a:t>
          </a:r>
          <a:endParaRPr lang="en-US" sz="2000" dirty="0">
            <a:solidFill>
              <a:schemeClr val="accent1"/>
            </a:solidFill>
            <a:latin typeface="Futura Md BT" panose="020B0602020204020303" pitchFamily="34" charset="2"/>
          </a:endParaRPr>
        </a:p>
      </dgm:t>
    </dgm:pt>
    <dgm:pt modelId="{A4DE069C-47A7-4A9B-816A-3A183C2D7B6D}" type="parTrans" cxnId="{E35115A2-5B21-4748-A737-FD6B4F5D21CD}">
      <dgm:prSet/>
      <dgm:spPr/>
      <dgm:t>
        <a:bodyPr/>
        <a:lstStyle/>
        <a:p>
          <a:endParaRPr lang="en-US"/>
        </a:p>
      </dgm:t>
    </dgm:pt>
    <dgm:pt modelId="{D502E950-6858-4EC7-BB92-1449B82EB986}" type="sibTrans" cxnId="{E35115A2-5B21-4748-A737-FD6B4F5D21CD}">
      <dgm:prSet/>
      <dgm:spPr/>
      <dgm:t>
        <a:bodyPr/>
        <a:lstStyle/>
        <a:p>
          <a:endParaRPr lang="en-US"/>
        </a:p>
      </dgm:t>
    </dgm:pt>
    <dgm:pt modelId="{70E05633-0E20-40C5-83DF-AA19DD963A7C}" type="pres">
      <dgm:prSet presAssocID="{1B802CB8-E8E7-4CFF-9492-FCEADA50A6E8}" presName="Name0" presStyleCnt="0">
        <dgm:presLayoutVars>
          <dgm:dir/>
          <dgm:animLvl val="lvl"/>
          <dgm:resizeHandles val="exact"/>
        </dgm:presLayoutVars>
      </dgm:prSet>
      <dgm:spPr/>
    </dgm:pt>
    <dgm:pt modelId="{49CA8B27-9670-4148-B897-87667DD1710E}" type="pres">
      <dgm:prSet presAssocID="{5A9FFDD6-E8AC-4166-8B74-F9078D64053D}" presName="composite" presStyleCnt="0"/>
      <dgm:spPr/>
    </dgm:pt>
    <dgm:pt modelId="{145AB6DD-1632-431C-A4A1-ADC227751E1D}" type="pres">
      <dgm:prSet presAssocID="{5A9FFDD6-E8AC-4166-8B74-F9078D64053D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3839B329-34D8-45FC-B97E-F51C91DACD17}" type="pres">
      <dgm:prSet presAssocID="{5A9FFDD6-E8AC-4166-8B74-F9078D64053D}" presName="desTx" presStyleLbl="alignAccFollowNode1" presStyleIdx="0" presStyleCnt="3">
        <dgm:presLayoutVars>
          <dgm:bulletEnabled val="1"/>
        </dgm:presLayoutVars>
      </dgm:prSet>
      <dgm:spPr/>
    </dgm:pt>
    <dgm:pt modelId="{F29D02AA-978E-4825-A30D-8D27C2197807}" type="pres">
      <dgm:prSet presAssocID="{CF7D22CD-86EF-4611-9701-3F2A438CC64A}" presName="space" presStyleCnt="0"/>
      <dgm:spPr/>
    </dgm:pt>
    <dgm:pt modelId="{C818AC84-9541-4E51-BEE1-2B3E2BAE0A71}" type="pres">
      <dgm:prSet presAssocID="{EC941D63-1C54-43BF-BFFE-2E86CF516FA5}" presName="composite" presStyleCnt="0"/>
      <dgm:spPr/>
    </dgm:pt>
    <dgm:pt modelId="{EFC8138B-ABAE-4A99-B604-C02D8731C9EF}" type="pres">
      <dgm:prSet presAssocID="{EC941D63-1C54-43BF-BFFE-2E86CF516FA5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AA74CAA6-9E6F-487A-B4B6-3937FD6E0885}" type="pres">
      <dgm:prSet presAssocID="{EC941D63-1C54-43BF-BFFE-2E86CF516FA5}" presName="desTx" presStyleLbl="alignAccFollowNode1" presStyleIdx="1" presStyleCnt="3">
        <dgm:presLayoutVars>
          <dgm:bulletEnabled val="1"/>
        </dgm:presLayoutVars>
      </dgm:prSet>
      <dgm:spPr/>
    </dgm:pt>
    <dgm:pt modelId="{07CE5AA4-78CF-457C-8A08-A2F3775A351A}" type="pres">
      <dgm:prSet presAssocID="{09A479DC-3AFC-4E26-88E1-A15BED68C5A1}" presName="space" presStyleCnt="0"/>
      <dgm:spPr/>
    </dgm:pt>
    <dgm:pt modelId="{94C65A16-E88F-4E0C-8965-3ECF054B9B92}" type="pres">
      <dgm:prSet presAssocID="{962FD812-A7E7-4D26-993D-EC830801A32D}" presName="composite" presStyleCnt="0"/>
      <dgm:spPr/>
    </dgm:pt>
    <dgm:pt modelId="{44C9662B-7F41-4D0B-ABC1-985AB31B1404}" type="pres">
      <dgm:prSet presAssocID="{962FD812-A7E7-4D26-993D-EC830801A32D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15A170A2-DC92-483A-BB92-EAABEB2212FE}" type="pres">
      <dgm:prSet presAssocID="{962FD812-A7E7-4D26-993D-EC830801A32D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235F2E09-031E-418F-BB5F-E00B716B9CC1}" type="presOf" srcId="{B441A9FF-2B7F-474E-AA9B-81DB428FE3D4}" destId="{3839B329-34D8-45FC-B97E-F51C91DACD17}" srcOrd="0" destOrd="6" presId="urn:microsoft.com/office/officeart/2005/8/layout/hList1"/>
    <dgm:cxn modelId="{60D16D09-DDC4-4792-947E-A605AB291320}" type="presOf" srcId="{DA77CA67-C340-4C3C-AF1A-1869BEB03C60}" destId="{3839B329-34D8-45FC-B97E-F51C91DACD17}" srcOrd="0" destOrd="2" presId="urn:microsoft.com/office/officeart/2005/8/layout/hList1"/>
    <dgm:cxn modelId="{DC891012-0BA0-4E1B-B3F2-824954A2B6E0}" type="presOf" srcId="{CA6F5F54-9406-44DE-9E0C-F005D5DB4B0A}" destId="{3839B329-34D8-45FC-B97E-F51C91DACD17}" srcOrd="0" destOrd="7" presId="urn:microsoft.com/office/officeart/2005/8/layout/hList1"/>
    <dgm:cxn modelId="{FAE17012-941F-44F6-8944-0930C96A97CC}" type="presOf" srcId="{1D9D12E6-4EDC-45A7-93CF-9B6E59E4C3A6}" destId="{AA74CAA6-9E6F-487A-B4B6-3937FD6E0885}" srcOrd="0" destOrd="1" presId="urn:microsoft.com/office/officeart/2005/8/layout/hList1"/>
    <dgm:cxn modelId="{B4C27216-1BE6-4C88-988D-E62A646A89FC}" srcId="{5A9FFDD6-E8AC-4166-8B74-F9078D64053D}" destId="{BBAD89F7-492B-4998-BE35-FD9E990BF149}" srcOrd="0" destOrd="0" parTransId="{086C31DE-F6E1-49CA-AC90-E4D1DD798EE7}" sibTransId="{3E999E61-26EE-426A-AE41-09C28C216882}"/>
    <dgm:cxn modelId="{BF45D71C-558D-4274-A2B0-181E25345D98}" srcId="{1B802CB8-E8E7-4CFF-9492-FCEADA50A6E8}" destId="{EC941D63-1C54-43BF-BFFE-2E86CF516FA5}" srcOrd="1" destOrd="0" parTransId="{DD3C97D4-87DF-43AC-916A-840653D185F9}" sibTransId="{09A479DC-3AFC-4E26-88E1-A15BED68C5A1}"/>
    <dgm:cxn modelId="{A667512B-F9C5-4D8F-BFA5-717BEF3EADA2}" srcId="{EC941D63-1C54-43BF-BFFE-2E86CF516FA5}" destId="{7BE2F9ED-7782-4111-923B-47041FA7FAC3}" srcOrd="2" destOrd="0" parTransId="{900CB2D1-061E-49CC-8861-348D2661C25F}" sibTransId="{D3C866C4-D5A6-48A9-9E05-53E462D29E8D}"/>
    <dgm:cxn modelId="{B8EFB932-DDD7-44DC-9ACA-EF7DBB7DF930}" srcId="{1B802CB8-E8E7-4CFF-9492-FCEADA50A6E8}" destId="{5A9FFDD6-E8AC-4166-8B74-F9078D64053D}" srcOrd="0" destOrd="0" parTransId="{D6B58E31-447A-4BA0-83B2-E5DA8D130AE6}" sibTransId="{CF7D22CD-86EF-4611-9701-3F2A438CC64A}"/>
    <dgm:cxn modelId="{FBE67A35-E2A0-4571-8C26-8A92E90327C9}" srcId="{5A9FFDD6-E8AC-4166-8B74-F9078D64053D}" destId="{DA77CA67-C340-4C3C-AF1A-1869BEB03C60}" srcOrd="2" destOrd="0" parTransId="{B5E6E34E-1682-491E-A9B3-6FACD1AF2DE9}" sibTransId="{CE2D333D-74C3-4354-9F03-47ECE08DC338}"/>
    <dgm:cxn modelId="{FB9A5737-2FD3-49B3-9ABE-092E16CEDAC9}" type="presOf" srcId="{393D8F96-E466-4AD7-85E0-1ED06ABC5D18}" destId="{3839B329-34D8-45FC-B97E-F51C91DACD17}" srcOrd="0" destOrd="3" presId="urn:microsoft.com/office/officeart/2005/8/layout/hList1"/>
    <dgm:cxn modelId="{A8F8F537-C33D-437C-B6B3-EE6151352E46}" srcId="{EC941D63-1C54-43BF-BFFE-2E86CF516FA5}" destId="{1D9D12E6-4EDC-45A7-93CF-9B6E59E4C3A6}" srcOrd="1" destOrd="0" parTransId="{DDCAC008-101E-46F5-A0C5-3A89B8E76290}" sibTransId="{5CB8F621-7D47-4B77-90A9-F0FE2615FE8E}"/>
    <dgm:cxn modelId="{35D80F5C-EA7A-4655-BB20-F5A81A680E17}" type="presOf" srcId="{35C01E4F-74F1-460F-BF9C-D1DCA44F85DB}" destId="{15A170A2-DC92-483A-BB92-EAABEB2212FE}" srcOrd="0" destOrd="0" presId="urn:microsoft.com/office/officeart/2005/8/layout/hList1"/>
    <dgm:cxn modelId="{48014D71-8B09-4E93-9DE9-16589341A6B4}" type="presOf" srcId="{1B802CB8-E8E7-4CFF-9492-FCEADA50A6E8}" destId="{70E05633-0E20-40C5-83DF-AA19DD963A7C}" srcOrd="0" destOrd="0" presId="urn:microsoft.com/office/officeart/2005/8/layout/hList1"/>
    <dgm:cxn modelId="{E787EE71-6611-4243-BAF7-D3187DC76DEB}" type="presOf" srcId="{5A9FFDD6-E8AC-4166-8B74-F9078D64053D}" destId="{145AB6DD-1632-431C-A4A1-ADC227751E1D}" srcOrd="0" destOrd="0" presId="urn:microsoft.com/office/officeart/2005/8/layout/hList1"/>
    <dgm:cxn modelId="{529EBB52-26BD-479F-A3D9-3F901668493A}" type="presOf" srcId="{7BE2F9ED-7782-4111-923B-47041FA7FAC3}" destId="{AA74CAA6-9E6F-487A-B4B6-3937FD6E0885}" srcOrd="0" destOrd="2" presId="urn:microsoft.com/office/officeart/2005/8/layout/hList1"/>
    <dgm:cxn modelId="{C02BC559-568A-40BB-ABE7-08B6819539BE}" srcId="{EC941D63-1C54-43BF-BFFE-2E86CF516FA5}" destId="{1818F299-7AA7-4DC6-8C00-B73D9C682B76}" srcOrd="3" destOrd="0" parTransId="{31052FCC-D8C8-45FD-9C09-3731AC2CA1D3}" sibTransId="{265EEE33-AF95-4905-AFA7-FA58A6677B0F}"/>
    <dgm:cxn modelId="{31D53E7D-FA71-4E94-92FC-51E36E872849}" srcId="{5A9FFDD6-E8AC-4166-8B74-F9078D64053D}" destId="{1931B4A3-C7E1-4A7C-BF15-F5171E3981B3}" srcOrd="5" destOrd="0" parTransId="{9C40D2AE-B6C5-4688-AA8E-E7147D288BF9}" sibTransId="{187B8164-DE3C-42D4-8D6A-1B1936E3FA78}"/>
    <dgm:cxn modelId="{ECAF6088-C35E-47D2-95A3-93764DDDC95F}" type="presOf" srcId="{9EC02D25-9299-4B70-9030-13C158092DCA}" destId="{15A170A2-DC92-483A-BB92-EAABEB2212FE}" srcOrd="0" destOrd="1" presId="urn:microsoft.com/office/officeart/2005/8/layout/hList1"/>
    <dgm:cxn modelId="{A072BB8A-F684-4BEE-BF99-9DA67BC321F4}" srcId="{5A9FFDD6-E8AC-4166-8B74-F9078D64053D}" destId="{957EFD29-BE2B-47DC-AECE-348D0B28D0E8}" srcOrd="4" destOrd="0" parTransId="{D9006869-58B3-47BE-BC8C-4ED4AA634255}" sibTransId="{BC834D26-8473-4FE1-84BB-635AC5461826}"/>
    <dgm:cxn modelId="{A1685A9A-C5F8-4E27-A7FB-8BB212CE15D3}" type="presOf" srcId="{BC4F93A3-3CCB-42C0-999C-0105401D8B2C}" destId="{AA74CAA6-9E6F-487A-B4B6-3937FD6E0885}" srcOrd="0" destOrd="4" presId="urn:microsoft.com/office/officeart/2005/8/layout/hList1"/>
    <dgm:cxn modelId="{B342E49A-78E0-40E8-BCF7-A07F52FFDE05}" srcId="{5A9FFDD6-E8AC-4166-8B74-F9078D64053D}" destId="{CA6F5F54-9406-44DE-9E0C-F005D5DB4B0A}" srcOrd="7" destOrd="0" parTransId="{EF4E98F1-53AD-4D03-9A56-3B21D3D53B0D}" sibTransId="{54C416BA-D85A-4657-810C-4E5D115E0E5E}"/>
    <dgm:cxn modelId="{F3700D9C-54DF-4251-BA9D-CB49E69032FB}" srcId="{5A9FFDD6-E8AC-4166-8B74-F9078D64053D}" destId="{B441A9FF-2B7F-474E-AA9B-81DB428FE3D4}" srcOrd="6" destOrd="0" parTransId="{D4B22584-7D9B-4CD9-B567-E3180BFB45C2}" sibTransId="{29139F8C-412B-4C81-9587-99DB125182CE}"/>
    <dgm:cxn modelId="{E35115A2-5B21-4748-A737-FD6B4F5D21CD}" srcId="{962FD812-A7E7-4D26-993D-EC830801A32D}" destId="{9EC02D25-9299-4B70-9030-13C158092DCA}" srcOrd="1" destOrd="0" parTransId="{A4DE069C-47A7-4A9B-816A-3A183C2D7B6D}" sibTransId="{D502E950-6858-4EC7-BB92-1449B82EB986}"/>
    <dgm:cxn modelId="{D9BBEDA3-3C6F-40AF-B01F-0B4741460364}" srcId="{5A9FFDD6-E8AC-4166-8B74-F9078D64053D}" destId="{B15B70FA-C679-4B88-A5E9-A9786ED9A01F}" srcOrd="1" destOrd="0" parTransId="{E94C478E-EFED-4BE6-9DA7-9C1083FF3E75}" sibTransId="{1CC8CE0D-7CE8-4FE0-A316-0627993D0CF5}"/>
    <dgm:cxn modelId="{2AA900A9-F446-4333-864B-0313B5CD4718}" type="presOf" srcId="{1818F299-7AA7-4DC6-8C00-B73D9C682B76}" destId="{AA74CAA6-9E6F-487A-B4B6-3937FD6E0885}" srcOrd="0" destOrd="3" presId="urn:microsoft.com/office/officeart/2005/8/layout/hList1"/>
    <dgm:cxn modelId="{C1D1FFAC-42B2-4722-9A50-FE1772BA61FC}" type="presOf" srcId="{1931B4A3-C7E1-4A7C-BF15-F5171E3981B3}" destId="{3839B329-34D8-45FC-B97E-F51C91DACD17}" srcOrd="0" destOrd="5" presId="urn:microsoft.com/office/officeart/2005/8/layout/hList1"/>
    <dgm:cxn modelId="{85736FAE-E930-4495-8DA0-9766629B9CC1}" srcId="{EC941D63-1C54-43BF-BFFE-2E86CF516FA5}" destId="{BC4F93A3-3CCB-42C0-999C-0105401D8B2C}" srcOrd="4" destOrd="0" parTransId="{81A45014-C331-4589-AB46-5974214EE150}" sibTransId="{23A9F349-80C5-435A-8253-E1D207E6E2CA}"/>
    <dgm:cxn modelId="{5CE812B2-EB07-44E9-AB4F-3E2EA08A4A2D}" type="presOf" srcId="{69F3025C-C014-4DFB-9282-C104F92954C3}" destId="{AA74CAA6-9E6F-487A-B4B6-3937FD6E0885}" srcOrd="0" destOrd="0" presId="urn:microsoft.com/office/officeart/2005/8/layout/hList1"/>
    <dgm:cxn modelId="{FA0BA1B6-0D02-43D9-8735-115484D7EBB2}" srcId="{962FD812-A7E7-4D26-993D-EC830801A32D}" destId="{35C01E4F-74F1-460F-BF9C-D1DCA44F85DB}" srcOrd="0" destOrd="0" parTransId="{C4C6AD01-F194-43DF-B7A7-2C7957C83D8D}" sibTransId="{02880444-0B1C-42C3-887D-2DCD80BDC4DB}"/>
    <dgm:cxn modelId="{DAE7DFBE-06B2-4D88-8433-DEB0ABB10510}" type="presOf" srcId="{B15B70FA-C679-4B88-A5E9-A9786ED9A01F}" destId="{3839B329-34D8-45FC-B97E-F51C91DACD17}" srcOrd="0" destOrd="1" presId="urn:microsoft.com/office/officeart/2005/8/layout/hList1"/>
    <dgm:cxn modelId="{4260DCD1-C011-4AB0-B36D-C24984ED6982}" srcId="{EC941D63-1C54-43BF-BFFE-2E86CF516FA5}" destId="{69F3025C-C014-4DFB-9282-C104F92954C3}" srcOrd="0" destOrd="0" parTransId="{3DD88175-935C-40B4-BDE3-2A340300D0C3}" sibTransId="{7D643033-9827-49D8-BCF5-0046DC76563C}"/>
    <dgm:cxn modelId="{423D7ED5-989E-4C50-ADA7-8EA7B11691FB}" type="presOf" srcId="{962FD812-A7E7-4D26-993D-EC830801A32D}" destId="{44C9662B-7F41-4D0B-ABC1-985AB31B1404}" srcOrd="0" destOrd="0" presId="urn:microsoft.com/office/officeart/2005/8/layout/hList1"/>
    <dgm:cxn modelId="{F94096D9-C96D-4A75-9F55-C47443C49143}" type="presOf" srcId="{EC941D63-1C54-43BF-BFFE-2E86CF516FA5}" destId="{EFC8138B-ABAE-4A99-B604-C02D8731C9EF}" srcOrd="0" destOrd="0" presId="urn:microsoft.com/office/officeart/2005/8/layout/hList1"/>
    <dgm:cxn modelId="{BF1046E9-70F9-4534-ACA7-7C922FECDFE5}" srcId="{1B802CB8-E8E7-4CFF-9492-FCEADA50A6E8}" destId="{962FD812-A7E7-4D26-993D-EC830801A32D}" srcOrd="2" destOrd="0" parTransId="{FB0F16BF-5930-4F37-AAF5-8AEAD276C73D}" sibTransId="{0B66F92F-EC01-44DE-B800-F01FBA856CDD}"/>
    <dgm:cxn modelId="{115108ED-99A5-4FB9-8F36-B70C53C1699E}" type="presOf" srcId="{957EFD29-BE2B-47DC-AECE-348D0B28D0E8}" destId="{3839B329-34D8-45FC-B97E-F51C91DACD17}" srcOrd="0" destOrd="4" presId="urn:microsoft.com/office/officeart/2005/8/layout/hList1"/>
    <dgm:cxn modelId="{151F09F6-5472-4D05-9B2D-8561A02BD31C}" type="presOf" srcId="{BBAD89F7-492B-4998-BE35-FD9E990BF149}" destId="{3839B329-34D8-45FC-B97E-F51C91DACD17}" srcOrd="0" destOrd="0" presId="urn:microsoft.com/office/officeart/2005/8/layout/hList1"/>
    <dgm:cxn modelId="{4828A0FC-04B7-4795-A0E6-F501A602792F}" srcId="{5A9FFDD6-E8AC-4166-8B74-F9078D64053D}" destId="{393D8F96-E466-4AD7-85E0-1ED06ABC5D18}" srcOrd="3" destOrd="0" parTransId="{6FE7D075-0465-4B0D-AC44-165BEAC9CF2D}" sibTransId="{EA98C98D-8CA3-4F0C-BC5F-01DCB08BC7C9}"/>
    <dgm:cxn modelId="{0609AAB0-4619-42CF-AB8B-1F4DD33FDDDF}" type="presParOf" srcId="{70E05633-0E20-40C5-83DF-AA19DD963A7C}" destId="{49CA8B27-9670-4148-B897-87667DD1710E}" srcOrd="0" destOrd="0" presId="urn:microsoft.com/office/officeart/2005/8/layout/hList1"/>
    <dgm:cxn modelId="{1622ACAC-D32A-4875-80A1-1EA5E1C83964}" type="presParOf" srcId="{49CA8B27-9670-4148-B897-87667DD1710E}" destId="{145AB6DD-1632-431C-A4A1-ADC227751E1D}" srcOrd="0" destOrd="0" presId="urn:microsoft.com/office/officeart/2005/8/layout/hList1"/>
    <dgm:cxn modelId="{6FD56B34-0F48-45F5-A614-DFCA11CDF008}" type="presParOf" srcId="{49CA8B27-9670-4148-B897-87667DD1710E}" destId="{3839B329-34D8-45FC-B97E-F51C91DACD17}" srcOrd="1" destOrd="0" presId="urn:microsoft.com/office/officeart/2005/8/layout/hList1"/>
    <dgm:cxn modelId="{04962A79-97F7-436B-9B63-F2347FED0D46}" type="presParOf" srcId="{70E05633-0E20-40C5-83DF-AA19DD963A7C}" destId="{F29D02AA-978E-4825-A30D-8D27C2197807}" srcOrd="1" destOrd="0" presId="urn:microsoft.com/office/officeart/2005/8/layout/hList1"/>
    <dgm:cxn modelId="{80E21ACE-A48D-4C13-8C1F-A7F1482F41D9}" type="presParOf" srcId="{70E05633-0E20-40C5-83DF-AA19DD963A7C}" destId="{C818AC84-9541-4E51-BEE1-2B3E2BAE0A71}" srcOrd="2" destOrd="0" presId="urn:microsoft.com/office/officeart/2005/8/layout/hList1"/>
    <dgm:cxn modelId="{63D30464-E5AA-4A1D-BD41-2E5607E87047}" type="presParOf" srcId="{C818AC84-9541-4E51-BEE1-2B3E2BAE0A71}" destId="{EFC8138B-ABAE-4A99-B604-C02D8731C9EF}" srcOrd="0" destOrd="0" presId="urn:microsoft.com/office/officeart/2005/8/layout/hList1"/>
    <dgm:cxn modelId="{F55FD185-E095-419C-B5FD-8BE6DBF4DD09}" type="presParOf" srcId="{C818AC84-9541-4E51-BEE1-2B3E2BAE0A71}" destId="{AA74CAA6-9E6F-487A-B4B6-3937FD6E0885}" srcOrd="1" destOrd="0" presId="urn:microsoft.com/office/officeart/2005/8/layout/hList1"/>
    <dgm:cxn modelId="{BFDAFAFB-4828-4577-A7FE-35795BBC9CAA}" type="presParOf" srcId="{70E05633-0E20-40C5-83DF-AA19DD963A7C}" destId="{07CE5AA4-78CF-457C-8A08-A2F3775A351A}" srcOrd="3" destOrd="0" presId="urn:microsoft.com/office/officeart/2005/8/layout/hList1"/>
    <dgm:cxn modelId="{D8A31A21-8B7E-480B-A7E8-D1665BFE96F4}" type="presParOf" srcId="{70E05633-0E20-40C5-83DF-AA19DD963A7C}" destId="{94C65A16-E88F-4E0C-8965-3ECF054B9B92}" srcOrd="4" destOrd="0" presId="urn:microsoft.com/office/officeart/2005/8/layout/hList1"/>
    <dgm:cxn modelId="{C4343009-E244-47DF-84CB-328DD055BCD7}" type="presParOf" srcId="{94C65A16-E88F-4E0C-8965-3ECF054B9B92}" destId="{44C9662B-7F41-4D0B-ABC1-985AB31B1404}" srcOrd="0" destOrd="0" presId="urn:microsoft.com/office/officeart/2005/8/layout/hList1"/>
    <dgm:cxn modelId="{663FD08A-8D26-4136-9992-1C6D107D301C}" type="presParOf" srcId="{94C65A16-E88F-4E0C-8965-3ECF054B9B92}" destId="{15A170A2-DC92-483A-BB92-EAABEB2212FE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5AB6DD-1632-431C-A4A1-ADC227751E1D}">
      <dsp:nvSpPr>
        <dsp:cNvPr id="0" name=""/>
        <dsp:cNvSpPr/>
      </dsp:nvSpPr>
      <dsp:spPr>
        <a:xfrm>
          <a:off x="9751" y="0"/>
          <a:ext cx="2302321" cy="4116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>
              <a:latin typeface="Futura Md BT" panose="020B0602020204020303" pitchFamily="34" charset="2"/>
            </a:rPr>
            <a:t>Pra</a:t>
          </a:r>
          <a:r>
            <a:rPr lang="en-US" sz="2000" kern="1200" dirty="0">
              <a:latin typeface="Futura Md BT" panose="020B0602020204020303" pitchFamily="34" charset="2"/>
            </a:rPr>
            <a:t> </a:t>
          </a:r>
          <a:r>
            <a:rPr lang="en-US" sz="2000" kern="1200" dirty="0" err="1">
              <a:latin typeface="Futura Md BT" panose="020B0602020204020303" pitchFamily="34" charset="2"/>
            </a:rPr>
            <a:t>Produksi</a:t>
          </a:r>
          <a:endParaRPr lang="en-US" sz="2000" kern="1200" dirty="0">
            <a:latin typeface="Futura Md BT" panose="020B0602020204020303" pitchFamily="34" charset="2"/>
          </a:endParaRPr>
        </a:p>
      </dsp:txBody>
      <dsp:txXfrm>
        <a:off x="9751" y="0"/>
        <a:ext cx="2302321" cy="411688"/>
      </dsp:txXfrm>
    </dsp:sp>
    <dsp:sp modelId="{3839B329-34D8-45FC-B97E-F51C91DACD17}">
      <dsp:nvSpPr>
        <dsp:cNvPr id="0" name=""/>
        <dsp:cNvSpPr/>
      </dsp:nvSpPr>
      <dsp:spPr>
        <a:xfrm>
          <a:off x="9751" y="411688"/>
          <a:ext cx="2302321" cy="30725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Pengumpulan</a:t>
          </a: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 data dan </a:t>
          </a: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informasi</a:t>
          </a:r>
          <a:endParaRPr lang="en-US" sz="2000" kern="1200" dirty="0">
            <a:solidFill>
              <a:schemeClr val="accent1"/>
            </a:solidFill>
            <a:latin typeface="Futura Md BT" panose="020B0602020204020303" pitchFamily="34" charset="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Studi</a:t>
          </a: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 </a:t>
          </a: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excisting</a:t>
          </a:r>
          <a:endParaRPr lang="en-US" sz="2000" kern="1200" dirty="0">
            <a:solidFill>
              <a:schemeClr val="accent1"/>
            </a:solidFill>
            <a:latin typeface="Futura Md BT" panose="020B0602020204020303" pitchFamily="34" charset="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Pembuatan</a:t>
          </a: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 storyline &amp; </a:t>
          </a: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naskah</a:t>
          </a:r>
          <a:endParaRPr lang="en-US" sz="2000" kern="1200" dirty="0">
            <a:solidFill>
              <a:schemeClr val="accent1"/>
            </a:solidFill>
            <a:latin typeface="Futura Md BT" panose="020B0602020204020303" pitchFamily="34" charset="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Validasi</a:t>
          </a: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 </a:t>
          </a: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materi</a:t>
          </a:r>
          <a:endParaRPr lang="en-US" sz="2000" kern="1200" dirty="0">
            <a:solidFill>
              <a:schemeClr val="accent1"/>
            </a:solidFill>
            <a:latin typeface="Futura Md BT" panose="020B0602020204020303" pitchFamily="34" charset="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Storyboard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Riset</a:t>
          </a: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 </a:t>
          </a: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konten</a:t>
          </a: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 visual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>
            <a:latin typeface="Futura Md BT" panose="020B0602020204020303" pitchFamily="34" charset="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>
            <a:latin typeface="Futura Md BT" panose="020B0602020204020303" pitchFamily="34" charset="2"/>
          </a:endParaRPr>
        </a:p>
      </dsp:txBody>
      <dsp:txXfrm>
        <a:off x="9751" y="411688"/>
        <a:ext cx="2302321" cy="3072590"/>
      </dsp:txXfrm>
    </dsp:sp>
    <dsp:sp modelId="{EFC8138B-ABAE-4A99-B604-C02D8731C9EF}">
      <dsp:nvSpPr>
        <dsp:cNvPr id="0" name=""/>
        <dsp:cNvSpPr/>
      </dsp:nvSpPr>
      <dsp:spPr>
        <a:xfrm>
          <a:off x="2634397" y="0"/>
          <a:ext cx="2302321" cy="4116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>
              <a:latin typeface="Futura Md BT" panose="020B0602020204020303" pitchFamily="34" charset="2"/>
            </a:rPr>
            <a:t>Produksi</a:t>
          </a:r>
          <a:endParaRPr lang="en-US" sz="2000" kern="1200" dirty="0">
            <a:latin typeface="Futura Md BT" panose="020B0602020204020303" pitchFamily="34" charset="2"/>
          </a:endParaRPr>
        </a:p>
      </dsp:txBody>
      <dsp:txXfrm>
        <a:off x="2634397" y="0"/>
        <a:ext cx="2302321" cy="411688"/>
      </dsp:txXfrm>
    </dsp:sp>
    <dsp:sp modelId="{AA74CAA6-9E6F-487A-B4B6-3937FD6E0885}">
      <dsp:nvSpPr>
        <dsp:cNvPr id="0" name=""/>
        <dsp:cNvSpPr/>
      </dsp:nvSpPr>
      <dsp:spPr>
        <a:xfrm>
          <a:off x="2634397" y="411688"/>
          <a:ext cx="2302321" cy="30725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Digitalisasi</a:t>
          </a: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 </a:t>
          </a: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karakter</a:t>
          </a: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 dan </a:t>
          </a: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aset</a:t>
          </a:r>
          <a:endParaRPr lang="en-US" sz="2000" kern="1200" dirty="0">
            <a:solidFill>
              <a:schemeClr val="accent1"/>
            </a:solidFill>
            <a:latin typeface="Futura Md BT" panose="020B0602020204020303" pitchFamily="34" charset="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Penganimasian</a:t>
          </a:r>
          <a:endParaRPr lang="en-US" sz="2000" kern="1200" dirty="0">
            <a:solidFill>
              <a:schemeClr val="accent1"/>
            </a:solidFill>
            <a:latin typeface="Futura Md BT" panose="020B0602020204020303" pitchFamily="34" charset="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Perekaman</a:t>
          </a: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 dan editing voice over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Editing dan rendering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>
            <a:latin typeface="Futura Md BT" panose="020B0602020204020303" pitchFamily="34" charset="2"/>
          </a:endParaRPr>
        </a:p>
      </dsp:txBody>
      <dsp:txXfrm>
        <a:off x="2634397" y="411688"/>
        <a:ext cx="2302321" cy="3072590"/>
      </dsp:txXfrm>
    </dsp:sp>
    <dsp:sp modelId="{44C9662B-7F41-4D0B-ABC1-985AB31B1404}">
      <dsp:nvSpPr>
        <dsp:cNvPr id="0" name=""/>
        <dsp:cNvSpPr/>
      </dsp:nvSpPr>
      <dsp:spPr>
        <a:xfrm>
          <a:off x="5259044" y="0"/>
          <a:ext cx="2302321" cy="4116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>
              <a:latin typeface="Futura Md BT" panose="020B0602020204020303" pitchFamily="34" charset="2"/>
            </a:rPr>
            <a:t>Pasca</a:t>
          </a:r>
          <a:r>
            <a:rPr lang="en-US" sz="2000" kern="1200" dirty="0">
              <a:latin typeface="Futura Md BT" panose="020B0602020204020303" pitchFamily="34" charset="2"/>
            </a:rPr>
            <a:t> </a:t>
          </a:r>
          <a:r>
            <a:rPr lang="en-US" sz="2000" kern="1200" dirty="0" err="1">
              <a:latin typeface="Futura Md BT" panose="020B0602020204020303" pitchFamily="34" charset="2"/>
            </a:rPr>
            <a:t>Produksi</a:t>
          </a:r>
          <a:endParaRPr lang="en-US" sz="2000" kern="1200" dirty="0">
            <a:latin typeface="Futura Md BT" panose="020B0602020204020303" pitchFamily="34" charset="2"/>
          </a:endParaRPr>
        </a:p>
      </dsp:txBody>
      <dsp:txXfrm>
        <a:off x="5259044" y="0"/>
        <a:ext cx="2302321" cy="411688"/>
      </dsp:txXfrm>
    </dsp:sp>
    <dsp:sp modelId="{15A170A2-DC92-483A-BB92-EAABEB2212FE}">
      <dsp:nvSpPr>
        <dsp:cNvPr id="0" name=""/>
        <dsp:cNvSpPr/>
      </dsp:nvSpPr>
      <dsp:spPr>
        <a:xfrm>
          <a:off x="5259044" y="411688"/>
          <a:ext cx="2302321" cy="30725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>
              <a:solidFill>
                <a:schemeClr val="accent1"/>
              </a:solidFill>
              <a:latin typeface="Futura Md BT" panose="020B0602020204020303" pitchFamily="34" charset="2"/>
            </a:rPr>
            <a:t>Pengujian</a:t>
          </a:r>
          <a:r>
            <a:rPr lang="en-US" sz="2000" kern="1200" dirty="0">
              <a:solidFill>
                <a:schemeClr val="accent1"/>
              </a:solidFill>
              <a:latin typeface="Futura Md BT" panose="020B0602020204020303" pitchFamily="34" charset="2"/>
            </a:rPr>
            <a:t> dan Analisa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err="1">
              <a:solidFill>
                <a:schemeClr val="accent1"/>
              </a:solidFill>
              <a:latin typeface="Futura Md BT" panose="020B0602020204020303" pitchFamily="34" charset="2"/>
            </a:rPr>
            <a:t>Penulisan</a:t>
          </a:r>
          <a:r>
            <a:rPr lang="en-US" sz="2000" kern="1200">
              <a:solidFill>
                <a:schemeClr val="accent1"/>
              </a:solidFill>
              <a:latin typeface="Futura Md BT" panose="020B0602020204020303" pitchFamily="34" charset="2"/>
            </a:rPr>
            <a:t> </a:t>
          </a:r>
          <a:endParaRPr lang="en-US" sz="2000" kern="1200" dirty="0">
            <a:solidFill>
              <a:schemeClr val="accent1"/>
            </a:solidFill>
            <a:latin typeface="Futura Md BT" panose="020B0602020204020303" pitchFamily="34" charset="2"/>
          </a:endParaRPr>
        </a:p>
      </dsp:txBody>
      <dsp:txXfrm>
        <a:off x="5259044" y="411688"/>
        <a:ext cx="2302321" cy="30725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89515DA-F8B2-4E3D-8A66-1F7295E16C6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EFB57D-3746-4FE6-98AD-637C004B38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E6E426-03E3-4DFE-A85B-DC0FDB085FB0}" type="datetime1">
              <a:rPr lang="en-US" smtClean="0"/>
              <a:t>7/19/2021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65D44D-A789-402E-8006-96B6D2EAA17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Sidang Proyek Akhir - Zakiyyatul Miskiyyah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4D69F-A2E5-4ABB-B080-F31FE53185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89023-3423-4B35-AE7C-58A55FDD5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091350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9C7AAF4A-DD4E-4E38-AEE2-85C3A5AAE6C7}" type="datetime1">
              <a:rPr lang="en-US" smtClean="0"/>
              <a:t>7/19/2021</a:t>
            </a:fld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Sidang Proyek Akhir - Zakiyyatul Miskiyyah</a:t>
            </a:r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1084632"/>
      </p:ext>
    </p:extLst>
  </p:cSld>
  <p:clrMap bg1="lt1" tx1="dk1" bg2="dk2" tx2="lt2" accent1="accent1" accent2="accent2" accent3="accent3" accent4="accent4" accent5="accent5" accent6="accent6" hlink="hlink" folHlink="folHlink"/>
  <p:hf hdr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65832E-BE72-4EE8-8079-725CCDEBD59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D676F24-A8EB-45DA-9173-72286AE4FFD1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836836-31C5-44BB-8038-8741830C4A0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17114986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66F4DA-EC57-43BC-9498-0CF192460DF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84485A9-D586-4936-88B6-C6DA6372C761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1305E4-0D14-4E13-9839-23588590F55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1537476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" name="Google Shape;2107;g60711fd77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8" name="Google Shape;2108;g60711fd773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9" name="Google Shape;2109;g60711fd773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027F8C-8B75-4AC6-82F2-56267F5FB22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C687B37-9F7C-4B49-9B8B-B35B71ABA05A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CA54A0-1029-4FC9-B7B7-EF6468BE69F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4194313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55f81c2a08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55f81c2a08_0_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g55f81c2a08_0_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269FCF-8A6C-4594-8320-E24C66EE674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2E4C8AF-441F-44C8-9364-B181EC4E1963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B690F1-2954-42E8-AB61-7F17C0BE079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4206375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55f81c2a08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55f81c2a08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1" name="Google Shape;881;g55f81c2a08_0_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98A95-636A-4365-B14A-725F992FFB3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BE6F22D-ACA1-4C3A-AAD7-C95789D0CD29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822C47-AD52-4B5E-8A26-80BFC151D25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1107753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55f81c2a08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55f81c2a08_0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3" name="Google Shape;1043;g55f81c2a08_0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4AC83B-9A6B-4620-B61A-641F9C7127B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E48821F-C8B8-4862-9924-9FE032530496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9FD0EF-8154-4F99-9982-81ED433C3ED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6023406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55f81c2a08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55f81c2a08_0_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g55f81c2a08_0_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8B53F6-BAB9-48A1-AE32-C7CEC9C5A4D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4E001FD-E5A7-41C0-8453-81D499BAE207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C2296B-B660-4518-A389-7012AA5C9AB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5758086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3F4E05-44B4-47CA-94FE-B5F05546EFA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43D8AAF-3D8C-4EAA-9C59-5B88FFC0D1BE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1A399-7467-4CFA-8453-721838122D0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8080086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" name="Google Shape;2107;g60711fd77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8" name="Google Shape;2108;g60711fd773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9" name="Google Shape;2109;g60711fd773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7AC3CC-BA1D-4F84-97E7-DBEFD675D16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2F1D0EE-4119-45AA-87F2-40CA8B799E69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EA542F-4149-4319-B322-6CD73543C78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4908913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DA18D5-E4AA-41C9-A6A9-457DD63BD1A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E8E1D5C-BF6C-4D40-A9D2-470CE7E2A536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7220F-A31A-4311-9CBF-0E004418F31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4844846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53404B-7660-4637-B1B8-3BEB7954C90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9ED84AA-B5DF-483B-BB7F-ADC07A94D771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BED364-FFFE-43AB-8B4F-10CFF0C9176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007312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57120B-01EB-421A-ACF3-EC591967B89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526C142-9E77-48B7-8FD1-C845DF9D15E4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69B8F1-AE13-4377-8F04-B1D87C941BD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12854855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55f81c2a08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55f81c2a08_0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g55f81c2a08_0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9CA883-C979-4D13-B080-27BDFEB04BD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086CC5F-FBD9-458C-B19D-EC00A4C2747B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1DF46D-C3E3-4E3A-AD35-DB54BB28FEA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18085193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55f81c2a08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55f81c2a08_0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g55f81c2a08_0_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F1223E-84F1-4995-A66C-CA4CC1F4F13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2448F3E-A6D8-4A1F-AF18-0E3C949D7CBE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5BE3AE-D3C3-4922-84D5-2E610526E09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3687824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60711fd7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60711fd77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g60711fd77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8D7E07-4E5D-43B8-A089-998785157EC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229F579-4276-4404-B7C8-32009440282F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A21365-6DA3-4646-93EB-D1FBF9FCD21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18362979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60711fd7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60711fd77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g60711fd77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4A57A2-65CD-41FC-96AA-B32EBCE1756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0348DD0-DFD2-43F7-B419-898075B44268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1157C-EB73-41EA-844A-F6DDB010585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3522051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60711fd7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60711fd77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g60711fd77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B143D6-69A3-40BD-AED4-C3D25747DE2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6DE25C6-5379-47A6-BE15-0529EFD3BA76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B5C762-4D97-4980-9F64-CDEEE88F7EC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4912026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55f81c2a08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55f81c2a08_0_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g55f81c2a08_0_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181CCF-F252-46E0-BFB8-ADEAFB5FAE0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66CA604-3A16-46AD-9D52-93FFE500F0A6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7FA93B-FEB1-471E-9C2F-BB06FE3B778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35847637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55f81c2a08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55f81c2a08_0_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g55f81c2a08_0_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31F448-E45A-493A-86F2-4B7230EF522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CB7E63E-3DBC-4613-840E-3EE53F52DBAB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4D81CD-6715-4F08-A420-4DF01000B67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1629406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55f81c2a08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55f81c2a08_0_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g55f81c2a08_0_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8D0070-6649-409C-93ED-4D2A51E79D0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9389BE3-17E8-4F97-B9FA-6B1678295481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703AD7-224A-4A12-9484-E1044C2E851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31676077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55f81c2a08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55f81c2a08_0_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g55f81c2a08_0_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DB334A-578C-4CBE-AE19-C58292CC01A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E0C7C8F-56C6-44CC-BFA1-D169EF7CA003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B147E-8F55-4AA5-A9DC-43C6EB021A0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1512220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55f81c2a08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55f81c2a08_0_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g55f81c2a08_0_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304E58-7AE3-4466-B822-E53B4760809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26CC4E8-3816-4B43-9D1F-4BE55CAFEF9B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3EEE11-CB0B-4F98-A5DE-7F8AA0E8D66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181094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60711fd7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60711fd77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g60711fd77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230D53-AE41-4DF1-BD21-706F11D3B35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7F36D7E-B451-45E8-991B-3395ADF09BCA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9258AA-6E27-48D9-9E5A-C562160840B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32849981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55f81c2a08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55f81c2a08_0_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g55f81c2a08_0_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FC2DA1-1AD3-4E62-91B5-A731676E9F7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D25CDBF-B14B-4D24-8976-8F4C071A0D3E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E9FD0E-B206-486C-A448-5B7A7558D56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9378597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55f81c2a08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55f81c2a08_0_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g55f81c2a08_0_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F9A15D-27D0-4F71-8C27-D6E43CB9256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DB6989D-8463-4F87-8D8C-508043BE8040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A0549C-2613-48D6-9604-4A9D5FAF40C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42166363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60711fd7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60711fd77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g60711fd77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837342-D9FC-4291-AB4A-5AC301BCA1E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2EE1894-A55E-4FC0-97D3-B3ABF6C4694A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3C18F-A104-4061-BA1B-2374C3C1ED4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33124004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60711fd7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60711fd77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g60711fd77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64ECD6-6D27-4F6D-BB4F-9DCA0728F2E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7392561-0E67-451A-924E-65B52B0379E3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90788C-28D9-42F0-A47C-D01FBB91F8C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188165824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60711fd7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60711fd77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g60711fd77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6E9561-060A-4220-A92D-C87706AF635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C5055AE-34C1-48BE-87DD-FECAAB49EAC2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F2050A-2860-47FE-8DFC-AF1B678CA9F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81256260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60711fd7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60711fd77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g60711fd77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16F256-3286-4616-A68C-989747FDD0D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16E6211-ED19-45D7-984E-25D3ABBE86CC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2ECEFC-9FE6-46D2-9C7F-D171042D51E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5871034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121B96-0D80-4475-B651-0EA24C8DA1B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408ADF0-6629-4B23-B9D8-A3F216FA8529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36A6E0-8ADB-449F-BD2F-6A5BBD52396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142065171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121B96-0D80-4475-B651-0EA24C8DA1B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408ADF0-6629-4B23-B9D8-A3F216FA8529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36A6E0-8ADB-449F-BD2F-6A5BBD52396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321356705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1" name="Google Shape;3961;g5a3df77dbe_1_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2" name="Google Shape;3962;g5a3df77dbe_1_5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3" name="Google Shape;3963;g5a3df77dbe_1_5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8E33C1-2C05-4998-9505-EA55B75BD22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AB8C371-8EA7-43BF-AAD0-A5ADD9BEDE83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FE625D-2CB5-4C48-88EC-65DC2CD7BE9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3006120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B4605A-EE5F-418B-9990-129DCD709A0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7039A29-C6B3-4A85-95A2-82FBCC1A7DF5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C18B34-7612-4A99-93F8-ADF0C9F8092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208461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121B96-0D80-4475-B651-0EA24C8DA1B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408ADF0-6629-4B23-B9D8-A3F216FA8529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36A6E0-8ADB-449F-BD2F-6A5BBD52396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4032852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6bf8a2b190_0_32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6bf8a2b190_0_32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560C70-8A2E-4D92-9014-1AF0A2625C9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9EF690C-81FC-4DBF-969F-57DFE3B715A3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7407A8-8179-49AF-94CD-CF5361DEBE6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3274918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55f81c2a08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55f81c2a08_0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3" name="Google Shape;1043;g55f81c2a08_0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4AC83B-9A6B-4620-B61A-641F9C7127B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E48821F-C8B8-4862-9924-9FE032530496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9FD0EF-8154-4F99-9982-81ED433C3ED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3365519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0711fd773_0_15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g60711fd773_0_1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4F6871-9C5C-4D78-8C8D-FA314F5F504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AF98266-BEF0-42C6-BBA5-E1691129ED08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18B9CC-6882-40C1-8088-FA7B64A064C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19832385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0711fd773_0_15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g60711fd773_0_1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B7241C-0021-48D2-A99C-ADB56BC1D7C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3ABEDEA-0925-478B-B881-C39E673F1C13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B076B1-3838-48EE-94F5-A0CC7EC16A3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Sidang Proyek Akhir - Zakiyyatul Miskiyyah</a:t>
            </a:r>
          </a:p>
        </p:txBody>
      </p:sp>
    </p:spTree>
    <p:extLst>
      <p:ext uri="{BB962C8B-B14F-4D97-AF65-F5344CB8AC3E}">
        <p14:creationId xmlns:p14="http://schemas.microsoft.com/office/powerpoint/2010/main" val="2533656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Diapositiva de título">
    <p:bg>
      <p:bgPr>
        <a:solidFill>
          <a:srgbClr val="F3F3F3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694850" y="2610489"/>
            <a:ext cx="38718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Advent Pro SemiBold"/>
              <a:buNone/>
              <a:defRPr sz="43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694850" y="3729450"/>
            <a:ext cx="254880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946725" y="0"/>
            <a:ext cx="4196935" cy="5143530"/>
          </a:xfrm>
          <a:custGeom>
            <a:avLst/>
            <a:gdLst/>
            <a:ahLst/>
            <a:cxnLst/>
            <a:rect l="l" t="t" r="r" b="b"/>
            <a:pathLst>
              <a:path w="140542" h="65892" extrusionOk="0">
                <a:moveTo>
                  <a:pt x="0" y="0"/>
                </a:moveTo>
                <a:lnTo>
                  <a:pt x="0" y="65891"/>
                </a:lnTo>
                <a:lnTo>
                  <a:pt x="140541" y="65891"/>
                </a:lnTo>
                <a:lnTo>
                  <a:pt x="140541" y="0"/>
                </a:lnTo>
                <a:close/>
              </a:path>
            </a:pathLst>
          </a:cu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TEXT">
  <p:cSld name="CUSTOM_1_1_1_1">
    <p:bg>
      <p:bgPr>
        <a:solidFill>
          <a:srgbClr val="F3F3F3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/>
          <p:nvPr/>
        </p:nvSpPr>
        <p:spPr>
          <a:xfrm>
            <a:off x="1964000" y="494550"/>
            <a:ext cx="4188600" cy="4344000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6"/>
          <p:cNvSpPr/>
          <p:nvPr/>
        </p:nvSpPr>
        <p:spPr>
          <a:xfrm flipH="1">
            <a:off x="8421300" y="0"/>
            <a:ext cx="722700" cy="51435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ctrTitle"/>
          </p:nvPr>
        </p:nvSpPr>
        <p:spPr>
          <a:xfrm>
            <a:off x="6924600" y="1951175"/>
            <a:ext cx="12459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0" y="0"/>
            <a:ext cx="507900" cy="507900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subTitle" idx="1"/>
          </p:nvPr>
        </p:nvSpPr>
        <p:spPr>
          <a:xfrm>
            <a:off x="2336371" y="1576543"/>
            <a:ext cx="3495300" cy="396300"/>
          </a:xfrm>
          <a:prstGeom prst="rect">
            <a:avLst/>
          </a:prstGeom>
          <a:noFill/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1pPr>
            <a:lvl2pPr lvl="1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2pPr>
            <a:lvl3pPr lvl="2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3pPr>
            <a:lvl4pPr lvl="3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4pPr>
            <a:lvl5pPr lvl="4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5pPr>
            <a:lvl6pPr lvl="5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6pPr>
            <a:lvl7pPr lvl="6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7pPr>
            <a:lvl8pPr lvl="7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8pPr>
            <a:lvl9pPr lvl="8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subTitle" idx="2"/>
          </p:nvPr>
        </p:nvSpPr>
        <p:spPr>
          <a:xfrm>
            <a:off x="2336408" y="2770190"/>
            <a:ext cx="3495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1pPr>
            <a:lvl2pPr lvl="1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2pPr>
            <a:lvl3pPr lvl="2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3pPr>
            <a:lvl4pPr lvl="3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4pPr>
            <a:lvl5pPr lvl="4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5pPr>
            <a:lvl6pPr lvl="5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6pPr>
            <a:lvl7pPr lvl="6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7pPr>
            <a:lvl8pPr lvl="7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8pPr>
            <a:lvl9pPr lvl="8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6"/>
          <p:cNvSpPr txBox="1">
            <a:spLocks noGrp="1"/>
          </p:cNvSpPr>
          <p:nvPr>
            <p:ph type="subTitle" idx="3"/>
          </p:nvPr>
        </p:nvSpPr>
        <p:spPr>
          <a:xfrm>
            <a:off x="2336371" y="3968100"/>
            <a:ext cx="3495300" cy="396300"/>
          </a:xfrm>
          <a:prstGeom prst="rect">
            <a:avLst/>
          </a:prstGeom>
          <a:noFill/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1pPr>
            <a:lvl2pPr lvl="1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2pPr>
            <a:lvl3pPr lvl="2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3pPr>
            <a:lvl4pPr lvl="3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4pPr>
            <a:lvl5pPr lvl="4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5pPr>
            <a:lvl6pPr lvl="5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6pPr>
            <a:lvl7pPr lvl="6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7pPr>
            <a:lvl8pPr lvl="7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8pPr>
            <a:lvl9pPr lvl="8" algn="ctr" rtl="0">
              <a:spcBef>
                <a:spcPts val="800"/>
              </a:spcBef>
              <a:spcAft>
                <a:spcPts val="0"/>
              </a:spcAft>
              <a:buNone/>
              <a:defRPr sz="11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title" idx="4" hasCustomPrompt="1"/>
          </p:nvPr>
        </p:nvSpPr>
        <p:spPr>
          <a:xfrm>
            <a:off x="1853600" y="893825"/>
            <a:ext cx="4409400" cy="69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27" name="Google Shape;127;p16"/>
          <p:cNvSpPr txBox="1">
            <a:spLocks noGrp="1"/>
          </p:cNvSpPr>
          <p:nvPr>
            <p:ph type="title" idx="5" hasCustomPrompt="1"/>
          </p:nvPr>
        </p:nvSpPr>
        <p:spPr>
          <a:xfrm>
            <a:off x="1853600" y="2092964"/>
            <a:ext cx="4409400" cy="69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28" name="Google Shape;128;p16"/>
          <p:cNvSpPr txBox="1">
            <a:spLocks noGrp="1"/>
          </p:cNvSpPr>
          <p:nvPr>
            <p:ph type="title" idx="6" hasCustomPrompt="1"/>
          </p:nvPr>
        </p:nvSpPr>
        <p:spPr>
          <a:xfrm>
            <a:off x="1853600" y="3292188"/>
            <a:ext cx="4409400" cy="69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8_Título y objetos_2_1_1">
    <p:bg>
      <p:bgPr>
        <a:solidFill>
          <a:srgbClr val="F3F3F3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/>
          <p:nvPr/>
        </p:nvSpPr>
        <p:spPr>
          <a:xfrm flipH="1">
            <a:off x="0" y="0"/>
            <a:ext cx="4196935" cy="5143530"/>
          </a:xfrm>
          <a:custGeom>
            <a:avLst/>
            <a:gdLst/>
            <a:ahLst/>
            <a:cxnLst/>
            <a:rect l="l" t="t" r="r" b="b"/>
            <a:pathLst>
              <a:path w="140542" h="65892" extrusionOk="0">
                <a:moveTo>
                  <a:pt x="0" y="0"/>
                </a:moveTo>
                <a:lnTo>
                  <a:pt x="0" y="65891"/>
                </a:lnTo>
                <a:lnTo>
                  <a:pt x="140541" y="65891"/>
                </a:lnTo>
                <a:lnTo>
                  <a:pt x="140541" y="0"/>
                </a:lnTo>
                <a:close/>
              </a:path>
            </a:pathLst>
          </a:cu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3"/>
          <p:cNvSpPr txBox="1">
            <a:spLocks noGrp="1"/>
          </p:cNvSpPr>
          <p:nvPr>
            <p:ph type="ctrTitle"/>
          </p:nvPr>
        </p:nvSpPr>
        <p:spPr>
          <a:xfrm>
            <a:off x="6924600" y="1951175"/>
            <a:ext cx="12459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164" name="Google Shape;164;p23"/>
          <p:cNvSpPr/>
          <p:nvPr/>
        </p:nvSpPr>
        <p:spPr>
          <a:xfrm flipH="1">
            <a:off x="8421300" y="0"/>
            <a:ext cx="722700" cy="38739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3"/>
          <p:cNvSpPr/>
          <p:nvPr/>
        </p:nvSpPr>
        <p:spPr>
          <a:xfrm>
            <a:off x="8636100" y="4635600"/>
            <a:ext cx="507900" cy="507900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3"/>
          <p:cNvSpPr txBox="1">
            <a:spLocks noGrp="1"/>
          </p:cNvSpPr>
          <p:nvPr>
            <p:ph type="subTitle" idx="1"/>
          </p:nvPr>
        </p:nvSpPr>
        <p:spPr>
          <a:xfrm flipH="1">
            <a:off x="781158" y="1535350"/>
            <a:ext cx="3027300" cy="611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23"/>
          <p:cNvSpPr txBox="1">
            <a:spLocks noGrp="1"/>
          </p:cNvSpPr>
          <p:nvPr>
            <p:ph type="subTitle" idx="2"/>
          </p:nvPr>
        </p:nvSpPr>
        <p:spPr>
          <a:xfrm flipH="1">
            <a:off x="781158" y="713150"/>
            <a:ext cx="3027300" cy="611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10"/>
          <p:cNvGrpSpPr/>
          <p:nvPr/>
        </p:nvGrpSpPr>
        <p:grpSpPr>
          <a:xfrm>
            <a:off x="-131332" y="-56329"/>
            <a:ext cx="9296582" cy="2290182"/>
            <a:chOff x="-131332" y="-56329"/>
            <a:chExt cx="9296582" cy="2290182"/>
          </a:xfrm>
        </p:grpSpPr>
        <p:sp>
          <p:nvSpPr>
            <p:cNvPr id="83" name="Google Shape;83;p10"/>
            <p:cNvSpPr/>
            <p:nvPr/>
          </p:nvSpPr>
          <p:spPr>
            <a:xfrm rot="5400000">
              <a:off x="-358509" y="170848"/>
              <a:ext cx="2290182" cy="1835829"/>
            </a:xfrm>
            <a:custGeom>
              <a:avLst/>
              <a:gdLst/>
              <a:ahLst/>
              <a:cxnLst/>
              <a:rect l="l" t="t" r="r" b="b"/>
              <a:pathLst>
                <a:path w="63047" h="50539" extrusionOk="0">
                  <a:moveTo>
                    <a:pt x="12202" y="0"/>
                  </a:moveTo>
                  <a:cubicBezTo>
                    <a:pt x="9265" y="0"/>
                    <a:pt x="6469" y="237"/>
                    <a:pt x="3876" y="616"/>
                  </a:cubicBezTo>
                  <a:cubicBezTo>
                    <a:pt x="2569" y="805"/>
                    <a:pt x="1276" y="1048"/>
                    <a:pt x="1" y="1336"/>
                  </a:cubicBezTo>
                  <a:lnTo>
                    <a:pt x="1" y="50538"/>
                  </a:lnTo>
                  <a:lnTo>
                    <a:pt x="61918" y="50538"/>
                  </a:lnTo>
                  <a:cubicBezTo>
                    <a:pt x="63046" y="38393"/>
                    <a:pt x="57947" y="23633"/>
                    <a:pt x="45302" y="12529"/>
                  </a:cubicBezTo>
                  <a:cubicBezTo>
                    <a:pt x="34285" y="2850"/>
                    <a:pt x="22391" y="0"/>
                    <a:pt x="122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0"/>
            <p:cNvSpPr/>
            <p:nvPr/>
          </p:nvSpPr>
          <p:spPr>
            <a:xfrm rot="10800000" flipH="1">
              <a:off x="7304900" y="0"/>
              <a:ext cx="1860350" cy="1271575"/>
            </a:xfrm>
            <a:custGeom>
              <a:avLst/>
              <a:gdLst/>
              <a:ahLst/>
              <a:cxnLst/>
              <a:rect l="l" t="t" r="r" b="b"/>
              <a:pathLst>
                <a:path w="74414" h="50863" extrusionOk="0">
                  <a:moveTo>
                    <a:pt x="74414" y="1"/>
                  </a:moveTo>
                  <a:cubicBezTo>
                    <a:pt x="60793" y="2474"/>
                    <a:pt x="62458" y="21209"/>
                    <a:pt x="51638" y="31541"/>
                  </a:cubicBezTo>
                  <a:cubicBezTo>
                    <a:pt x="46844" y="36117"/>
                    <a:pt x="42403" y="37136"/>
                    <a:pt x="37698" y="37136"/>
                  </a:cubicBezTo>
                  <a:cubicBezTo>
                    <a:pt x="33921" y="37136"/>
                    <a:pt x="29973" y="36479"/>
                    <a:pt x="25538" y="36479"/>
                  </a:cubicBezTo>
                  <a:cubicBezTo>
                    <a:pt x="21627" y="36479"/>
                    <a:pt x="17336" y="36990"/>
                    <a:pt x="12447" y="38913"/>
                  </a:cubicBezTo>
                  <a:cubicBezTo>
                    <a:pt x="5725" y="41560"/>
                    <a:pt x="1648" y="45953"/>
                    <a:pt x="0" y="50862"/>
                  </a:cubicBezTo>
                  <a:lnTo>
                    <a:pt x="74414" y="50862"/>
                  </a:lnTo>
                  <a:lnTo>
                    <a:pt x="744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524811" y="1775715"/>
              <a:ext cx="378089" cy="363569"/>
            </a:xfrm>
            <a:custGeom>
              <a:avLst/>
              <a:gdLst/>
              <a:ahLst/>
              <a:cxnLst/>
              <a:rect l="l" t="t" r="r" b="b"/>
              <a:pathLst>
                <a:path w="3359" h="3230" extrusionOk="0">
                  <a:moveTo>
                    <a:pt x="3358" y="1"/>
                  </a:moveTo>
                  <a:lnTo>
                    <a:pt x="0" y="1212"/>
                  </a:lnTo>
                  <a:lnTo>
                    <a:pt x="1800" y="3229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10"/>
          <p:cNvSpPr txBox="1">
            <a:spLocks noGrp="1"/>
          </p:cNvSpPr>
          <p:nvPr>
            <p:ph type="title"/>
          </p:nvPr>
        </p:nvSpPr>
        <p:spPr>
          <a:xfrm>
            <a:off x="713850" y="445025"/>
            <a:ext cx="678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7168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">
  <p:cSld name="Título y objetos_1">
    <p:bg>
      <p:bgPr>
        <a:solidFill>
          <a:srgbClr val="F3F3F3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4946719" y="0"/>
            <a:ext cx="4196935" cy="5143530"/>
          </a:xfrm>
          <a:custGeom>
            <a:avLst/>
            <a:gdLst/>
            <a:ahLst/>
            <a:cxnLst/>
            <a:rect l="l" t="t" r="r" b="b"/>
            <a:pathLst>
              <a:path w="140542" h="65892" extrusionOk="0">
                <a:moveTo>
                  <a:pt x="0" y="0"/>
                </a:moveTo>
                <a:lnTo>
                  <a:pt x="0" y="65891"/>
                </a:lnTo>
                <a:lnTo>
                  <a:pt x="140541" y="65891"/>
                </a:lnTo>
                <a:lnTo>
                  <a:pt x="140541" y="0"/>
                </a:lnTo>
                <a:close/>
              </a:path>
            </a:pathLst>
          </a:cu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4672150" y="0"/>
            <a:ext cx="1148100" cy="4085700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5902894" y="3135671"/>
            <a:ext cx="2025000" cy="402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hasCustomPrompt="1"/>
          </p:nvPr>
        </p:nvSpPr>
        <p:spPr>
          <a:xfrm>
            <a:off x="4475975" y="2495925"/>
            <a:ext cx="1276800" cy="864600"/>
          </a:xfrm>
          <a:prstGeom prst="rect">
            <a:avLst/>
          </a:prstGeom>
          <a:noFill/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48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jalla One"/>
              <a:buNone/>
              <a:defRPr sz="4800">
                <a:solidFill>
                  <a:srgbClr val="F3F3F3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jalla One"/>
              <a:buNone/>
              <a:defRPr sz="4800">
                <a:solidFill>
                  <a:srgbClr val="F3F3F3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jalla One"/>
              <a:buNone/>
              <a:defRPr sz="4800">
                <a:solidFill>
                  <a:srgbClr val="F3F3F3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jalla One"/>
              <a:buNone/>
              <a:defRPr sz="4800">
                <a:solidFill>
                  <a:srgbClr val="F3F3F3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jalla One"/>
              <a:buNone/>
              <a:defRPr sz="4800">
                <a:solidFill>
                  <a:srgbClr val="F3F3F3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jalla One"/>
              <a:buNone/>
              <a:defRPr sz="4800">
                <a:solidFill>
                  <a:srgbClr val="F3F3F3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jalla One"/>
              <a:buNone/>
              <a:defRPr sz="4800">
                <a:solidFill>
                  <a:srgbClr val="F3F3F3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jalla One"/>
              <a:buNone/>
              <a:defRPr sz="4800">
                <a:solidFill>
                  <a:srgbClr val="F3F3F3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5"/>
          <p:cNvSpPr/>
          <p:nvPr/>
        </p:nvSpPr>
        <p:spPr>
          <a:xfrm>
            <a:off x="0" y="0"/>
            <a:ext cx="2421900" cy="40857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ctrTitle" idx="2"/>
          </p:nvPr>
        </p:nvSpPr>
        <p:spPr>
          <a:xfrm flipH="1">
            <a:off x="5902850" y="2049670"/>
            <a:ext cx="24729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Saira SemiCondensed SemiBold"/>
              <a:buNone/>
              <a:defRPr sz="48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Saira SemiCondensed SemiBold"/>
              <a:buNone/>
              <a:defRPr sz="48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Saira SemiCondensed SemiBold"/>
              <a:buNone/>
              <a:defRPr sz="48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Saira SemiCondensed SemiBold"/>
              <a:buNone/>
              <a:defRPr sz="48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Saira SemiCondensed SemiBold"/>
              <a:buNone/>
              <a:defRPr sz="48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Saira SemiCondensed SemiBold"/>
              <a:buNone/>
              <a:defRPr sz="48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Saira SemiCondensed SemiBold"/>
              <a:buNone/>
              <a:defRPr sz="48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Saira SemiCondensed SemiBold"/>
              <a:buNone/>
              <a:defRPr sz="48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Saira SemiCondensed SemiBold"/>
              <a:buNone/>
              <a:defRPr sz="48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6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">
  <p:cSld name="8_Título y objetos_2">
    <p:bg>
      <p:bgPr>
        <a:solidFill>
          <a:srgbClr val="F3F3F3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/>
          <p:nvPr/>
        </p:nvSpPr>
        <p:spPr>
          <a:xfrm>
            <a:off x="0" y="125"/>
            <a:ext cx="722700" cy="51435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ctrTitle"/>
          </p:nvPr>
        </p:nvSpPr>
        <p:spPr>
          <a:xfrm flipH="1">
            <a:off x="973500" y="1951175"/>
            <a:ext cx="12459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8636100" y="0"/>
            <a:ext cx="507900" cy="507900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6_Título y objetos_1">
    <p:bg>
      <p:bgPr>
        <a:solidFill>
          <a:srgbClr val="F3F3F3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subTitle" idx="1"/>
          </p:nvPr>
        </p:nvSpPr>
        <p:spPr>
          <a:xfrm flipH="1">
            <a:off x="5700350" y="3844606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ubTitle" idx="2"/>
          </p:nvPr>
        </p:nvSpPr>
        <p:spPr>
          <a:xfrm flipH="1">
            <a:off x="3483875" y="3844619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ubTitle" idx="3"/>
          </p:nvPr>
        </p:nvSpPr>
        <p:spPr>
          <a:xfrm flipH="1">
            <a:off x="5700350" y="3498233"/>
            <a:ext cx="1426500" cy="34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ubTitle" idx="4"/>
          </p:nvPr>
        </p:nvSpPr>
        <p:spPr>
          <a:xfrm flipH="1">
            <a:off x="3483875" y="3505107"/>
            <a:ext cx="1426500" cy="34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0" y="0"/>
            <a:ext cx="722700" cy="51435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ctrTitle"/>
          </p:nvPr>
        </p:nvSpPr>
        <p:spPr>
          <a:xfrm flipH="1">
            <a:off x="973500" y="1951175"/>
            <a:ext cx="12459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ubTitle" idx="5"/>
          </p:nvPr>
        </p:nvSpPr>
        <p:spPr>
          <a:xfrm flipH="1">
            <a:off x="5700350" y="1292869"/>
            <a:ext cx="1426500" cy="34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ubTitle" idx="6"/>
          </p:nvPr>
        </p:nvSpPr>
        <p:spPr>
          <a:xfrm flipH="1">
            <a:off x="3483875" y="1292869"/>
            <a:ext cx="1426500" cy="34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Saira SemiCondensed SemiBold"/>
              <a:buNone/>
              <a:defRPr sz="12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/>
          <p:nvPr/>
        </p:nvSpPr>
        <p:spPr>
          <a:xfrm>
            <a:off x="8636100" y="4635600"/>
            <a:ext cx="507900" cy="507900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ubTitle" idx="7"/>
          </p:nvPr>
        </p:nvSpPr>
        <p:spPr>
          <a:xfrm flipH="1">
            <a:off x="5700350" y="1635481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ubTitle" idx="8"/>
          </p:nvPr>
        </p:nvSpPr>
        <p:spPr>
          <a:xfrm flipH="1">
            <a:off x="3483875" y="1635494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B1A44"/>
              </a:buClr>
              <a:buSzPts val="1000"/>
              <a:buNone/>
              <a:defRPr sz="1000">
                <a:solidFill>
                  <a:srgbClr val="1B1A4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1_Título y objetos">
    <p:bg>
      <p:bgPr>
        <a:solidFill>
          <a:srgbClr val="F3F3F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 flipH="1">
            <a:off x="5700341" y="2567588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2"/>
          </p:nvPr>
        </p:nvSpPr>
        <p:spPr>
          <a:xfrm flipH="1">
            <a:off x="3483872" y="2567588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ubTitle" idx="3"/>
          </p:nvPr>
        </p:nvSpPr>
        <p:spPr>
          <a:xfrm flipH="1">
            <a:off x="5700341" y="1964738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4"/>
          </p:nvPr>
        </p:nvSpPr>
        <p:spPr>
          <a:xfrm flipH="1">
            <a:off x="3483872" y="1964738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/>
          <p:nvPr/>
        </p:nvSpPr>
        <p:spPr>
          <a:xfrm>
            <a:off x="0" y="0"/>
            <a:ext cx="722700" cy="51435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ctrTitle"/>
          </p:nvPr>
        </p:nvSpPr>
        <p:spPr>
          <a:xfrm flipH="1">
            <a:off x="973500" y="1951175"/>
            <a:ext cx="12459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73" name="Google Shape;73;p9"/>
          <p:cNvSpPr/>
          <p:nvPr/>
        </p:nvSpPr>
        <p:spPr>
          <a:xfrm>
            <a:off x="8636100" y="0"/>
            <a:ext cx="507900" cy="507900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1_Título y objetos_4_1_1">
    <p:bg>
      <p:bgPr>
        <a:solidFill>
          <a:srgbClr val="F3F3F3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>
            <a:spLocks noGrp="1"/>
          </p:cNvSpPr>
          <p:nvPr>
            <p:ph type="subTitle" idx="1"/>
          </p:nvPr>
        </p:nvSpPr>
        <p:spPr>
          <a:xfrm flipH="1">
            <a:off x="2842350" y="2539033"/>
            <a:ext cx="1426500" cy="1023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subTitle" idx="2"/>
          </p:nvPr>
        </p:nvSpPr>
        <p:spPr>
          <a:xfrm flipH="1">
            <a:off x="2677175" y="2248000"/>
            <a:ext cx="1756800" cy="356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Fjalla One"/>
              <a:buNone/>
              <a:defRPr sz="14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ubTitle" idx="3"/>
          </p:nvPr>
        </p:nvSpPr>
        <p:spPr>
          <a:xfrm flipH="1">
            <a:off x="4903700" y="2539033"/>
            <a:ext cx="1426500" cy="1023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ubTitle" idx="4"/>
          </p:nvPr>
        </p:nvSpPr>
        <p:spPr>
          <a:xfrm flipH="1">
            <a:off x="4738525" y="2248000"/>
            <a:ext cx="1756800" cy="356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Fjalla One"/>
              <a:buNone/>
              <a:defRPr sz="14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ubTitle" idx="5"/>
          </p:nvPr>
        </p:nvSpPr>
        <p:spPr>
          <a:xfrm flipH="1">
            <a:off x="6965050" y="2539033"/>
            <a:ext cx="1426500" cy="1023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ubTitle" idx="6"/>
          </p:nvPr>
        </p:nvSpPr>
        <p:spPr>
          <a:xfrm flipH="1">
            <a:off x="6799875" y="2248000"/>
            <a:ext cx="1756800" cy="356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Fjalla One"/>
              <a:buNone/>
              <a:defRPr sz="14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/>
          <p:nvPr/>
        </p:nvSpPr>
        <p:spPr>
          <a:xfrm>
            <a:off x="0" y="0"/>
            <a:ext cx="722700" cy="51435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ctrTitle"/>
          </p:nvPr>
        </p:nvSpPr>
        <p:spPr>
          <a:xfrm flipH="1">
            <a:off x="973500" y="1951175"/>
            <a:ext cx="12459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83" name="Google Shape;83;p10"/>
          <p:cNvSpPr/>
          <p:nvPr/>
        </p:nvSpPr>
        <p:spPr>
          <a:xfrm>
            <a:off x="8636100" y="4635600"/>
            <a:ext cx="507900" cy="507900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10_Título y objetos_1_1">
    <p:bg>
      <p:bgPr>
        <a:solidFill>
          <a:srgbClr val="F3F3F3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/>
          <p:nvPr/>
        </p:nvSpPr>
        <p:spPr>
          <a:xfrm flipH="1">
            <a:off x="8421300" y="1269725"/>
            <a:ext cx="722700" cy="38739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ctrTitle"/>
          </p:nvPr>
        </p:nvSpPr>
        <p:spPr>
          <a:xfrm>
            <a:off x="6924600" y="1951175"/>
            <a:ext cx="12459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97" name="Google Shape;97;p12"/>
          <p:cNvSpPr/>
          <p:nvPr/>
        </p:nvSpPr>
        <p:spPr>
          <a:xfrm>
            <a:off x="8636100" y="0"/>
            <a:ext cx="507900" cy="507900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1_1_1">
    <p:bg>
      <p:bgPr>
        <a:solidFill>
          <a:srgbClr val="F3F3F3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>
            <a:spLocks noGrp="1"/>
          </p:cNvSpPr>
          <p:nvPr>
            <p:ph type="subTitle" idx="1"/>
          </p:nvPr>
        </p:nvSpPr>
        <p:spPr>
          <a:xfrm flipH="1">
            <a:off x="3875642" y="1389819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900"/>
              <a:buNone/>
              <a:defRPr sz="1000">
                <a:solidFill>
                  <a:srgbClr val="21204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2"/>
          </p:nvPr>
        </p:nvSpPr>
        <p:spPr>
          <a:xfrm flipH="1">
            <a:off x="588738" y="1389819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900"/>
              <a:buNone/>
              <a:defRPr sz="1000">
                <a:solidFill>
                  <a:srgbClr val="21204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3"/>
          </p:nvPr>
        </p:nvSpPr>
        <p:spPr>
          <a:xfrm flipH="1">
            <a:off x="588738" y="3139250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900"/>
              <a:buNone/>
              <a:defRPr sz="1000">
                <a:solidFill>
                  <a:srgbClr val="21204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4"/>
          </p:nvPr>
        </p:nvSpPr>
        <p:spPr>
          <a:xfrm flipH="1">
            <a:off x="5464038" y="1475350"/>
            <a:ext cx="1220700" cy="418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Saira SemiCondensed SemiBold"/>
              <a:buNone/>
              <a:defRPr sz="12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5"/>
          </p:nvPr>
        </p:nvSpPr>
        <p:spPr>
          <a:xfrm flipH="1">
            <a:off x="2200237" y="1475350"/>
            <a:ext cx="1198500" cy="418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Saira SemiCondensed SemiBold"/>
              <a:buNone/>
              <a:defRPr sz="12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6"/>
          </p:nvPr>
        </p:nvSpPr>
        <p:spPr>
          <a:xfrm flipH="1">
            <a:off x="2200237" y="3250200"/>
            <a:ext cx="1220700" cy="418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Saira SemiCondensed SemiBold"/>
              <a:buNone/>
              <a:defRPr sz="12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/>
          <p:nvPr/>
        </p:nvSpPr>
        <p:spPr>
          <a:xfrm flipH="1">
            <a:off x="8421300" y="0"/>
            <a:ext cx="722700" cy="51435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ctrTitle"/>
          </p:nvPr>
        </p:nvSpPr>
        <p:spPr>
          <a:xfrm>
            <a:off x="6924600" y="1951175"/>
            <a:ext cx="12459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/>
          <p:nvPr/>
        </p:nvSpPr>
        <p:spPr>
          <a:xfrm>
            <a:off x="0" y="4635600"/>
            <a:ext cx="507900" cy="507900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7"/>
          </p:nvPr>
        </p:nvSpPr>
        <p:spPr>
          <a:xfrm flipH="1">
            <a:off x="3875642" y="3164669"/>
            <a:ext cx="1426500" cy="611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900"/>
              <a:buNone/>
              <a:defRPr sz="1000">
                <a:solidFill>
                  <a:srgbClr val="21204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8"/>
          </p:nvPr>
        </p:nvSpPr>
        <p:spPr>
          <a:xfrm flipH="1">
            <a:off x="5464038" y="3250200"/>
            <a:ext cx="1193400" cy="418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Saira SemiCondensed SemiBold"/>
              <a:buNone/>
              <a:defRPr sz="1200">
                <a:solidFill>
                  <a:srgbClr val="F3F3F3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4">
  <p:cSld name="CUSTOM_1_1_1_2_1">
    <p:bg>
      <p:bgPr>
        <a:solidFill>
          <a:srgbClr val="F3F3F3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/>
          <p:nvPr/>
        </p:nvSpPr>
        <p:spPr>
          <a:xfrm flipH="1">
            <a:off x="8421300" y="0"/>
            <a:ext cx="722700" cy="51435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ctrTitle"/>
          </p:nvPr>
        </p:nvSpPr>
        <p:spPr>
          <a:xfrm>
            <a:off x="6924600" y="1951175"/>
            <a:ext cx="12459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Saira SemiCondensed SemiBold"/>
              <a:buNone/>
              <a:defRPr sz="1800"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0" y="4635600"/>
            <a:ext cx="507900" cy="507900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3300"/>
              <a:buFont typeface="Saira SemiCondensed SemiBold"/>
              <a:buNone/>
              <a:defRPr sz="330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100"/>
              <a:buFont typeface="Teko Medium"/>
              <a:buNone/>
              <a:defRPr sz="1400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100"/>
              <a:buFont typeface="Teko Medium"/>
              <a:buNone/>
              <a:defRPr sz="1400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100"/>
              <a:buFont typeface="Teko Medium"/>
              <a:buNone/>
              <a:defRPr sz="1400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100"/>
              <a:buFont typeface="Teko Medium"/>
              <a:buNone/>
              <a:defRPr sz="1400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100"/>
              <a:buFont typeface="Teko Medium"/>
              <a:buNone/>
              <a:defRPr sz="1400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100"/>
              <a:buFont typeface="Teko Medium"/>
              <a:buNone/>
              <a:defRPr sz="1400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100"/>
              <a:buFont typeface="Teko Medium"/>
              <a:buNone/>
              <a:defRPr sz="1400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100"/>
              <a:buFont typeface="Teko Medium"/>
              <a:buNone/>
              <a:defRPr sz="1400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1204D"/>
              </a:buClr>
              <a:buSzPts val="900"/>
              <a:buFont typeface="Abel"/>
              <a:buChar char="•"/>
              <a:defRPr sz="90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900"/>
              <a:buFont typeface="Abel"/>
              <a:buChar char="•"/>
              <a:defRPr sz="90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900"/>
              <a:buFont typeface="Abel"/>
              <a:buChar char="•"/>
              <a:defRPr sz="90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900"/>
              <a:buFont typeface="Abel"/>
              <a:buChar char="•"/>
              <a:defRPr sz="90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900"/>
              <a:buFont typeface="Abel"/>
              <a:buChar char="•"/>
              <a:defRPr sz="90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400"/>
              <a:buFont typeface="Abel"/>
              <a:buChar char="•"/>
              <a:defRPr sz="140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400"/>
              <a:buFont typeface="Abel"/>
              <a:buChar char="•"/>
              <a:defRPr sz="140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400"/>
              <a:buFont typeface="Abel"/>
              <a:buChar char="•"/>
              <a:defRPr sz="140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400"/>
              <a:buFont typeface="Abel"/>
              <a:buChar char="•"/>
              <a:defRPr sz="140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1" r:id="rId9"/>
    <p:sldLayoutId id="2147483662" r:id="rId10"/>
    <p:sldLayoutId id="2147483669" r:id="rId11"/>
    <p:sldLayoutId id="2147483670" r:id="rId12"/>
    <p:sldLayoutId id="2147483674" r:id="rId13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9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"/>
          <p:cNvSpPr txBox="1">
            <a:spLocks noGrp="1"/>
          </p:cNvSpPr>
          <p:nvPr>
            <p:ph type="subTitle" idx="1"/>
          </p:nvPr>
        </p:nvSpPr>
        <p:spPr>
          <a:xfrm>
            <a:off x="191706" y="2845500"/>
            <a:ext cx="4168666" cy="564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21204D"/>
                </a:solidFill>
                <a:latin typeface="Futura Lt BT" panose="020B0402020204020303" pitchFamily="34" charset="0"/>
              </a:rPr>
              <a:t>Zakiyyatul Miskiyyah - </a:t>
            </a:r>
            <a:r>
              <a:rPr lang="en" sz="1800" dirty="0">
                <a:latin typeface="Futura Lt BT" panose="020B0402020204020303" pitchFamily="34" charset="0"/>
              </a:rPr>
              <a:t>4103181046</a:t>
            </a:r>
            <a:endParaRPr sz="1800" dirty="0">
              <a:solidFill>
                <a:srgbClr val="21204D"/>
              </a:solidFill>
              <a:latin typeface="Futura Lt BT" panose="020B0402020204020303" pitchFamily="34" charset="0"/>
            </a:endParaRPr>
          </a:p>
        </p:txBody>
      </p:sp>
      <p:grpSp>
        <p:nvGrpSpPr>
          <p:cNvPr id="264" name="Google Shape;264;p27"/>
          <p:cNvGrpSpPr/>
          <p:nvPr/>
        </p:nvGrpSpPr>
        <p:grpSpPr>
          <a:xfrm>
            <a:off x="8616134" y="3361910"/>
            <a:ext cx="707300" cy="1226847"/>
            <a:chOff x="8521591" y="3113773"/>
            <a:chExt cx="622404" cy="1079591"/>
          </a:xfrm>
        </p:grpSpPr>
        <p:sp>
          <p:nvSpPr>
            <p:cNvPr id="265" name="Google Shape;265;p27"/>
            <p:cNvSpPr/>
            <p:nvPr/>
          </p:nvSpPr>
          <p:spPr>
            <a:xfrm>
              <a:off x="8521591" y="3113773"/>
              <a:ext cx="622404" cy="1077961"/>
            </a:xfrm>
            <a:custGeom>
              <a:avLst/>
              <a:gdLst/>
              <a:ahLst/>
              <a:cxnLst/>
              <a:rect l="l" t="t" r="r" b="b"/>
              <a:pathLst>
                <a:path w="9229" h="15984" extrusionOk="0">
                  <a:moveTo>
                    <a:pt x="5655" y="0"/>
                  </a:moveTo>
                  <a:cubicBezTo>
                    <a:pt x="5365" y="0"/>
                    <a:pt x="5080" y="96"/>
                    <a:pt x="4829" y="305"/>
                  </a:cubicBezTo>
                  <a:cubicBezTo>
                    <a:pt x="3436" y="1461"/>
                    <a:pt x="4999" y="3542"/>
                    <a:pt x="3743" y="4501"/>
                  </a:cubicBezTo>
                  <a:cubicBezTo>
                    <a:pt x="2487" y="5460"/>
                    <a:pt x="2093" y="6155"/>
                    <a:pt x="2059" y="8203"/>
                  </a:cubicBezTo>
                  <a:cubicBezTo>
                    <a:pt x="2025" y="10250"/>
                    <a:pt x="3413" y="11109"/>
                    <a:pt x="1705" y="12165"/>
                  </a:cubicBezTo>
                  <a:cubicBezTo>
                    <a:pt x="1" y="13217"/>
                    <a:pt x="506" y="15983"/>
                    <a:pt x="506" y="15983"/>
                  </a:cubicBezTo>
                  <a:lnTo>
                    <a:pt x="8668" y="15983"/>
                  </a:lnTo>
                  <a:cubicBezTo>
                    <a:pt x="8668" y="15983"/>
                    <a:pt x="8039" y="15141"/>
                    <a:pt x="8634" y="13588"/>
                  </a:cubicBezTo>
                  <a:cubicBezTo>
                    <a:pt x="9229" y="12034"/>
                    <a:pt x="8500" y="10845"/>
                    <a:pt x="7545" y="9589"/>
                  </a:cubicBezTo>
                  <a:cubicBezTo>
                    <a:pt x="6586" y="8333"/>
                    <a:pt x="6552" y="7013"/>
                    <a:pt x="7575" y="4237"/>
                  </a:cubicBezTo>
                  <a:cubicBezTo>
                    <a:pt x="8415" y="1963"/>
                    <a:pt x="6971" y="0"/>
                    <a:pt x="5655" y="0"/>
                  </a:cubicBez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" name="Google Shape;266;p27"/>
            <p:cNvGrpSpPr/>
            <p:nvPr/>
          </p:nvGrpSpPr>
          <p:grpSpPr>
            <a:xfrm>
              <a:off x="8635634" y="3146280"/>
              <a:ext cx="478151" cy="1047084"/>
              <a:chOff x="8635634" y="3146280"/>
              <a:chExt cx="478151" cy="1047084"/>
            </a:xfrm>
          </p:grpSpPr>
          <p:sp>
            <p:nvSpPr>
              <p:cNvPr id="267" name="Google Shape;267;p27"/>
              <p:cNvSpPr/>
              <p:nvPr/>
            </p:nvSpPr>
            <p:spPr>
              <a:xfrm>
                <a:off x="8676436" y="3176224"/>
                <a:ext cx="313663" cy="619706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9189" extrusionOk="0">
                    <a:moveTo>
                      <a:pt x="2092" y="0"/>
                    </a:moveTo>
                    <a:lnTo>
                      <a:pt x="2035" y="14"/>
                    </a:lnTo>
                    <a:cubicBezTo>
                      <a:pt x="2042" y="34"/>
                      <a:pt x="2523" y="2085"/>
                      <a:pt x="3669" y="2807"/>
                    </a:cubicBezTo>
                    <a:cubicBezTo>
                      <a:pt x="4313" y="3218"/>
                      <a:pt x="4591" y="3872"/>
                      <a:pt x="4450" y="4661"/>
                    </a:cubicBezTo>
                    <a:cubicBezTo>
                      <a:pt x="4253" y="5736"/>
                      <a:pt x="3348" y="6706"/>
                      <a:pt x="2339" y="6916"/>
                    </a:cubicBezTo>
                    <a:cubicBezTo>
                      <a:pt x="1450" y="7103"/>
                      <a:pt x="712" y="7568"/>
                      <a:pt x="311" y="8189"/>
                    </a:cubicBezTo>
                    <a:cubicBezTo>
                      <a:pt x="90" y="8533"/>
                      <a:pt x="0" y="8897"/>
                      <a:pt x="67" y="9188"/>
                    </a:cubicBezTo>
                    <a:lnTo>
                      <a:pt x="124" y="9174"/>
                    </a:lnTo>
                    <a:cubicBezTo>
                      <a:pt x="61" y="8897"/>
                      <a:pt x="147" y="8550"/>
                      <a:pt x="361" y="8219"/>
                    </a:cubicBezTo>
                    <a:cubicBezTo>
                      <a:pt x="752" y="7611"/>
                      <a:pt x="1477" y="7156"/>
                      <a:pt x="2352" y="6973"/>
                    </a:cubicBezTo>
                    <a:cubicBezTo>
                      <a:pt x="3382" y="6755"/>
                      <a:pt x="4307" y="5767"/>
                      <a:pt x="4507" y="4671"/>
                    </a:cubicBezTo>
                    <a:cubicBezTo>
                      <a:pt x="4651" y="3859"/>
                      <a:pt x="4367" y="3181"/>
                      <a:pt x="3698" y="2760"/>
                    </a:cubicBezTo>
                    <a:cubicBezTo>
                      <a:pt x="2573" y="2048"/>
                      <a:pt x="2095" y="20"/>
                      <a:pt x="2092" y="0"/>
                    </a:cubicBezTo>
                    <a:close/>
                  </a:path>
                </a:pathLst>
              </a:custGeom>
              <a:solidFill>
                <a:srgbClr val="4F4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7"/>
              <p:cNvSpPr/>
              <p:nvPr/>
            </p:nvSpPr>
            <p:spPr>
              <a:xfrm>
                <a:off x="8658632" y="3282579"/>
                <a:ext cx="271109" cy="384880"/>
              </a:xfrm>
              <a:custGeom>
                <a:avLst/>
                <a:gdLst/>
                <a:ahLst/>
                <a:cxnLst/>
                <a:rect l="l" t="t" r="r" b="b"/>
                <a:pathLst>
                  <a:path w="4020" h="5707" extrusionOk="0">
                    <a:moveTo>
                      <a:pt x="2232" y="0"/>
                    </a:moveTo>
                    <a:lnTo>
                      <a:pt x="2175" y="7"/>
                    </a:lnTo>
                    <a:cubicBezTo>
                      <a:pt x="2178" y="24"/>
                      <a:pt x="2329" y="1698"/>
                      <a:pt x="3338" y="2435"/>
                    </a:cubicBezTo>
                    <a:cubicBezTo>
                      <a:pt x="3782" y="2760"/>
                      <a:pt x="3959" y="3305"/>
                      <a:pt x="3786" y="3823"/>
                    </a:cubicBezTo>
                    <a:cubicBezTo>
                      <a:pt x="3624" y="4306"/>
                      <a:pt x="3107" y="4821"/>
                      <a:pt x="2148" y="4821"/>
                    </a:cubicBezTo>
                    <a:cubicBezTo>
                      <a:pt x="2133" y="4821"/>
                      <a:pt x="2118" y="4821"/>
                      <a:pt x="2102" y="4821"/>
                    </a:cubicBezTo>
                    <a:lnTo>
                      <a:pt x="2025" y="4821"/>
                    </a:lnTo>
                    <a:cubicBezTo>
                      <a:pt x="294" y="4821"/>
                      <a:pt x="10" y="5653"/>
                      <a:pt x="1" y="5690"/>
                    </a:cubicBezTo>
                    <a:lnTo>
                      <a:pt x="54" y="5707"/>
                    </a:lnTo>
                    <a:cubicBezTo>
                      <a:pt x="58" y="5700"/>
                      <a:pt x="341" y="4878"/>
                      <a:pt x="2025" y="4878"/>
                    </a:cubicBezTo>
                    <a:lnTo>
                      <a:pt x="2098" y="4878"/>
                    </a:lnTo>
                    <a:cubicBezTo>
                      <a:pt x="2114" y="4878"/>
                      <a:pt x="2129" y="4878"/>
                      <a:pt x="2145" y="4878"/>
                    </a:cubicBezTo>
                    <a:cubicBezTo>
                      <a:pt x="3137" y="4878"/>
                      <a:pt x="3672" y="4346"/>
                      <a:pt x="3839" y="3843"/>
                    </a:cubicBezTo>
                    <a:cubicBezTo>
                      <a:pt x="4019" y="3297"/>
                      <a:pt x="3839" y="2730"/>
                      <a:pt x="3371" y="2389"/>
                    </a:cubicBezTo>
                    <a:cubicBezTo>
                      <a:pt x="2386" y="1667"/>
                      <a:pt x="2235" y="17"/>
                      <a:pt x="2232" y="0"/>
                    </a:cubicBezTo>
                    <a:close/>
                  </a:path>
                </a:pathLst>
              </a:custGeom>
              <a:solidFill>
                <a:srgbClr val="4F4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7"/>
              <p:cNvSpPr/>
              <p:nvPr/>
            </p:nvSpPr>
            <p:spPr>
              <a:xfrm>
                <a:off x="8635634" y="3665174"/>
                <a:ext cx="345967" cy="528190"/>
              </a:xfrm>
              <a:custGeom>
                <a:avLst/>
                <a:gdLst/>
                <a:ahLst/>
                <a:cxnLst/>
                <a:rect l="l" t="t" r="r" b="b"/>
                <a:pathLst>
                  <a:path w="5130" h="7832" extrusionOk="0">
                    <a:moveTo>
                      <a:pt x="5109" y="0"/>
                    </a:moveTo>
                    <a:cubicBezTo>
                      <a:pt x="5085" y="6"/>
                      <a:pt x="2847" y="839"/>
                      <a:pt x="2266" y="2449"/>
                    </a:cubicBezTo>
                    <a:cubicBezTo>
                      <a:pt x="2098" y="2920"/>
                      <a:pt x="1995" y="3457"/>
                      <a:pt x="1885" y="4029"/>
                    </a:cubicBezTo>
                    <a:cubicBezTo>
                      <a:pt x="1628" y="5389"/>
                      <a:pt x="1334" y="6932"/>
                      <a:pt x="1" y="7784"/>
                    </a:cubicBezTo>
                    <a:lnTo>
                      <a:pt x="31" y="7831"/>
                    </a:lnTo>
                    <a:cubicBezTo>
                      <a:pt x="1384" y="6965"/>
                      <a:pt x="1682" y="5412"/>
                      <a:pt x="1942" y="4039"/>
                    </a:cubicBezTo>
                    <a:cubicBezTo>
                      <a:pt x="2052" y="3471"/>
                      <a:pt x="2152" y="2933"/>
                      <a:pt x="2323" y="2469"/>
                    </a:cubicBezTo>
                    <a:cubicBezTo>
                      <a:pt x="2891" y="885"/>
                      <a:pt x="5105" y="60"/>
                      <a:pt x="5129" y="54"/>
                    </a:cubicBezTo>
                    <a:lnTo>
                      <a:pt x="5109" y="0"/>
                    </a:lnTo>
                    <a:close/>
                  </a:path>
                </a:pathLst>
              </a:custGeom>
              <a:solidFill>
                <a:srgbClr val="4F4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7"/>
              <p:cNvSpPr/>
              <p:nvPr/>
            </p:nvSpPr>
            <p:spPr>
              <a:xfrm>
                <a:off x="8757973" y="3878289"/>
                <a:ext cx="346844" cy="86323"/>
              </a:xfrm>
              <a:custGeom>
                <a:avLst/>
                <a:gdLst/>
                <a:ahLst/>
                <a:cxnLst/>
                <a:rect l="l" t="t" r="r" b="b"/>
                <a:pathLst>
                  <a:path w="5143" h="1280" extrusionOk="0">
                    <a:moveTo>
                      <a:pt x="5099" y="1"/>
                    </a:moveTo>
                    <a:cubicBezTo>
                      <a:pt x="4932" y="187"/>
                      <a:pt x="4706" y="357"/>
                      <a:pt x="4068" y="357"/>
                    </a:cubicBezTo>
                    <a:cubicBezTo>
                      <a:pt x="3721" y="357"/>
                      <a:pt x="3252" y="307"/>
                      <a:pt x="2606" y="181"/>
                    </a:cubicBezTo>
                    <a:cubicBezTo>
                      <a:pt x="2405" y="142"/>
                      <a:pt x="2216" y="125"/>
                      <a:pt x="2040" y="125"/>
                    </a:cubicBezTo>
                    <a:cubicBezTo>
                      <a:pt x="623" y="125"/>
                      <a:pt x="7" y="1241"/>
                      <a:pt x="1" y="1253"/>
                    </a:cubicBezTo>
                    <a:lnTo>
                      <a:pt x="51" y="1280"/>
                    </a:lnTo>
                    <a:cubicBezTo>
                      <a:pt x="57" y="1268"/>
                      <a:pt x="657" y="182"/>
                      <a:pt x="2040" y="182"/>
                    </a:cubicBezTo>
                    <a:cubicBezTo>
                      <a:pt x="2213" y="182"/>
                      <a:pt x="2399" y="199"/>
                      <a:pt x="2597" y="237"/>
                    </a:cubicBezTo>
                    <a:cubicBezTo>
                      <a:pt x="3242" y="362"/>
                      <a:pt x="3713" y="413"/>
                      <a:pt x="4065" y="413"/>
                    </a:cubicBezTo>
                    <a:cubicBezTo>
                      <a:pt x="4729" y="413"/>
                      <a:pt x="4967" y="233"/>
                      <a:pt x="5143" y="37"/>
                    </a:cubicBezTo>
                    <a:lnTo>
                      <a:pt x="5099" y="1"/>
                    </a:lnTo>
                    <a:close/>
                  </a:path>
                </a:pathLst>
              </a:custGeom>
              <a:solidFill>
                <a:srgbClr val="4F4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7"/>
              <p:cNvSpPr/>
              <p:nvPr/>
            </p:nvSpPr>
            <p:spPr>
              <a:xfrm>
                <a:off x="8753926" y="3671446"/>
                <a:ext cx="38845" cy="209334"/>
              </a:xfrm>
              <a:custGeom>
                <a:avLst/>
                <a:gdLst/>
                <a:ahLst/>
                <a:cxnLst/>
                <a:rect l="l" t="t" r="r" b="b"/>
                <a:pathLst>
                  <a:path w="576" h="3104" extrusionOk="0">
                    <a:moveTo>
                      <a:pt x="104" y="1"/>
                    </a:moveTo>
                    <a:lnTo>
                      <a:pt x="68" y="47"/>
                    </a:lnTo>
                    <a:cubicBezTo>
                      <a:pt x="71" y="51"/>
                      <a:pt x="512" y="422"/>
                      <a:pt x="372" y="1244"/>
                    </a:cubicBezTo>
                    <a:cubicBezTo>
                      <a:pt x="332" y="1480"/>
                      <a:pt x="275" y="1685"/>
                      <a:pt x="224" y="1865"/>
                    </a:cubicBezTo>
                    <a:cubicBezTo>
                      <a:pt x="97" y="2349"/>
                      <a:pt x="0" y="2697"/>
                      <a:pt x="312" y="3104"/>
                    </a:cubicBezTo>
                    <a:lnTo>
                      <a:pt x="358" y="3068"/>
                    </a:lnTo>
                    <a:cubicBezTo>
                      <a:pt x="64" y="2687"/>
                      <a:pt x="151" y="2366"/>
                      <a:pt x="281" y="1881"/>
                    </a:cubicBezTo>
                    <a:cubicBezTo>
                      <a:pt x="332" y="1697"/>
                      <a:pt x="385" y="1491"/>
                      <a:pt x="429" y="1253"/>
                    </a:cubicBezTo>
                    <a:cubicBezTo>
                      <a:pt x="575" y="395"/>
                      <a:pt x="121" y="17"/>
                      <a:pt x="104" y="1"/>
                    </a:cubicBezTo>
                    <a:close/>
                  </a:path>
                </a:pathLst>
              </a:custGeom>
              <a:solidFill>
                <a:srgbClr val="4F4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7"/>
              <p:cNvSpPr/>
              <p:nvPr/>
            </p:nvSpPr>
            <p:spPr>
              <a:xfrm>
                <a:off x="8720138" y="4001437"/>
                <a:ext cx="393647" cy="91179"/>
              </a:xfrm>
              <a:custGeom>
                <a:avLst/>
                <a:gdLst/>
                <a:ahLst/>
                <a:cxnLst/>
                <a:rect l="l" t="t" r="r" b="b"/>
                <a:pathLst>
                  <a:path w="5837" h="1352" extrusionOk="0">
                    <a:moveTo>
                      <a:pt x="2135" y="1"/>
                    </a:moveTo>
                    <a:cubicBezTo>
                      <a:pt x="706" y="1"/>
                      <a:pt x="10" y="1310"/>
                      <a:pt x="0" y="1325"/>
                    </a:cubicBezTo>
                    <a:lnTo>
                      <a:pt x="54" y="1351"/>
                    </a:lnTo>
                    <a:cubicBezTo>
                      <a:pt x="60" y="1336"/>
                      <a:pt x="740" y="59"/>
                      <a:pt x="2134" y="59"/>
                    </a:cubicBezTo>
                    <a:cubicBezTo>
                      <a:pt x="2284" y="59"/>
                      <a:pt x="2441" y="73"/>
                      <a:pt x="2606" y="105"/>
                    </a:cubicBezTo>
                    <a:cubicBezTo>
                      <a:pt x="2944" y="169"/>
                      <a:pt x="3248" y="235"/>
                      <a:pt x="3515" y="295"/>
                    </a:cubicBezTo>
                    <a:cubicBezTo>
                      <a:pt x="4057" y="416"/>
                      <a:pt x="4485" y="511"/>
                      <a:pt x="4841" y="511"/>
                    </a:cubicBezTo>
                    <a:cubicBezTo>
                      <a:pt x="5244" y="511"/>
                      <a:pt x="5555" y="390"/>
                      <a:pt x="5837" y="49"/>
                    </a:cubicBezTo>
                    <a:lnTo>
                      <a:pt x="5793" y="12"/>
                    </a:lnTo>
                    <a:cubicBezTo>
                      <a:pt x="5524" y="337"/>
                      <a:pt x="5224" y="453"/>
                      <a:pt x="4835" y="453"/>
                    </a:cubicBezTo>
                    <a:cubicBezTo>
                      <a:pt x="4485" y="453"/>
                      <a:pt x="4063" y="359"/>
                      <a:pt x="3528" y="239"/>
                    </a:cubicBezTo>
                    <a:cubicBezTo>
                      <a:pt x="3258" y="179"/>
                      <a:pt x="2954" y="112"/>
                      <a:pt x="2617" y="49"/>
                    </a:cubicBezTo>
                    <a:cubicBezTo>
                      <a:pt x="2448" y="16"/>
                      <a:pt x="2288" y="1"/>
                      <a:pt x="2135" y="1"/>
                    </a:cubicBezTo>
                    <a:close/>
                  </a:path>
                </a:pathLst>
              </a:custGeom>
              <a:solidFill>
                <a:srgbClr val="4F4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7"/>
              <p:cNvSpPr/>
              <p:nvPr/>
            </p:nvSpPr>
            <p:spPr>
              <a:xfrm>
                <a:off x="8884628" y="3146280"/>
                <a:ext cx="101632" cy="223092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3308" extrusionOk="0">
                    <a:moveTo>
                      <a:pt x="1453" y="0"/>
                    </a:moveTo>
                    <a:lnTo>
                      <a:pt x="1397" y="10"/>
                    </a:lnTo>
                    <a:cubicBezTo>
                      <a:pt x="1447" y="281"/>
                      <a:pt x="1377" y="371"/>
                      <a:pt x="989" y="872"/>
                    </a:cubicBezTo>
                    <a:cubicBezTo>
                      <a:pt x="899" y="985"/>
                      <a:pt x="796" y="1123"/>
                      <a:pt x="672" y="1286"/>
                    </a:cubicBezTo>
                    <a:cubicBezTo>
                      <a:pt x="0" y="2175"/>
                      <a:pt x="662" y="3298"/>
                      <a:pt x="668" y="3307"/>
                    </a:cubicBezTo>
                    <a:lnTo>
                      <a:pt x="719" y="3281"/>
                    </a:lnTo>
                    <a:cubicBezTo>
                      <a:pt x="712" y="3267"/>
                      <a:pt x="67" y="2179"/>
                      <a:pt x="719" y="1320"/>
                    </a:cubicBezTo>
                    <a:cubicBezTo>
                      <a:pt x="842" y="1156"/>
                      <a:pt x="946" y="1022"/>
                      <a:pt x="1032" y="905"/>
                    </a:cubicBezTo>
                    <a:cubicBezTo>
                      <a:pt x="1427" y="401"/>
                      <a:pt x="1507" y="294"/>
                      <a:pt x="1453" y="0"/>
                    </a:cubicBezTo>
                    <a:close/>
                  </a:path>
                </a:pathLst>
              </a:custGeom>
              <a:solidFill>
                <a:srgbClr val="4F4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4" name="Google Shape;274;p27"/>
          <p:cNvSpPr/>
          <p:nvPr/>
        </p:nvSpPr>
        <p:spPr>
          <a:xfrm>
            <a:off x="7888562" y="2978436"/>
            <a:ext cx="1180942" cy="1608579"/>
          </a:xfrm>
          <a:custGeom>
            <a:avLst/>
            <a:gdLst/>
            <a:ahLst/>
            <a:cxnLst/>
            <a:rect l="l" t="t" r="r" b="b"/>
            <a:pathLst>
              <a:path w="17511" h="23852" extrusionOk="0">
                <a:moveTo>
                  <a:pt x="9288" y="1"/>
                </a:moveTo>
                <a:cubicBezTo>
                  <a:pt x="9209" y="1"/>
                  <a:pt x="9130" y="3"/>
                  <a:pt x="9050" y="8"/>
                </a:cubicBezTo>
                <a:cubicBezTo>
                  <a:pt x="7561" y="99"/>
                  <a:pt x="6572" y="763"/>
                  <a:pt x="5960" y="1775"/>
                </a:cubicBezTo>
                <a:cubicBezTo>
                  <a:pt x="4875" y="3570"/>
                  <a:pt x="4978" y="6463"/>
                  <a:pt x="5596" y="9196"/>
                </a:cubicBezTo>
                <a:cubicBezTo>
                  <a:pt x="5623" y="9316"/>
                  <a:pt x="5650" y="9432"/>
                  <a:pt x="5680" y="9549"/>
                </a:cubicBezTo>
                <a:cubicBezTo>
                  <a:pt x="6384" y="12450"/>
                  <a:pt x="4861" y="12269"/>
                  <a:pt x="3358" y="12991"/>
                </a:cubicBezTo>
                <a:cubicBezTo>
                  <a:pt x="2593" y="13355"/>
                  <a:pt x="1834" y="13953"/>
                  <a:pt x="1373" y="15299"/>
                </a:cubicBezTo>
                <a:cubicBezTo>
                  <a:pt x="0" y="19298"/>
                  <a:pt x="4617" y="23852"/>
                  <a:pt x="4617" y="23852"/>
                </a:cubicBezTo>
                <a:lnTo>
                  <a:pt x="15475" y="23852"/>
                </a:lnTo>
                <a:cubicBezTo>
                  <a:pt x="16484" y="23150"/>
                  <a:pt x="17015" y="22005"/>
                  <a:pt x="17176" y="20775"/>
                </a:cubicBezTo>
                <a:cubicBezTo>
                  <a:pt x="17511" y="18216"/>
                  <a:pt x="16234" y="15299"/>
                  <a:pt x="14275" y="15299"/>
                </a:cubicBezTo>
                <a:cubicBezTo>
                  <a:pt x="14260" y="15299"/>
                  <a:pt x="14245" y="15299"/>
                  <a:pt x="14229" y="15299"/>
                </a:cubicBezTo>
                <a:cubicBezTo>
                  <a:pt x="14181" y="15300"/>
                  <a:pt x="14132" y="15301"/>
                  <a:pt x="14085" y="15301"/>
                </a:cubicBezTo>
                <a:cubicBezTo>
                  <a:pt x="11259" y="15301"/>
                  <a:pt x="10216" y="13360"/>
                  <a:pt x="12792" y="9897"/>
                </a:cubicBezTo>
                <a:cubicBezTo>
                  <a:pt x="12979" y="9643"/>
                  <a:pt x="13143" y="9376"/>
                  <a:pt x="13284" y="9099"/>
                </a:cubicBezTo>
                <a:cubicBezTo>
                  <a:pt x="15064" y="5534"/>
                  <a:pt x="13074" y="1"/>
                  <a:pt x="9288" y="1"/>
                </a:cubicBezTo>
                <a:close/>
              </a:path>
            </a:pathLst>
          </a:custGeom>
          <a:solidFill>
            <a:srgbClr val="65A2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27"/>
          <p:cNvGrpSpPr/>
          <p:nvPr/>
        </p:nvGrpSpPr>
        <p:grpSpPr>
          <a:xfrm>
            <a:off x="4152046" y="2509734"/>
            <a:ext cx="4573991" cy="2082547"/>
            <a:chOff x="3802725" y="2509734"/>
            <a:chExt cx="4573991" cy="2082547"/>
          </a:xfrm>
        </p:grpSpPr>
        <p:sp>
          <p:nvSpPr>
            <p:cNvPr id="276" name="Google Shape;276;p27"/>
            <p:cNvSpPr/>
            <p:nvPr/>
          </p:nvSpPr>
          <p:spPr>
            <a:xfrm>
              <a:off x="7810557" y="4013823"/>
              <a:ext cx="566159" cy="566429"/>
            </a:xfrm>
            <a:custGeom>
              <a:avLst/>
              <a:gdLst/>
              <a:ahLst/>
              <a:cxnLst/>
              <a:rect l="l" t="t" r="r" b="b"/>
              <a:pathLst>
                <a:path w="8395" h="8399" extrusionOk="0">
                  <a:moveTo>
                    <a:pt x="60" y="0"/>
                  </a:moveTo>
                  <a:lnTo>
                    <a:pt x="0" y="63"/>
                  </a:lnTo>
                  <a:lnTo>
                    <a:pt x="8335" y="8399"/>
                  </a:lnTo>
                  <a:lnTo>
                    <a:pt x="8395" y="83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7913675" y="3312163"/>
              <a:ext cx="340977" cy="808943"/>
            </a:xfrm>
            <a:custGeom>
              <a:avLst/>
              <a:gdLst/>
              <a:ahLst/>
              <a:cxnLst/>
              <a:rect l="l" t="t" r="r" b="b"/>
              <a:pathLst>
                <a:path w="5056" h="11995" extrusionOk="0">
                  <a:moveTo>
                    <a:pt x="4972" y="1"/>
                  </a:moveTo>
                  <a:lnTo>
                    <a:pt x="1" y="11960"/>
                  </a:lnTo>
                  <a:lnTo>
                    <a:pt x="84" y="11994"/>
                  </a:lnTo>
                  <a:lnTo>
                    <a:pt x="5055" y="34"/>
                  </a:lnTo>
                  <a:lnTo>
                    <a:pt x="49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8156801" y="3455273"/>
              <a:ext cx="197464" cy="86593"/>
            </a:xfrm>
            <a:custGeom>
              <a:avLst/>
              <a:gdLst/>
              <a:ahLst/>
              <a:cxnLst/>
              <a:rect l="l" t="t" r="r" b="b"/>
              <a:pathLst>
                <a:path w="2928" h="1284" extrusionOk="0">
                  <a:moveTo>
                    <a:pt x="2894" y="0"/>
                  </a:moveTo>
                  <a:lnTo>
                    <a:pt x="1" y="1203"/>
                  </a:lnTo>
                  <a:lnTo>
                    <a:pt x="34" y="1283"/>
                  </a:lnTo>
                  <a:lnTo>
                    <a:pt x="2927" y="80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7996156" y="3433075"/>
              <a:ext cx="100351" cy="224912"/>
            </a:xfrm>
            <a:custGeom>
              <a:avLst/>
              <a:gdLst/>
              <a:ahLst/>
              <a:cxnLst/>
              <a:rect l="l" t="t" r="r" b="b"/>
              <a:pathLst>
                <a:path w="1488" h="3335" extrusionOk="0">
                  <a:moveTo>
                    <a:pt x="81" y="1"/>
                  </a:moveTo>
                  <a:lnTo>
                    <a:pt x="1" y="33"/>
                  </a:lnTo>
                  <a:lnTo>
                    <a:pt x="1404" y="3334"/>
                  </a:lnTo>
                  <a:lnTo>
                    <a:pt x="1487" y="3298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8231796" y="4207987"/>
              <a:ext cx="6002" cy="230105"/>
            </a:xfrm>
            <a:custGeom>
              <a:avLst/>
              <a:gdLst/>
              <a:ahLst/>
              <a:cxnLst/>
              <a:rect l="l" t="t" r="r" b="b"/>
              <a:pathLst>
                <a:path w="89" h="3412" extrusionOk="0">
                  <a:moveTo>
                    <a:pt x="1" y="0"/>
                  </a:moveTo>
                  <a:lnTo>
                    <a:pt x="1" y="3412"/>
                  </a:lnTo>
                  <a:lnTo>
                    <a:pt x="88" y="3412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7844750" y="4298358"/>
              <a:ext cx="253305" cy="6137"/>
            </a:xfrm>
            <a:custGeom>
              <a:avLst/>
              <a:gdLst/>
              <a:ahLst/>
              <a:cxnLst/>
              <a:rect l="l" t="t" r="r" b="b"/>
              <a:pathLst>
                <a:path w="3756" h="91" extrusionOk="0">
                  <a:moveTo>
                    <a:pt x="1" y="0"/>
                  </a:moveTo>
                  <a:lnTo>
                    <a:pt x="1" y="91"/>
                  </a:lnTo>
                  <a:lnTo>
                    <a:pt x="3755" y="91"/>
                  </a:lnTo>
                  <a:lnTo>
                    <a:pt x="3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3802725" y="4475418"/>
              <a:ext cx="3954614" cy="114451"/>
            </a:xfrm>
            <a:custGeom>
              <a:avLst/>
              <a:gdLst/>
              <a:ahLst/>
              <a:cxnLst/>
              <a:rect l="l" t="t" r="r" b="b"/>
              <a:pathLst>
                <a:path w="58639" h="1440" extrusionOk="0">
                  <a:moveTo>
                    <a:pt x="0" y="0"/>
                  </a:moveTo>
                  <a:lnTo>
                    <a:pt x="0" y="1440"/>
                  </a:lnTo>
                  <a:lnTo>
                    <a:pt x="58638" y="1440"/>
                  </a:lnTo>
                  <a:lnTo>
                    <a:pt x="58638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4982472" y="2509734"/>
              <a:ext cx="3275224" cy="1976262"/>
            </a:xfrm>
            <a:custGeom>
              <a:avLst/>
              <a:gdLst/>
              <a:ahLst/>
              <a:cxnLst/>
              <a:rect l="l" t="t" r="r" b="b"/>
              <a:pathLst>
                <a:path w="48565" h="29304" extrusionOk="0">
                  <a:moveTo>
                    <a:pt x="8826" y="1"/>
                  </a:moveTo>
                  <a:cubicBezTo>
                    <a:pt x="7998" y="1"/>
                    <a:pt x="7276" y="562"/>
                    <a:pt x="7072" y="1364"/>
                  </a:cubicBezTo>
                  <a:lnTo>
                    <a:pt x="0" y="29303"/>
                  </a:lnTo>
                  <a:lnTo>
                    <a:pt x="41145" y="29303"/>
                  </a:lnTo>
                  <a:lnTo>
                    <a:pt x="48565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7"/>
            <p:cNvSpPr/>
            <p:nvPr/>
          </p:nvSpPr>
          <p:spPr>
            <a:xfrm>
              <a:off x="5040809" y="2717454"/>
              <a:ext cx="3164217" cy="1538441"/>
            </a:xfrm>
            <a:custGeom>
              <a:avLst/>
              <a:gdLst/>
              <a:ahLst/>
              <a:cxnLst/>
              <a:rect l="l" t="t" r="r" b="b"/>
              <a:pathLst>
                <a:path w="46919" h="22812" extrusionOk="0">
                  <a:moveTo>
                    <a:pt x="5773" y="1"/>
                  </a:moveTo>
                  <a:lnTo>
                    <a:pt x="0" y="22812"/>
                  </a:lnTo>
                  <a:lnTo>
                    <a:pt x="41145" y="22812"/>
                  </a:lnTo>
                  <a:lnTo>
                    <a:pt x="4691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7"/>
            <p:cNvSpPr/>
            <p:nvPr/>
          </p:nvSpPr>
          <p:spPr>
            <a:xfrm>
              <a:off x="7735900" y="2509734"/>
              <a:ext cx="630294" cy="2082547"/>
            </a:xfrm>
            <a:custGeom>
              <a:avLst/>
              <a:gdLst/>
              <a:ahLst/>
              <a:cxnLst/>
              <a:rect l="l" t="t" r="r" b="b"/>
              <a:pathLst>
                <a:path w="9346" h="30880" extrusionOk="0">
                  <a:moveTo>
                    <a:pt x="7738" y="1"/>
                  </a:moveTo>
                  <a:lnTo>
                    <a:pt x="318" y="29303"/>
                  </a:lnTo>
                  <a:lnTo>
                    <a:pt x="1" y="30880"/>
                  </a:lnTo>
                  <a:lnTo>
                    <a:pt x="1" y="30880"/>
                  </a:lnTo>
                  <a:lnTo>
                    <a:pt x="1715" y="30743"/>
                  </a:lnTo>
                  <a:cubicBezTo>
                    <a:pt x="1715" y="30743"/>
                    <a:pt x="8634" y="3769"/>
                    <a:pt x="8991" y="2199"/>
                  </a:cubicBezTo>
                  <a:cubicBezTo>
                    <a:pt x="9346" y="632"/>
                    <a:pt x="7738" y="1"/>
                    <a:pt x="7738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4107084" y="4453059"/>
              <a:ext cx="518546" cy="32978"/>
            </a:xfrm>
            <a:custGeom>
              <a:avLst/>
              <a:gdLst/>
              <a:ahLst/>
              <a:cxnLst/>
              <a:rect l="l" t="t" r="r" b="b"/>
              <a:pathLst>
                <a:path w="7689" h="489" extrusionOk="0">
                  <a:moveTo>
                    <a:pt x="1" y="0"/>
                  </a:moveTo>
                  <a:lnTo>
                    <a:pt x="1" y="488"/>
                  </a:lnTo>
                  <a:lnTo>
                    <a:pt x="7688" y="488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4658686" y="4453059"/>
              <a:ext cx="1325061" cy="32978"/>
            </a:xfrm>
            <a:custGeom>
              <a:avLst/>
              <a:gdLst/>
              <a:ahLst/>
              <a:cxnLst/>
              <a:rect l="l" t="t" r="r" b="b"/>
              <a:pathLst>
                <a:path w="19648" h="489" extrusionOk="0">
                  <a:moveTo>
                    <a:pt x="0" y="0"/>
                  </a:moveTo>
                  <a:lnTo>
                    <a:pt x="0" y="488"/>
                  </a:lnTo>
                  <a:lnTo>
                    <a:pt x="19647" y="488"/>
                  </a:lnTo>
                  <a:lnTo>
                    <a:pt x="19647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7"/>
            <p:cNvSpPr/>
            <p:nvPr/>
          </p:nvSpPr>
          <p:spPr>
            <a:xfrm>
              <a:off x="6055329" y="4453059"/>
              <a:ext cx="1325331" cy="32978"/>
            </a:xfrm>
            <a:custGeom>
              <a:avLst/>
              <a:gdLst/>
              <a:ahLst/>
              <a:cxnLst/>
              <a:rect l="l" t="t" r="r" b="b"/>
              <a:pathLst>
                <a:path w="19652" h="489" extrusionOk="0">
                  <a:moveTo>
                    <a:pt x="1" y="0"/>
                  </a:moveTo>
                  <a:lnTo>
                    <a:pt x="1" y="488"/>
                  </a:lnTo>
                  <a:lnTo>
                    <a:pt x="19652" y="488"/>
                  </a:lnTo>
                  <a:lnTo>
                    <a:pt x="19652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4774078" y="3432198"/>
              <a:ext cx="838414" cy="823510"/>
            </a:xfrm>
            <a:custGeom>
              <a:avLst/>
              <a:gdLst/>
              <a:ahLst/>
              <a:cxnLst/>
              <a:rect l="l" t="t" r="r" b="b"/>
              <a:pathLst>
                <a:path w="12432" h="12211" extrusionOk="0">
                  <a:moveTo>
                    <a:pt x="1872" y="0"/>
                  </a:moveTo>
                  <a:cubicBezTo>
                    <a:pt x="751" y="0"/>
                    <a:pt x="1" y="1607"/>
                    <a:pt x="1166" y="2385"/>
                  </a:cubicBezTo>
                  <a:cubicBezTo>
                    <a:pt x="1342" y="2502"/>
                    <a:pt x="1516" y="2599"/>
                    <a:pt x="1673" y="2672"/>
                  </a:cubicBezTo>
                  <a:cubicBezTo>
                    <a:pt x="2782" y="3170"/>
                    <a:pt x="1239" y="4704"/>
                    <a:pt x="2939" y="6277"/>
                  </a:cubicBezTo>
                  <a:cubicBezTo>
                    <a:pt x="4640" y="7848"/>
                    <a:pt x="5512" y="7711"/>
                    <a:pt x="4927" y="8937"/>
                  </a:cubicBezTo>
                  <a:cubicBezTo>
                    <a:pt x="4343" y="10163"/>
                    <a:pt x="5709" y="12210"/>
                    <a:pt x="5709" y="12210"/>
                  </a:cubicBezTo>
                  <a:lnTo>
                    <a:pt x="12431" y="12210"/>
                  </a:lnTo>
                  <a:cubicBezTo>
                    <a:pt x="12431" y="12210"/>
                    <a:pt x="8950" y="9805"/>
                    <a:pt x="9307" y="7724"/>
                  </a:cubicBezTo>
                  <a:cubicBezTo>
                    <a:pt x="9665" y="5643"/>
                    <a:pt x="8001" y="4387"/>
                    <a:pt x="5946" y="4296"/>
                  </a:cubicBezTo>
                  <a:cubicBezTo>
                    <a:pt x="3888" y="4209"/>
                    <a:pt x="4483" y="3912"/>
                    <a:pt x="3968" y="1824"/>
                  </a:cubicBezTo>
                  <a:cubicBezTo>
                    <a:pt x="3798" y="1133"/>
                    <a:pt x="3234" y="601"/>
                    <a:pt x="2552" y="197"/>
                  </a:cubicBezTo>
                  <a:cubicBezTo>
                    <a:pt x="2319" y="60"/>
                    <a:pt x="2089" y="0"/>
                    <a:pt x="1872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5840596" y="3248757"/>
              <a:ext cx="891220" cy="1006947"/>
            </a:xfrm>
            <a:custGeom>
              <a:avLst/>
              <a:gdLst/>
              <a:ahLst/>
              <a:cxnLst/>
              <a:rect l="l" t="t" r="r" b="b"/>
              <a:pathLst>
                <a:path w="13215" h="14931" extrusionOk="0">
                  <a:moveTo>
                    <a:pt x="11143" y="0"/>
                  </a:moveTo>
                  <a:cubicBezTo>
                    <a:pt x="10634" y="0"/>
                    <a:pt x="10072" y="108"/>
                    <a:pt x="9506" y="418"/>
                  </a:cubicBezTo>
                  <a:cubicBezTo>
                    <a:pt x="7056" y="1755"/>
                    <a:pt x="7294" y="3448"/>
                    <a:pt x="5620" y="3575"/>
                  </a:cubicBezTo>
                  <a:cubicBezTo>
                    <a:pt x="3853" y="3713"/>
                    <a:pt x="953" y="5022"/>
                    <a:pt x="475" y="8644"/>
                  </a:cubicBezTo>
                  <a:cubicBezTo>
                    <a:pt x="1" y="12268"/>
                    <a:pt x="475" y="14930"/>
                    <a:pt x="475" y="14930"/>
                  </a:cubicBezTo>
                  <a:lnTo>
                    <a:pt x="4688" y="14930"/>
                  </a:lnTo>
                  <a:cubicBezTo>
                    <a:pt x="4688" y="14930"/>
                    <a:pt x="6766" y="13384"/>
                    <a:pt x="6111" y="11205"/>
                  </a:cubicBezTo>
                  <a:cubicBezTo>
                    <a:pt x="5457" y="9028"/>
                    <a:pt x="5540" y="6188"/>
                    <a:pt x="8099" y="6010"/>
                  </a:cubicBezTo>
                  <a:cubicBezTo>
                    <a:pt x="10655" y="5830"/>
                    <a:pt x="9121" y="3295"/>
                    <a:pt x="9847" y="1811"/>
                  </a:cubicBezTo>
                  <a:cubicBezTo>
                    <a:pt x="10390" y="702"/>
                    <a:pt x="12012" y="563"/>
                    <a:pt x="12789" y="563"/>
                  </a:cubicBezTo>
                  <a:cubicBezTo>
                    <a:pt x="13049" y="563"/>
                    <a:pt x="13214" y="578"/>
                    <a:pt x="13214" y="578"/>
                  </a:cubicBezTo>
                  <a:cubicBezTo>
                    <a:pt x="13214" y="578"/>
                    <a:pt x="12320" y="0"/>
                    <a:pt x="11143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7"/>
            <p:cNvSpPr/>
            <p:nvPr/>
          </p:nvSpPr>
          <p:spPr>
            <a:xfrm>
              <a:off x="5998543" y="3266629"/>
              <a:ext cx="733882" cy="990019"/>
            </a:xfrm>
            <a:custGeom>
              <a:avLst/>
              <a:gdLst/>
              <a:ahLst/>
              <a:cxnLst/>
              <a:rect l="l" t="t" r="r" b="b"/>
              <a:pathLst>
                <a:path w="10882" h="14680" extrusionOk="0">
                  <a:moveTo>
                    <a:pt x="9212" y="1"/>
                  </a:moveTo>
                  <a:cubicBezTo>
                    <a:pt x="8395" y="1"/>
                    <a:pt x="7476" y="238"/>
                    <a:pt x="6943" y="1146"/>
                  </a:cubicBezTo>
                  <a:cubicBezTo>
                    <a:pt x="6623" y="1687"/>
                    <a:pt x="6418" y="2214"/>
                    <a:pt x="6218" y="2726"/>
                  </a:cubicBezTo>
                  <a:cubicBezTo>
                    <a:pt x="5734" y="3972"/>
                    <a:pt x="5349" y="4957"/>
                    <a:pt x="3619" y="5101"/>
                  </a:cubicBezTo>
                  <a:cubicBezTo>
                    <a:pt x="2526" y="5187"/>
                    <a:pt x="1567" y="5756"/>
                    <a:pt x="923" y="6701"/>
                  </a:cubicBezTo>
                  <a:cubicBezTo>
                    <a:pt x="212" y="7744"/>
                    <a:pt x="1" y="9093"/>
                    <a:pt x="362" y="10309"/>
                  </a:cubicBezTo>
                  <a:cubicBezTo>
                    <a:pt x="1053" y="12628"/>
                    <a:pt x="175" y="14636"/>
                    <a:pt x="164" y="14656"/>
                  </a:cubicBezTo>
                  <a:lnTo>
                    <a:pt x="215" y="14679"/>
                  </a:lnTo>
                  <a:cubicBezTo>
                    <a:pt x="224" y="14659"/>
                    <a:pt x="1114" y="12635"/>
                    <a:pt x="415" y="10292"/>
                  </a:cubicBezTo>
                  <a:cubicBezTo>
                    <a:pt x="58" y="9093"/>
                    <a:pt x="265" y="7760"/>
                    <a:pt x="970" y="6731"/>
                  </a:cubicBezTo>
                  <a:cubicBezTo>
                    <a:pt x="1604" y="5802"/>
                    <a:pt x="2546" y="5241"/>
                    <a:pt x="3622" y="5155"/>
                  </a:cubicBezTo>
                  <a:cubicBezTo>
                    <a:pt x="5390" y="5011"/>
                    <a:pt x="5777" y="4012"/>
                    <a:pt x="6268" y="2746"/>
                  </a:cubicBezTo>
                  <a:cubicBezTo>
                    <a:pt x="6469" y="2238"/>
                    <a:pt x="6672" y="1710"/>
                    <a:pt x="6990" y="1172"/>
                  </a:cubicBezTo>
                  <a:cubicBezTo>
                    <a:pt x="7509" y="288"/>
                    <a:pt x="8408" y="56"/>
                    <a:pt x="9209" y="56"/>
                  </a:cubicBezTo>
                  <a:cubicBezTo>
                    <a:pt x="10087" y="56"/>
                    <a:pt x="10848" y="335"/>
                    <a:pt x="10862" y="341"/>
                  </a:cubicBezTo>
                  <a:lnTo>
                    <a:pt x="10882" y="287"/>
                  </a:lnTo>
                  <a:cubicBezTo>
                    <a:pt x="10866" y="281"/>
                    <a:pt x="10100" y="1"/>
                    <a:pt x="9212" y="1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6009604" y="3795572"/>
              <a:ext cx="223833" cy="118829"/>
            </a:xfrm>
            <a:custGeom>
              <a:avLst/>
              <a:gdLst/>
              <a:ahLst/>
              <a:cxnLst/>
              <a:rect l="l" t="t" r="r" b="b"/>
              <a:pathLst>
                <a:path w="3319" h="1762" extrusionOk="0">
                  <a:moveTo>
                    <a:pt x="2373" y="0"/>
                  </a:moveTo>
                  <a:cubicBezTo>
                    <a:pt x="685" y="0"/>
                    <a:pt x="9" y="1722"/>
                    <a:pt x="0" y="1741"/>
                  </a:cubicBezTo>
                  <a:lnTo>
                    <a:pt x="54" y="1762"/>
                  </a:lnTo>
                  <a:cubicBezTo>
                    <a:pt x="59" y="1742"/>
                    <a:pt x="720" y="56"/>
                    <a:pt x="2371" y="56"/>
                  </a:cubicBezTo>
                  <a:cubicBezTo>
                    <a:pt x="2651" y="56"/>
                    <a:pt x="2959" y="105"/>
                    <a:pt x="3298" y="218"/>
                  </a:cubicBezTo>
                  <a:lnTo>
                    <a:pt x="3318" y="164"/>
                  </a:lnTo>
                  <a:cubicBezTo>
                    <a:pt x="2973" y="49"/>
                    <a:pt x="2659" y="0"/>
                    <a:pt x="2373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6099503" y="3634320"/>
              <a:ext cx="235973" cy="42622"/>
            </a:xfrm>
            <a:custGeom>
              <a:avLst/>
              <a:gdLst/>
              <a:ahLst/>
              <a:cxnLst/>
              <a:rect l="l" t="t" r="r" b="b"/>
              <a:pathLst>
                <a:path w="3499" h="632" extrusionOk="0">
                  <a:moveTo>
                    <a:pt x="2171" y="0"/>
                  </a:moveTo>
                  <a:cubicBezTo>
                    <a:pt x="1095" y="0"/>
                    <a:pt x="17" y="575"/>
                    <a:pt x="1" y="585"/>
                  </a:cubicBezTo>
                  <a:lnTo>
                    <a:pt x="27" y="631"/>
                  </a:lnTo>
                  <a:cubicBezTo>
                    <a:pt x="43" y="624"/>
                    <a:pt x="1111" y="55"/>
                    <a:pt x="2170" y="55"/>
                  </a:cubicBezTo>
                  <a:cubicBezTo>
                    <a:pt x="2632" y="55"/>
                    <a:pt x="3092" y="163"/>
                    <a:pt x="3462" y="474"/>
                  </a:cubicBezTo>
                  <a:lnTo>
                    <a:pt x="3498" y="431"/>
                  </a:lnTo>
                  <a:cubicBezTo>
                    <a:pt x="3117" y="111"/>
                    <a:pt x="2644" y="0"/>
                    <a:pt x="2171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7"/>
            <p:cNvSpPr/>
            <p:nvPr/>
          </p:nvSpPr>
          <p:spPr>
            <a:xfrm>
              <a:off x="6325027" y="3418642"/>
              <a:ext cx="42015" cy="151470"/>
            </a:xfrm>
            <a:custGeom>
              <a:avLst/>
              <a:gdLst/>
              <a:ahLst/>
              <a:cxnLst/>
              <a:rect l="l" t="t" r="r" b="b"/>
              <a:pathLst>
                <a:path w="623" h="2246" extrusionOk="0">
                  <a:moveTo>
                    <a:pt x="44" y="0"/>
                  </a:moveTo>
                  <a:lnTo>
                    <a:pt x="1" y="37"/>
                  </a:lnTo>
                  <a:cubicBezTo>
                    <a:pt x="562" y="652"/>
                    <a:pt x="391" y="2225"/>
                    <a:pt x="391" y="2239"/>
                  </a:cubicBezTo>
                  <a:lnTo>
                    <a:pt x="445" y="2246"/>
                  </a:lnTo>
                  <a:cubicBezTo>
                    <a:pt x="452" y="2182"/>
                    <a:pt x="622" y="632"/>
                    <a:pt x="44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7"/>
            <p:cNvSpPr/>
            <p:nvPr/>
          </p:nvSpPr>
          <p:spPr>
            <a:xfrm>
              <a:off x="5347667" y="2884034"/>
              <a:ext cx="966145" cy="1371662"/>
            </a:xfrm>
            <a:custGeom>
              <a:avLst/>
              <a:gdLst/>
              <a:ahLst/>
              <a:cxnLst/>
              <a:rect l="l" t="t" r="r" b="b"/>
              <a:pathLst>
                <a:path w="14326" h="20339" extrusionOk="0">
                  <a:moveTo>
                    <a:pt x="13420" y="0"/>
                  </a:moveTo>
                  <a:cubicBezTo>
                    <a:pt x="13420" y="0"/>
                    <a:pt x="9842" y="250"/>
                    <a:pt x="8783" y="3223"/>
                  </a:cubicBezTo>
                  <a:cubicBezTo>
                    <a:pt x="7724" y="6200"/>
                    <a:pt x="7169" y="7560"/>
                    <a:pt x="5255" y="8820"/>
                  </a:cubicBezTo>
                  <a:cubicBezTo>
                    <a:pt x="3341" y="10079"/>
                    <a:pt x="1" y="15631"/>
                    <a:pt x="2653" y="20338"/>
                  </a:cubicBezTo>
                  <a:lnTo>
                    <a:pt x="7784" y="20338"/>
                  </a:lnTo>
                  <a:cubicBezTo>
                    <a:pt x="7784" y="20338"/>
                    <a:pt x="9792" y="17640"/>
                    <a:pt x="8833" y="15270"/>
                  </a:cubicBezTo>
                  <a:cubicBezTo>
                    <a:pt x="7875" y="12902"/>
                    <a:pt x="7674" y="8720"/>
                    <a:pt x="11002" y="7410"/>
                  </a:cubicBezTo>
                  <a:cubicBezTo>
                    <a:pt x="14325" y="6097"/>
                    <a:pt x="11352" y="1764"/>
                    <a:pt x="13420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7"/>
            <p:cNvSpPr/>
            <p:nvPr/>
          </p:nvSpPr>
          <p:spPr>
            <a:xfrm>
              <a:off x="5669834" y="2882146"/>
              <a:ext cx="583154" cy="1373753"/>
            </a:xfrm>
            <a:custGeom>
              <a:avLst/>
              <a:gdLst/>
              <a:ahLst/>
              <a:cxnLst/>
              <a:rect l="l" t="t" r="r" b="b"/>
              <a:pathLst>
                <a:path w="8647" h="20370" extrusionOk="0">
                  <a:moveTo>
                    <a:pt x="8640" y="1"/>
                  </a:moveTo>
                  <a:cubicBezTo>
                    <a:pt x="8630" y="1"/>
                    <a:pt x="7778" y="135"/>
                    <a:pt x="6916" y="743"/>
                  </a:cubicBezTo>
                  <a:cubicBezTo>
                    <a:pt x="6117" y="1304"/>
                    <a:pt x="5146" y="2397"/>
                    <a:pt x="5038" y="4411"/>
                  </a:cubicBezTo>
                  <a:cubicBezTo>
                    <a:pt x="4938" y="6235"/>
                    <a:pt x="3906" y="7227"/>
                    <a:pt x="2810" y="8276"/>
                  </a:cubicBezTo>
                  <a:cubicBezTo>
                    <a:pt x="1581" y="9459"/>
                    <a:pt x="304" y="10682"/>
                    <a:pt x="198" y="13204"/>
                  </a:cubicBezTo>
                  <a:cubicBezTo>
                    <a:pt x="1" y="17915"/>
                    <a:pt x="198" y="20346"/>
                    <a:pt x="198" y="20370"/>
                  </a:cubicBezTo>
                  <a:lnTo>
                    <a:pt x="255" y="20366"/>
                  </a:lnTo>
                  <a:cubicBezTo>
                    <a:pt x="252" y="20340"/>
                    <a:pt x="54" y="17915"/>
                    <a:pt x="255" y="13207"/>
                  </a:cubicBezTo>
                  <a:cubicBezTo>
                    <a:pt x="361" y="10705"/>
                    <a:pt x="1624" y="9493"/>
                    <a:pt x="2850" y="8316"/>
                  </a:cubicBezTo>
                  <a:cubicBezTo>
                    <a:pt x="3953" y="7260"/>
                    <a:pt x="4995" y="6262"/>
                    <a:pt x="5092" y="4414"/>
                  </a:cubicBezTo>
                  <a:cubicBezTo>
                    <a:pt x="5199" y="2420"/>
                    <a:pt x="6158" y="1344"/>
                    <a:pt x="6947" y="790"/>
                  </a:cubicBezTo>
                  <a:cubicBezTo>
                    <a:pt x="7798" y="188"/>
                    <a:pt x="8640" y="58"/>
                    <a:pt x="8646" y="55"/>
                  </a:cubicBezTo>
                  <a:lnTo>
                    <a:pt x="86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5906621" y="3344524"/>
              <a:ext cx="235973" cy="52738"/>
            </a:xfrm>
            <a:custGeom>
              <a:avLst/>
              <a:gdLst/>
              <a:ahLst/>
              <a:cxnLst/>
              <a:rect l="l" t="t" r="r" b="b"/>
              <a:pathLst>
                <a:path w="3499" h="782" extrusionOk="0">
                  <a:moveTo>
                    <a:pt x="2719" y="0"/>
                  </a:moveTo>
                  <a:cubicBezTo>
                    <a:pt x="1437" y="0"/>
                    <a:pt x="17" y="724"/>
                    <a:pt x="1" y="735"/>
                  </a:cubicBezTo>
                  <a:lnTo>
                    <a:pt x="24" y="782"/>
                  </a:lnTo>
                  <a:cubicBezTo>
                    <a:pt x="44" y="774"/>
                    <a:pt x="1451" y="56"/>
                    <a:pt x="2717" y="56"/>
                  </a:cubicBezTo>
                  <a:cubicBezTo>
                    <a:pt x="2983" y="56"/>
                    <a:pt x="3243" y="87"/>
                    <a:pt x="3482" y="164"/>
                  </a:cubicBezTo>
                  <a:lnTo>
                    <a:pt x="3499" y="111"/>
                  </a:lnTo>
                  <a:cubicBezTo>
                    <a:pt x="3255" y="33"/>
                    <a:pt x="2990" y="0"/>
                    <a:pt x="2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5695327" y="3610513"/>
              <a:ext cx="212503" cy="78770"/>
            </a:xfrm>
            <a:custGeom>
              <a:avLst/>
              <a:gdLst/>
              <a:ahLst/>
              <a:cxnLst/>
              <a:rect l="l" t="t" r="r" b="b"/>
              <a:pathLst>
                <a:path w="3151" h="1168" extrusionOk="0">
                  <a:moveTo>
                    <a:pt x="2748" y="1"/>
                  </a:moveTo>
                  <a:cubicBezTo>
                    <a:pt x="1249" y="1"/>
                    <a:pt x="13" y="1116"/>
                    <a:pt x="0" y="1128"/>
                  </a:cubicBezTo>
                  <a:lnTo>
                    <a:pt x="37" y="1168"/>
                  </a:lnTo>
                  <a:cubicBezTo>
                    <a:pt x="49" y="1156"/>
                    <a:pt x="1272" y="55"/>
                    <a:pt x="2745" y="55"/>
                  </a:cubicBezTo>
                  <a:cubicBezTo>
                    <a:pt x="2876" y="55"/>
                    <a:pt x="3008" y="63"/>
                    <a:pt x="3141" y="82"/>
                  </a:cubicBezTo>
                  <a:lnTo>
                    <a:pt x="3151" y="28"/>
                  </a:lnTo>
                  <a:cubicBezTo>
                    <a:pt x="3015" y="9"/>
                    <a:pt x="2880" y="1"/>
                    <a:pt x="2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7"/>
            <p:cNvSpPr/>
            <p:nvPr/>
          </p:nvSpPr>
          <p:spPr>
            <a:xfrm>
              <a:off x="5843563" y="3328271"/>
              <a:ext cx="25088" cy="129013"/>
            </a:xfrm>
            <a:custGeom>
              <a:avLst/>
              <a:gdLst/>
              <a:ahLst/>
              <a:cxnLst/>
              <a:rect l="l" t="t" r="r" b="b"/>
              <a:pathLst>
                <a:path w="372" h="1913" extrusionOk="0">
                  <a:moveTo>
                    <a:pt x="54" y="1"/>
                  </a:moveTo>
                  <a:lnTo>
                    <a:pt x="1" y="21"/>
                  </a:lnTo>
                  <a:cubicBezTo>
                    <a:pt x="311" y="906"/>
                    <a:pt x="4" y="1885"/>
                    <a:pt x="1" y="1895"/>
                  </a:cubicBezTo>
                  <a:lnTo>
                    <a:pt x="54" y="1912"/>
                  </a:lnTo>
                  <a:cubicBezTo>
                    <a:pt x="57" y="1902"/>
                    <a:pt x="371" y="906"/>
                    <a:pt x="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7"/>
            <p:cNvSpPr/>
            <p:nvPr/>
          </p:nvSpPr>
          <p:spPr>
            <a:xfrm>
              <a:off x="4773337" y="2997808"/>
              <a:ext cx="1063731" cy="1257891"/>
            </a:xfrm>
            <a:custGeom>
              <a:avLst/>
              <a:gdLst/>
              <a:ahLst/>
              <a:cxnLst/>
              <a:rect l="l" t="t" r="r" b="b"/>
              <a:pathLst>
                <a:path w="15773" h="1865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858" y="1240"/>
                    <a:pt x="1801" y="2759"/>
                  </a:cubicBezTo>
                  <a:cubicBezTo>
                    <a:pt x="1745" y="4282"/>
                    <a:pt x="2082" y="7042"/>
                    <a:pt x="5292" y="7830"/>
                  </a:cubicBezTo>
                  <a:cubicBezTo>
                    <a:pt x="8506" y="8619"/>
                    <a:pt x="8617" y="10109"/>
                    <a:pt x="7885" y="12745"/>
                  </a:cubicBezTo>
                  <a:cubicBezTo>
                    <a:pt x="7153" y="15378"/>
                    <a:pt x="8112" y="18651"/>
                    <a:pt x="8112" y="18651"/>
                  </a:cubicBezTo>
                  <a:lnTo>
                    <a:pt x="15773" y="18651"/>
                  </a:lnTo>
                  <a:cubicBezTo>
                    <a:pt x="15773" y="18651"/>
                    <a:pt x="15264" y="12725"/>
                    <a:pt x="12054" y="10925"/>
                  </a:cubicBezTo>
                  <a:cubicBezTo>
                    <a:pt x="8844" y="9127"/>
                    <a:pt x="9689" y="6872"/>
                    <a:pt x="7828" y="4563"/>
                  </a:cubicBezTo>
                  <a:cubicBezTo>
                    <a:pt x="5971" y="2255"/>
                    <a:pt x="3886" y="3324"/>
                    <a:pt x="2984" y="1690"/>
                  </a:cubicBezTo>
                  <a:cubicBezTo>
                    <a:pt x="2082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7"/>
            <p:cNvSpPr/>
            <p:nvPr/>
          </p:nvSpPr>
          <p:spPr>
            <a:xfrm>
              <a:off x="4773134" y="2995852"/>
              <a:ext cx="870853" cy="1260993"/>
            </a:xfrm>
            <a:custGeom>
              <a:avLst/>
              <a:gdLst/>
              <a:ahLst/>
              <a:cxnLst/>
              <a:rect l="l" t="t" r="r" b="b"/>
              <a:pathLst>
                <a:path w="12913" h="18698" extrusionOk="0">
                  <a:moveTo>
                    <a:pt x="36" y="1"/>
                  </a:moveTo>
                  <a:cubicBezTo>
                    <a:pt x="14" y="1"/>
                    <a:pt x="2" y="2"/>
                    <a:pt x="0" y="2"/>
                  </a:cubicBezTo>
                  <a:lnTo>
                    <a:pt x="4" y="56"/>
                  </a:lnTo>
                  <a:cubicBezTo>
                    <a:pt x="5" y="56"/>
                    <a:pt x="13" y="55"/>
                    <a:pt x="28" y="55"/>
                  </a:cubicBezTo>
                  <a:cubicBezTo>
                    <a:pt x="259" y="55"/>
                    <a:pt x="2068" y="134"/>
                    <a:pt x="3037" y="2735"/>
                  </a:cubicBezTo>
                  <a:cubicBezTo>
                    <a:pt x="4076" y="5528"/>
                    <a:pt x="5763" y="6249"/>
                    <a:pt x="7116" y="6828"/>
                  </a:cubicBezTo>
                  <a:lnTo>
                    <a:pt x="7183" y="6857"/>
                  </a:lnTo>
                  <a:cubicBezTo>
                    <a:pt x="8569" y="7452"/>
                    <a:pt x="10771" y="9583"/>
                    <a:pt x="10771" y="12774"/>
                  </a:cubicBezTo>
                  <a:cubicBezTo>
                    <a:pt x="10771" y="15962"/>
                    <a:pt x="12849" y="18671"/>
                    <a:pt x="12869" y="18697"/>
                  </a:cubicBezTo>
                  <a:lnTo>
                    <a:pt x="12913" y="18664"/>
                  </a:lnTo>
                  <a:cubicBezTo>
                    <a:pt x="12893" y="18637"/>
                    <a:pt x="10825" y="15942"/>
                    <a:pt x="10825" y="12774"/>
                  </a:cubicBezTo>
                  <a:cubicBezTo>
                    <a:pt x="10825" y="9557"/>
                    <a:pt x="8606" y="7406"/>
                    <a:pt x="7203" y="6807"/>
                  </a:cubicBezTo>
                  <a:lnTo>
                    <a:pt x="7140" y="6777"/>
                  </a:lnTo>
                  <a:cubicBezTo>
                    <a:pt x="5793" y="6203"/>
                    <a:pt x="4119" y="5485"/>
                    <a:pt x="3087" y="2718"/>
                  </a:cubicBezTo>
                  <a:cubicBezTo>
                    <a:pt x="2118" y="113"/>
                    <a:pt x="312" y="1"/>
                    <a:pt x="36" y="1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7"/>
            <p:cNvSpPr/>
            <p:nvPr/>
          </p:nvSpPr>
          <p:spPr>
            <a:xfrm>
              <a:off x="5471827" y="3773991"/>
              <a:ext cx="171500" cy="278325"/>
            </a:xfrm>
            <a:custGeom>
              <a:avLst/>
              <a:gdLst/>
              <a:ahLst/>
              <a:cxnLst/>
              <a:rect l="l" t="t" r="r" b="b"/>
              <a:pathLst>
                <a:path w="2543" h="4127" extrusionOk="0">
                  <a:moveTo>
                    <a:pt x="2519" y="0"/>
                  </a:moveTo>
                  <a:cubicBezTo>
                    <a:pt x="0" y="1203"/>
                    <a:pt x="918" y="4096"/>
                    <a:pt x="926" y="4126"/>
                  </a:cubicBezTo>
                  <a:lnTo>
                    <a:pt x="979" y="4109"/>
                  </a:lnTo>
                  <a:cubicBezTo>
                    <a:pt x="969" y="4079"/>
                    <a:pt x="67" y="1229"/>
                    <a:pt x="2542" y="50"/>
                  </a:cubicBezTo>
                  <a:lnTo>
                    <a:pt x="2519" y="0"/>
                  </a:ln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7"/>
            <p:cNvSpPr/>
            <p:nvPr/>
          </p:nvSpPr>
          <p:spPr>
            <a:xfrm>
              <a:off x="5329863" y="3720105"/>
              <a:ext cx="173118" cy="126922"/>
            </a:xfrm>
            <a:custGeom>
              <a:avLst/>
              <a:gdLst/>
              <a:ahLst/>
              <a:cxnLst/>
              <a:rect l="l" t="t" r="r" b="b"/>
              <a:pathLst>
                <a:path w="2567" h="1882" extrusionOk="0">
                  <a:moveTo>
                    <a:pt x="4" y="0"/>
                  </a:moveTo>
                  <a:lnTo>
                    <a:pt x="1" y="57"/>
                  </a:lnTo>
                  <a:cubicBezTo>
                    <a:pt x="1554" y="91"/>
                    <a:pt x="2506" y="1865"/>
                    <a:pt x="2516" y="1882"/>
                  </a:cubicBezTo>
                  <a:lnTo>
                    <a:pt x="2566" y="1855"/>
                  </a:lnTo>
                  <a:cubicBezTo>
                    <a:pt x="2556" y="1838"/>
                    <a:pt x="1591" y="37"/>
                    <a:pt x="4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7"/>
            <p:cNvSpPr/>
            <p:nvPr/>
          </p:nvSpPr>
          <p:spPr>
            <a:xfrm>
              <a:off x="5154110" y="3232099"/>
              <a:ext cx="105274" cy="225991"/>
            </a:xfrm>
            <a:custGeom>
              <a:avLst/>
              <a:gdLst/>
              <a:ahLst/>
              <a:cxnLst/>
              <a:rect l="l" t="t" r="r" b="b"/>
              <a:pathLst>
                <a:path w="1561" h="3351" extrusionOk="0">
                  <a:moveTo>
                    <a:pt x="946" y="0"/>
                  </a:moveTo>
                  <a:cubicBezTo>
                    <a:pt x="1" y="2051"/>
                    <a:pt x="1511" y="3338"/>
                    <a:pt x="1528" y="3351"/>
                  </a:cubicBezTo>
                  <a:lnTo>
                    <a:pt x="1560" y="3308"/>
                  </a:lnTo>
                  <a:cubicBezTo>
                    <a:pt x="1548" y="3294"/>
                    <a:pt x="67" y="2038"/>
                    <a:pt x="996" y="24"/>
                  </a:cubicBezTo>
                  <a:lnTo>
                    <a:pt x="946" y="0"/>
                  </a:ln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4903768" y="3285985"/>
              <a:ext cx="204006" cy="86323"/>
            </a:xfrm>
            <a:custGeom>
              <a:avLst/>
              <a:gdLst/>
              <a:ahLst/>
              <a:cxnLst/>
              <a:rect l="l" t="t" r="r" b="b"/>
              <a:pathLst>
                <a:path w="3025" h="1280" extrusionOk="0">
                  <a:moveTo>
                    <a:pt x="703" y="0"/>
                  </a:moveTo>
                  <a:cubicBezTo>
                    <a:pt x="463" y="0"/>
                    <a:pt x="225" y="56"/>
                    <a:pt x="1" y="190"/>
                  </a:cubicBezTo>
                  <a:lnTo>
                    <a:pt x="28" y="237"/>
                  </a:lnTo>
                  <a:cubicBezTo>
                    <a:pt x="243" y="109"/>
                    <a:pt x="472" y="55"/>
                    <a:pt x="704" y="55"/>
                  </a:cubicBezTo>
                  <a:cubicBezTo>
                    <a:pt x="1807" y="55"/>
                    <a:pt x="2967" y="1266"/>
                    <a:pt x="2984" y="1280"/>
                  </a:cubicBezTo>
                  <a:lnTo>
                    <a:pt x="3024" y="1243"/>
                  </a:lnTo>
                  <a:cubicBezTo>
                    <a:pt x="3008" y="1226"/>
                    <a:pt x="1832" y="0"/>
                    <a:pt x="703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6285843" y="3218341"/>
              <a:ext cx="8430" cy="2967"/>
            </a:xfrm>
            <a:custGeom>
              <a:avLst/>
              <a:gdLst/>
              <a:ahLst/>
              <a:cxnLst/>
              <a:rect l="l" t="t" r="r" b="b"/>
              <a:pathLst>
                <a:path w="125" h="44" extrusionOk="0">
                  <a:moveTo>
                    <a:pt x="1" y="1"/>
                  </a:moveTo>
                  <a:lnTo>
                    <a:pt x="44" y="44"/>
                  </a:lnTo>
                  <a:cubicBezTo>
                    <a:pt x="70" y="30"/>
                    <a:pt x="98" y="17"/>
                    <a:pt x="124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6518786" y="3465042"/>
              <a:ext cx="3507" cy="3237"/>
            </a:xfrm>
            <a:custGeom>
              <a:avLst/>
              <a:gdLst/>
              <a:ahLst/>
              <a:cxnLst/>
              <a:rect l="l" t="t" r="r" b="b"/>
              <a:pathLst>
                <a:path w="52" h="48" extrusionOk="0">
                  <a:moveTo>
                    <a:pt x="21" y="0"/>
                  </a:moveTo>
                  <a:lnTo>
                    <a:pt x="1" y="20"/>
                  </a:lnTo>
                  <a:lnTo>
                    <a:pt x="24" y="48"/>
                  </a:lnTo>
                  <a:lnTo>
                    <a:pt x="51" y="3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7015828" y="3250106"/>
              <a:ext cx="16523" cy="4384"/>
            </a:xfrm>
            <a:custGeom>
              <a:avLst/>
              <a:gdLst/>
              <a:ahLst/>
              <a:cxnLst/>
              <a:rect l="l" t="t" r="r" b="b"/>
              <a:pathLst>
                <a:path w="245" h="65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4"/>
                    <a:pt x="81" y="44"/>
                    <a:pt x="118" y="64"/>
                  </a:cubicBezTo>
                  <a:lnTo>
                    <a:pt x="245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7032284" y="3250781"/>
              <a:ext cx="67" cy="6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7026214" y="3250781"/>
              <a:ext cx="6137" cy="7284"/>
            </a:xfrm>
            <a:custGeom>
              <a:avLst/>
              <a:gdLst/>
              <a:ahLst/>
              <a:cxnLst/>
              <a:rect l="l" t="t" r="r" b="b"/>
              <a:pathLst>
                <a:path w="91" h="108" extrusionOk="0">
                  <a:moveTo>
                    <a:pt x="91" y="1"/>
                  </a:moveTo>
                  <a:lnTo>
                    <a:pt x="0" y="74"/>
                  </a:lnTo>
                  <a:cubicBezTo>
                    <a:pt x="27" y="84"/>
                    <a:pt x="51" y="98"/>
                    <a:pt x="77" y="107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>
              <a:off x="6285843" y="3218341"/>
              <a:ext cx="1619" cy="4316"/>
            </a:xfrm>
            <a:custGeom>
              <a:avLst/>
              <a:gdLst/>
              <a:ahLst/>
              <a:cxnLst/>
              <a:rect l="l" t="t" r="r" b="b"/>
              <a:pathLst>
                <a:path w="24" h="64" extrusionOk="0">
                  <a:moveTo>
                    <a:pt x="1" y="1"/>
                  </a:moveTo>
                  <a:lnTo>
                    <a:pt x="4" y="64"/>
                  </a:lnTo>
                  <a:cubicBezTo>
                    <a:pt x="10" y="61"/>
                    <a:pt x="17" y="58"/>
                    <a:pt x="24" y="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>
              <a:off x="6523574" y="3325168"/>
              <a:ext cx="498179" cy="935730"/>
            </a:xfrm>
            <a:custGeom>
              <a:avLst/>
              <a:gdLst/>
              <a:ahLst/>
              <a:cxnLst/>
              <a:rect l="l" t="t" r="r" b="b"/>
              <a:pathLst>
                <a:path w="7387" h="13875" extrusionOk="0">
                  <a:moveTo>
                    <a:pt x="7386" y="0"/>
                  </a:moveTo>
                  <a:lnTo>
                    <a:pt x="7386" y="0"/>
                  </a:lnTo>
                  <a:cubicBezTo>
                    <a:pt x="6832" y="267"/>
                    <a:pt x="6070" y="565"/>
                    <a:pt x="5068" y="825"/>
                  </a:cubicBezTo>
                  <a:lnTo>
                    <a:pt x="1343" y="3729"/>
                  </a:lnTo>
                  <a:lnTo>
                    <a:pt x="0" y="2135"/>
                  </a:lnTo>
                  <a:lnTo>
                    <a:pt x="0" y="13874"/>
                  </a:lnTo>
                  <a:lnTo>
                    <a:pt x="5396" y="13874"/>
                  </a:lnTo>
                  <a:lnTo>
                    <a:pt x="7386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>
              <a:off x="6520404" y="3467537"/>
              <a:ext cx="2293" cy="742"/>
            </a:xfrm>
            <a:custGeom>
              <a:avLst/>
              <a:gdLst/>
              <a:ahLst/>
              <a:cxnLst/>
              <a:rect l="l" t="t" r="r" b="b"/>
              <a:pathLst>
                <a:path w="34" h="11" extrusionOk="0">
                  <a:moveTo>
                    <a:pt x="27" y="0"/>
                  </a:moveTo>
                  <a:lnTo>
                    <a:pt x="0" y="11"/>
                  </a:lnTo>
                  <a:lnTo>
                    <a:pt x="34" y="11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>
              <a:off x="6865299" y="3255771"/>
              <a:ext cx="166105" cy="125101"/>
            </a:xfrm>
            <a:custGeom>
              <a:avLst/>
              <a:gdLst/>
              <a:ahLst/>
              <a:cxnLst/>
              <a:rect l="l" t="t" r="r" b="b"/>
              <a:pathLst>
                <a:path w="2463" h="1855" extrusionOk="0">
                  <a:moveTo>
                    <a:pt x="2386" y="0"/>
                  </a:moveTo>
                  <a:lnTo>
                    <a:pt x="1" y="1854"/>
                  </a:lnTo>
                  <a:cubicBezTo>
                    <a:pt x="1003" y="1594"/>
                    <a:pt x="1765" y="1296"/>
                    <a:pt x="2319" y="1029"/>
                  </a:cubicBezTo>
                  <a:lnTo>
                    <a:pt x="2463" y="33"/>
                  </a:lnTo>
                  <a:cubicBezTo>
                    <a:pt x="2437" y="24"/>
                    <a:pt x="2413" y="10"/>
                    <a:pt x="238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>
              <a:off x="6286046" y="3221983"/>
              <a:ext cx="31629" cy="75061"/>
            </a:xfrm>
            <a:custGeom>
              <a:avLst/>
              <a:gdLst/>
              <a:ahLst/>
              <a:cxnLst/>
              <a:rect l="l" t="t" r="r" b="b"/>
              <a:pathLst>
                <a:path w="469" h="1113" extrusionOk="0">
                  <a:moveTo>
                    <a:pt x="21" y="0"/>
                  </a:moveTo>
                  <a:cubicBezTo>
                    <a:pt x="14" y="4"/>
                    <a:pt x="7" y="7"/>
                    <a:pt x="1" y="10"/>
                  </a:cubicBezTo>
                  <a:lnTo>
                    <a:pt x="14" y="789"/>
                  </a:lnTo>
                  <a:cubicBezTo>
                    <a:pt x="144" y="889"/>
                    <a:pt x="298" y="999"/>
                    <a:pt x="468" y="1112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>
              <a:off x="6520404" y="3468212"/>
              <a:ext cx="67" cy="6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>
              <a:off x="7032284" y="3250781"/>
              <a:ext cx="67" cy="6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7023719" y="3250781"/>
              <a:ext cx="8632" cy="3709"/>
            </a:xfrm>
            <a:custGeom>
              <a:avLst/>
              <a:gdLst/>
              <a:ahLst/>
              <a:cxnLst/>
              <a:rect l="l" t="t" r="r" b="b"/>
              <a:pathLst>
                <a:path w="128" h="55" extrusionOk="0">
                  <a:moveTo>
                    <a:pt x="128" y="1"/>
                  </a:moveTo>
                  <a:lnTo>
                    <a:pt x="1" y="54"/>
                  </a:lnTo>
                  <a:lnTo>
                    <a:pt x="4" y="54"/>
                  </a:lnTo>
                  <a:lnTo>
                    <a:pt x="128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>
              <a:off x="7032284" y="3250781"/>
              <a:ext cx="67" cy="6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>
              <a:off x="7023989" y="3250781"/>
              <a:ext cx="8363" cy="5058"/>
            </a:xfrm>
            <a:custGeom>
              <a:avLst/>
              <a:gdLst/>
              <a:ahLst/>
              <a:cxnLst/>
              <a:rect l="l" t="t" r="r" b="b"/>
              <a:pathLst>
                <a:path w="124" h="75" extrusionOk="0">
                  <a:moveTo>
                    <a:pt x="124" y="1"/>
                  </a:moveTo>
                  <a:lnTo>
                    <a:pt x="0" y="54"/>
                  </a:lnTo>
                  <a:cubicBezTo>
                    <a:pt x="10" y="61"/>
                    <a:pt x="23" y="67"/>
                    <a:pt x="33" y="74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>
              <a:off x="6522630" y="3468212"/>
              <a:ext cx="1012" cy="944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"/>
                  </a:moveTo>
                  <a:lnTo>
                    <a:pt x="14" y="14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>
              <a:off x="6285843" y="3218341"/>
              <a:ext cx="2967" cy="2967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44" y="4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>
              <a:off x="6288743" y="3221241"/>
              <a:ext cx="124494" cy="131238"/>
            </a:xfrm>
            <a:custGeom>
              <a:avLst/>
              <a:gdLst/>
              <a:ahLst/>
              <a:cxnLst/>
              <a:rect l="l" t="t" r="r" b="b"/>
              <a:pathLst>
                <a:path w="1846" h="1946" extrusionOk="0">
                  <a:moveTo>
                    <a:pt x="1" y="1"/>
                  </a:moveTo>
                  <a:lnTo>
                    <a:pt x="1805" y="1925"/>
                  </a:lnTo>
                  <a:cubicBezTo>
                    <a:pt x="1819" y="1932"/>
                    <a:pt x="1831" y="1939"/>
                    <a:pt x="1845" y="194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>
              <a:off x="6285843" y="3218341"/>
              <a:ext cx="2967" cy="3709"/>
            </a:xfrm>
            <a:custGeom>
              <a:avLst/>
              <a:gdLst/>
              <a:ahLst/>
              <a:cxnLst/>
              <a:rect l="l" t="t" r="r" b="b"/>
              <a:pathLst>
                <a:path w="44" h="55" extrusionOk="0">
                  <a:moveTo>
                    <a:pt x="1" y="1"/>
                  </a:moveTo>
                  <a:lnTo>
                    <a:pt x="24" y="54"/>
                  </a:lnTo>
                  <a:cubicBezTo>
                    <a:pt x="30" y="50"/>
                    <a:pt x="38" y="47"/>
                    <a:pt x="44" y="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" name="Google Shape;325;p27"/>
          <p:cNvSpPr/>
          <p:nvPr/>
        </p:nvSpPr>
        <p:spPr>
          <a:xfrm>
            <a:off x="6359397" y="3089798"/>
            <a:ext cx="190181" cy="91179"/>
          </a:xfrm>
          <a:custGeom>
            <a:avLst/>
            <a:gdLst/>
            <a:ahLst/>
            <a:cxnLst/>
            <a:rect l="l" t="t" r="r" b="b"/>
            <a:pathLst>
              <a:path w="2820" h="1352" extrusionOk="0">
                <a:moveTo>
                  <a:pt x="2681" y="0"/>
                </a:moveTo>
                <a:cubicBezTo>
                  <a:pt x="1393" y="0"/>
                  <a:pt x="17" y="1299"/>
                  <a:pt x="0" y="1312"/>
                </a:cubicBezTo>
                <a:lnTo>
                  <a:pt x="37" y="1352"/>
                </a:lnTo>
                <a:cubicBezTo>
                  <a:pt x="53" y="1339"/>
                  <a:pt x="1410" y="56"/>
                  <a:pt x="2673" y="56"/>
                </a:cubicBezTo>
                <a:cubicBezTo>
                  <a:pt x="2719" y="56"/>
                  <a:pt x="2767" y="59"/>
                  <a:pt x="2813" y="63"/>
                </a:cubicBezTo>
                <a:lnTo>
                  <a:pt x="2820" y="6"/>
                </a:lnTo>
                <a:cubicBezTo>
                  <a:pt x="2774" y="2"/>
                  <a:pt x="2727" y="0"/>
                  <a:pt x="26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7"/>
          <p:cNvSpPr/>
          <p:nvPr/>
        </p:nvSpPr>
        <p:spPr>
          <a:xfrm>
            <a:off x="3479347" y="1507538"/>
            <a:ext cx="1939507" cy="396143"/>
          </a:xfrm>
          <a:custGeom>
            <a:avLst/>
            <a:gdLst/>
            <a:ahLst/>
            <a:cxnLst/>
            <a:rect l="l" t="t" r="r" b="b"/>
            <a:pathLst>
              <a:path w="28759" h="5874" extrusionOk="0">
                <a:moveTo>
                  <a:pt x="8951" y="0"/>
                </a:moveTo>
                <a:cubicBezTo>
                  <a:pt x="6963" y="0"/>
                  <a:pt x="5206" y="990"/>
                  <a:pt x="4146" y="2499"/>
                </a:cubicBezTo>
                <a:cubicBezTo>
                  <a:pt x="3922" y="2818"/>
                  <a:pt x="3562" y="3004"/>
                  <a:pt x="3173" y="3004"/>
                </a:cubicBezTo>
                <a:cubicBezTo>
                  <a:pt x="3162" y="3004"/>
                  <a:pt x="3152" y="3004"/>
                  <a:pt x="3141" y="3004"/>
                </a:cubicBezTo>
                <a:lnTo>
                  <a:pt x="3081" y="3004"/>
                </a:lnTo>
                <a:cubicBezTo>
                  <a:pt x="1451" y="3004"/>
                  <a:pt x="114" y="4270"/>
                  <a:pt x="0" y="5873"/>
                </a:cubicBezTo>
                <a:lnTo>
                  <a:pt x="28758" y="5873"/>
                </a:lnTo>
                <a:cubicBezTo>
                  <a:pt x="28638" y="4277"/>
                  <a:pt x="27305" y="3017"/>
                  <a:pt x="25675" y="3017"/>
                </a:cubicBezTo>
                <a:cubicBezTo>
                  <a:pt x="24583" y="3017"/>
                  <a:pt x="23624" y="3585"/>
                  <a:pt x="23072" y="4441"/>
                </a:cubicBezTo>
                <a:cubicBezTo>
                  <a:pt x="22853" y="4786"/>
                  <a:pt x="22475" y="4990"/>
                  <a:pt x="22076" y="4990"/>
                </a:cubicBezTo>
                <a:cubicBezTo>
                  <a:pt x="22001" y="4990"/>
                  <a:pt x="21925" y="4983"/>
                  <a:pt x="21849" y="4968"/>
                </a:cubicBezTo>
                <a:cubicBezTo>
                  <a:pt x="21656" y="4931"/>
                  <a:pt x="21456" y="4908"/>
                  <a:pt x="21248" y="4908"/>
                </a:cubicBezTo>
                <a:cubicBezTo>
                  <a:pt x="21035" y="4908"/>
                  <a:pt x="20824" y="4931"/>
                  <a:pt x="20623" y="4971"/>
                </a:cubicBezTo>
                <a:cubicBezTo>
                  <a:pt x="20543" y="4988"/>
                  <a:pt x="20463" y="4996"/>
                  <a:pt x="20383" y="4996"/>
                </a:cubicBezTo>
                <a:cubicBezTo>
                  <a:pt x="20026" y="4996"/>
                  <a:pt x="19682" y="4834"/>
                  <a:pt x="19457" y="4544"/>
                </a:cubicBezTo>
                <a:cubicBezTo>
                  <a:pt x="18639" y="3488"/>
                  <a:pt x="17359" y="2807"/>
                  <a:pt x="15919" y="2807"/>
                </a:cubicBezTo>
                <a:cubicBezTo>
                  <a:pt x="15586" y="2807"/>
                  <a:pt x="15258" y="2843"/>
                  <a:pt x="14947" y="2910"/>
                </a:cubicBezTo>
                <a:cubicBezTo>
                  <a:pt x="14859" y="2930"/>
                  <a:pt x="14770" y="2939"/>
                  <a:pt x="14681" y="2939"/>
                </a:cubicBezTo>
                <a:cubicBezTo>
                  <a:pt x="14305" y="2939"/>
                  <a:pt x="13946" y="2763"/>
                  <a:pt x="13721" y="2449"/>
                </a:cubicBezTo>
                <a:cubicBezTo>
                  <a:pt x="12656" y="966"/>
                  <a:pt x="10915" y="0"/>
                  <a:pt x="8951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7"/>
          <p:cNvSpPr/>
          <p:nvPr/>
        </p:nvSpPr>
        <p:spPr>
          <a:xfrm>
            <a:off x="7876827" y="2889632"/>
            <a:ext cx="117008" cy="116941"/>
          </a:xfrm>
          <a:custGeom>
            <a:avLst/>
            <a:gdLst/>
            <a:ahLst/>
            <a:cxnLst/>
            <a:rect l="l" t="t" r="r" b="b"/>
            <a:pathLst>
              <a:path w="1735" h="1734" extrusionOk="0">
                <a:moveTo>
                  <a:pt x="870" y="1"/>
                </a:moveTo>
                <a:cubicBezTo>
                  <a:pt x="389" y="1"/>
                  <a:pt x="0" y="388"/>
                  <a:pt x="0" y="866"/>
                </a:cubicBezTo>
                <a:cubicBezTo>
                  <a:pt x="0" y="1347"/>
                  <a:pt x="389" y="1734"/>
                  <a:pt x="870" y="1734"/>
                </a:cubicBezTo>
                <a:cubicBezTo>
                  <a:pt x="1347" y="1734"/>
                  <a:pt x="1735" y="1347"/>
                  <a:pt x="1735" y="866"/>
                </a:cubicBezTo>
                <a:cubicBezTo>
                  <a:pt x="1735" y="388"/>
                  <a:pt x="1347" y="1"/>
                  <a:pt x="870" y="1"/>
                </a:cubicBezTo>
                <a:close/>
              </a:path>
            </a:pathLst>
          </a:custGeom>
          <a:solidFill>
            <a:srgbClr val="71B6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7"/>
          <p:cNvSpPr/>
          <p:nvPr/>
        </p:nvSpPr>
        <p:spPr>
          <a:xfrm>
            <a:off x="7909940" y="2922746"/>
            <a:ext cx="50782" cy="50782"/>
          </a:xfrm>
          <a:custGeom>
            <a:avLst/>
            <a:gdLst/>
            <a:ahLst/>
            <a:cxnLst/>
            <a:rect l="l" t="t" r="r" b="b"/>
            <a:pathLst>
              <a:path w="753" h="753" extrusionOk="0">
                <a:moveTo>
                  <a:pt x="379" y="0"/>
                </a:moveTo>
                <a:cubicBezTo>
                  <a:pt x="171" y="0"/>
                  <a:pt x="1" y="168"/>
                  <a:pt x="1" y="375"/>
                </a:cubicBezTo>
                <a:cubicBezTo>
                  <a:pt x="1" y="582"/>
                  <a:pt x="171" y="752"/>
                  <a:pt x="379" y="752"/>
                </a:cubicBezTo>
                <a:cubicBezTo>
                  <a:pt x="585" y="752"/>
                  <a:pt x="752" y="582"/>
                  <a:pt x="752" y="375"/>
                </a:cubicBezTo>
                <a:cubicBezTo>
                  <a:pt x="752" y="168"/>
                  <a:pt x="585" y="0"/>
                  <a:pt x="379" y="0"/>
                </a:cubicBezTo>
                <a:close/>
              </a:path>
            </a:pathLst>
          </a:custGeom>
          <a:solidFill>
            <a:srgbClr val="2120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7"/>
          <p:cNvSpPr/>
          <p:nvPr/>
        </p:nvSpPr>
        <p:spPr>
          <a:xfrm>
            <a:off x="8014947" y="2889632"/>
            <a:ext cx="117008" cy="116941"/>
          </a:xfrm>
          <a:custGeom>
            <a:avLst/>
            <a:gdLst/>
            <a:ahLst/>
            <a:cxnLst/>
            <a:rect l="l" t="t" r="r" b="b"/>
            <a:pathLst>
              <a:path w="1735" h="1734" extrusionOk="0">
                <a:moveTo>
                  <a:pt x="866" y="1"/>
                </a:moveTo>
                <a:cubicBezTo>
                  <a:pt x="388" y="1"/>
                  <a:pt x="0" y="388"/>
                  <a:pt x="0" y="866"/>
                </a:cubicBezTo>
                <a:cubicBezTo>
                  <a:pt x="0" y="1347"/>
                  <a:pt x="388" y="1734"/>
                  <a:pt x="866" y="1734"/>
                </a:cubicBezTo>
                <a:cubicBezTo>
                  <a:pt x="1347" y="1734"/>
                  <a:pt x="1735" y="1347"/>
                  <a:pt x="1735" y="866"/>
                </a:cubicBezTo>
                <a:cubicBezTo>
                  <a:pt x="1735" y="388"/>
                  <a:pt x="1347" y="1"/>
                  <a:pt x="866" y="1"/>
                </a:cubicBezTo>
                <a:close/>
              </a:path>
            </a:pathLst>
          </a:custGeom>
          <a:solidFill>
            <a:srgbClr val="71B6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7"/>
          <p:cNvSpPr/>
          <p:nvPr/>
        </p:nvSpPr>
        <p:spPr>
          <a:xfrm>
            <a:off x="8048060" y="2922746"/>
            <a:ext cx="50782" cy="50782"/>
          </a:xfrm>
          <a:custGeom>
            <a:avLst/>
            <a:gdLst/>
            <a:ahLst/>
            <a:cxnLst/>
            <a:rect l="l" t="t" r="r" b="b"/>
            <a:pathLst>
              <a:path w="753" h="753" extrusionOk="0">
                <a:moveTo>
                  <a:pt x="375" y="0"/>
                </a:moveTo>
                <a:cubicBezTo>
                  <a:pt x="168" y="0"/>
                  <a:pt x="1" y="168"/>
                  <a:pt x="1" y="375"/>
                </a:cubicBezTo>
                <a:cubicBezTo>
                  <a:pt x="1" y="582"/>
                  <a:pt x="168" y="752"/>
                  <a:pt x="375" y="752"/>
                </a:cubicBezTo>
                <a:cubicBezTo>
                  <a:pt x="582" y="752"/>
                  <a:pt x="752" y="582"/>
                  <a:pt x="752" y="375"/>
                </a:cubicBezTo>
                <a:cubicBezTo>
                  <a:pt x="752" y="168"/>
                  <a:pt x="582" y="0"/>
                  <a:pt x="375" y="0"/>
                </a:cubicBezTo>
                <a:close/>
              </a:path>
            </a:pathLst>
          </a:custGeom>
          <a:solidFill>
            <a:srgbClr val="2120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7"/>
          <p:cNvSpPr/>
          <p:nvPr/>
        </p:nvSpPr>
        <p:spPr>
          <a:xfrm>
            <a:off x="7044053" y="824181"/>
            <a:ext cx="949218" cy="215943"/>
          </a:xfrm>
          <a:custGeom>
            <a:avLst/>
            <a:gdLst/>
            <a:ahLst/>
            <a:cxnLst/>
            <a:rect l="l" t="t" r="r" b="b"/>
            <a:pathLst>
              <a:path w="14075" h="3202" extrusionOk="0">
                <a:moveTo>
                  <a:pt x="5052" y="0"/>
                </a:moveTo>
                <a:cubicBezTo>
                  <a:pt x="2820" y="0"/>
                  <a:pt x="896" y="1307"/>
                  <a:pt x="0" y="3201"/>
                </a:cubicBezTo>
                <a:lnTo>
                  <a:pt x="14075" y="3201"/>
                </a:lnTo>
                <a:cubicBezTo>
                  <a:pt x="13587" y="2162"/>
                  <a:pt x="12531" y="1444"/>
                  <a:pt x="11306" y="1444"/>
                </a:cubicBezTo>
                <a:cubicBezTo>
                  <a:pt x="11025" y="1444"/>
                  <a:pt x="10754" y="1484"/>
                  <a:pt x="10497" y="1554"/>
                </a:cubicBezTo>
                <a:cubicBezTo>
                  <a:pt x="10297" y="1609"/>
                  <a:pt x="10093" y="1635"/>
                  <a:pt x="9890" y="1635"/>
                </a:cubicBezTo>
                <a:cubicBezTo>
                  <a:pt x="9371" y="1635"/>
                  <a:pt x="8858" y="1462"/>
                  <a:pt x="8436" y="1140"/>
                </a:cubicBezTo>
                <a:cubicBezTo>
                  <a:pt x="7497" y="425"/>
                  <a:pt x="6324" y="0"/>
                  <a:pt x="5052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" name="Google Shape;380;p27"/>
          <p:cNvGrpSpPr/>
          <p:nvPr/>
        </p:nvGrpSpPr>
        <p:grpSpPr>
          <a:xfrm>
            <a:off x="5917142" y="2296144"/>
            <a:ext cx="2280401" cy="1965400"/>
            <a:chOff x="3789075" y="238225"/>
            <a:chExt cx="2586075" cy="2228850"/>
          </a:xfrm>
        </p:grpSpPr>
        <p:sp>
          <p:nvSpPr>
            <p:cNvPr id="381" name="Google Shape;381;p27"/>
            <p:cNvSpPr/>
            <p:nvPr/>
          </p:nvSpPr>
          <p:spPr>
            <a:xfrm>
              <a:off x="5073675" y="812225"/>
              <a:ext cx="26025" cy="150900"/>
            </a:xfrm>
            <a:custGeom>
              <a:avLst/>
              <a:gdLst/>
              <a:ahLst/>
              <a:cxnLst/>
              <a:rect l="l" t="t" r="r" b="b"/>
              <a:pathLst>
                <a:path w="1041" h="6036" extrusionOk="0">
                  <a:moveTo>
                    <a:pt x="1041" y="1"/>
                  </a:moveTo>
                  <a:lnTo>
                    <a:pt x="994" y="255"/>
                  </a:lnTo>
                  <a:lnTo>
                    <a:pt x="1" y="6035"/>
                  </a:lnTo>
                  <a:cubicBezTo>
                    <a:pt x="1000" y="2582"/>
                    <a:pt x="1041" y="1"/>
                    <a:pt x="1041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7"/>
            <p:cNvSpPr/>
            <p:nvPr/>
          </p:nvSpPr>
          <p:spPr>
            <a:xfrm>
              <a:off x="5099675" y="812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7"/>
            <p:cNvSpPr/>
            <p:nvPr/>
          </p:nvSpPr>
          <p:spPr>
            <a:xfrm>
              <a:off x="5073675" y="743100"/>
              <a:ext cx="162700" cy="220025"/>
            </a:xfrm>
            <a:custGeom>
              <a:avLst/>
              <a:gdLst/>
              <a:ahLst/>
              <a:cxnLst/>
              <a:rect l="l" t="t" r="r" b="b"/>
              <a:pathLst>
                <a:path w="6508" h="8801" extrusionOk="0">
                  <a:moveTo>
                    <a:pt x="6507" y="1"/>
                  </a:moveTo>
                  <a:lnTo>
                    <a:pt x="6507" y="1"/>
                  </a:lnTo>
                  <a:cubicBezTo>
                    <a:pt x="6203" y="255"/>
                    <a:pt x="5875" y="516"/>
                    <a:pt x="5514" y="780"/>
                  </a:cubicBezTo>
                  <a:cubicBezTo>
                    <a:pt x="4424" y="1582"/>
                    <a:pt x="2789" y="2268"/>
                    <a:pt x="1041" y="2766"/>
                  </a:cubicBezTo>
                  <a:cubicBezTo>
                    <a:pt x="1041" y="2766"/>
                    <a:pt x="1001" y="5347"/>
                    <a:pt x="1" y="8800"/>
                  </a:cubicBezTo>
                  <a:cubicBezTo>
                    <a:pt x="71" y="8747"/>
                    <a:pt x="4107" y="5731"/>
                    <a:pt x="5430" y="2766"/>
                  </a:cubicBezTo>
                  <a:cubicBezTo>
                    <a:pt x="5918" y="1672"/>
                    <a:pt x="6267" y="743"/>
                    <a:pt x="6507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7"/>
            <p:cNvSpPr/>
            <p:nvPr/>
          </p:nvSpPr>
          <p:spPr>
            <a:xfrm>
              <a:off x="5099675" y="692950"/>
              <a:ext cx="149800" cy="119300"/>
            </a:xfrm>
            <a:custGeom>
              <a:avLst/>
              <a:gdLst/>
              <a:ahLst/>
              <a:cxnLst/>
              <a:rect l="l" t="t" r="r" b="b"/>
              <a:pathLst>
                <a:path w="5992" h="4772" extrusionOk="0">
                  <a:moveTo>
                    <a:pt x="5992" y="1"/>
                  </a:moveTo>
                  <a:lnTo>
                    <a:pt x="1" y="4772"/>
                  </a:lnTo>
                  <a:lnTo>
                    <a:pt x="5961" y="161"/>
                  </a:lnTo>
                  <a:cubicBezTo>
                    <a:pt x="5986" y="55"/>
                    <a:pt x="5992" y="1"/>
                    <a:pt x="599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7"/>
            <p:cNvSpPr/>
            <p:nvPr/>
          </p:nvSpPr>
          <p:spPr>
            <a:xfrm>
              <a:off x="4840250" y="317600"/>
              <a:ext cx="585925" cy="517300"/>
            </a:xfrm>
            <a:custGeom>
              <a:avLst/>
              <a:gdLst/>
              <a:ahLst/>
              <a:cxnLst/>
              <a:rect l="l" t="t" r="r" b="b"/>
              <a:pathLst>
                <a:path w="23437" h="20692" extrusionOk="0">
                  <a:moveTo>
                    <a:pt x="21139" y="9214"/>
                  </a:moveTo>
                  <a:cubicBezTo>
                    <a:pt x="21147" y="9214"/>
                    <a:pt x="21152" y="9214"/>
                    <a:pt x="21153" y="9214"/>
                  </a:cubicBezTo>
                  <a:lnTo>
                    <a:pt x="21143" y="9489"/>
                  </a:lnTo>
                  <a:cubicBezTo>
                    <a:pt x="21139" y="9489"/>
                    <a:pt x="21128" y="9488"/>
                    <a:pt x="21111" y="9488"/>
                  </a:cubicBezTo>
                  <a:cubicBezTo>
                    <a:pt x="20907" y="9488"/>
                    <a:pt x="19837" y="9551"/>
                    <a:pt x="19498" y="10648"/>
                  </a:cubicBezTo>
                  <a:lnTo>
                    <a:pt x="19234" y="10565"/>
                  </a:lnTo>
                  <a:cubicBezTo>
                    <a:pt x="19643" y="9248"/>
                    <a:pt x="20991" y="9214"/>
                    <a:pt x="21139" y="9214"/>
                  </a:cubicBezTo>
                  <a:close/>
                  <a:moveTo>
                    <a:pt x="5360" y="1"/>
                  </a:moveTo>
                  <a:cubicBezTo>
                    <a:pt x="4975" y="726"/>
                    <a:pt x="1" y="15015"/>
                    <a:pt x="1759" y="19809"/>
                  </a:cubicBezTo>
                  <a:cubicBezTo>
                    <a:pt x="1982" y="20419"/>
                    <a:pt x="3078" y="20691"/>
                    <a:pt x="4578" y="20691"/>
                  </a:cubicBezTo>
                  <a:cubicBezTo>
                    <a:pt x="6230" y="20691"/>
                    <a:pt x="8371" y="20361"/>
                    <a:pt x="10378" y="19786"/>
                  </a:cubicBezTo>
                  <a:cubicBezTo>
                    <a:pt x="12126" y="19288"/>
                    <a:pt x="13761" y="18602"/>
                    <a:pt x="14851" y="17800"/>
                  </a:cubicBezTo>
                  <a:cubicBezTo>
                    <a:pt x="15212" y="17536"/>
                    <a:pt x="15540" y="17275"/>
                    <a:pt x="15844" y="17021"/>
                  </a:cubicBezTo>
                  <a:cubicBezTo>
                    <a:pt x="18442" y="14834"/>
                    <a:pt x="18930" y="13173"/>
                    <a:pt x="18930" y="13173"/>
                  </a:cubicBezTo>
                  <a:cubicBezTo>
                    <a:pt x="18930" y="13173"/>
                    <a:pt x="19507" y="13529"/>
                    <a:pt x="20285" y="13529"/>
                  </a:cubicBezTo>
                  <a:cubicBezTo>
                    <a:pt x="20796" y="13529"/>
                    <a:pt x="21393" y="13376"/>
                    <a:pt x="21972" y="12869"/>
                  </a:cubicBezTo>
                  <a:cubicBezTo>
                    <a:pt x="23436" y="11591"/>
                    <a:pt x="22825" y="8546"/>
                    <a:pt x="21668" y="7877"/>
                  </a:cubicBezTo>
                  <a:cubicBezTo>
                    <a:pt x="21668" y="7877"/>
                    <a:pt x="21159" y="7501"/>
                    <a:pt x="20625" y="7501"/>
                  </a:cubicBezTo>
                  <a:cubicBezTo>
                    <a:pt x="20480" y="7501"/>
                    <a:pt x="20333" y="7529"/>
                    <a:pt x="20194" y="7599"/>
                  </a:cubicBezTo>
                  <a:cubicBezTo>
                    <a:pt x="19227" y="8091"/>
                    <a:pt x="19364" y="9037"/>
                    <a:pt x="19364" y="9037"/>
                  </a:cubicBezTo>
                  <a:lnTo>
                    <a:pt x="17823" y="9037"/>
                  </a:lnTo>
                  <a:cubicBezTo>
                    <a:pt x="17823" y="9037"/>
                    <a:pt x="17077" y="4163"/>
                    <a:pt x="16891" y="3354"/>
                  </a:cubicBezTo>
                  <a:cubicBezTo>
                    <a:pt x="16704" y="2548"/>
                    <a:pt x="17573" y="933"/>
                    <a:pt x="17573" y="933"/>
                  </a:cubicBezTo>
                  <a:lnTo>
                    <a:pt x="5360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7"/>
            <p:cNvSpPr/>
            <p:nvPr/>
          </p:nvSpPr>
          <p:spPr>
            <a:xfrm>
              <a:off x="5115225" y="455550"/>
              <a:ext cx="101575" cy="38950"/>
            </a:xfrm>
            <a:custGeom>
              <a:avLst/>
              <a:gdLst/>
              <a:ahLst/>
              <a:cxnLst/>
              <a:rect l="l" t="t" r="r" b="b"/>
              <a:pathLst>
                <a:path w="4063" h="1558" extrusionOk="0">
                  <a:moveTo>
                    <a:pt x="1699" y="66"/>
                  </a:moveTo>
                  <a:cubicBezTo>
                    <a:pt x="1990" y="66"/>
                    <a:pt x="2224" y="363"/>
                    <a:pt x="2224" y="731"/>
                  </a:cubicBezTo>
                  <a:cubicBezTo>
                    <a:pt x="2224" y="1102"/>
                    <a:pt x="1990" y="1399"/>
                    <a:pt x="1699" y="1399"/>
                  </a:cubicBezTo>
                  <a:cubicBezTo>
                    <a:pt x="1408" y="1399"/>
                    <a:pt x="1174" y="1102"/>
                    <a:pt x="1174" y="731"/>
                  </a:cubicBezTo>
                  <a:cubicBezTo>
                    <a:pt x="1174" y="363"/>
                    <a:pt x="1408" y="66"/>
                    <a:pt x="1699" y="66"/>
                  </a:cubicBezTo>
                  <a:close/>
                  <a:moveTo>
                    <a:pt x="3120" y="0"/>
                  </a:moveTo>
                  <a:cubicBezTo>
                    <a:pt x="2465" y="0"/>
                    <a:pt x="1642" y="24"/>
                    <a:pt x="1255" y="129"/>
                  </a:cubicBezTo>
                  <a:cubicBezTo>
                    <a:pt x="556" y="320"/>
                    <a:pt x="0" y="1363"/>
                    <a:pt x="0" y="1363"/>
                  </a:cubicBezTo>
                  <a:cubicBezTo>
                    <a:pt x="0" y="1363"/>
                    <a:pt x="989" y="1558"/>
                    <a:pt x="1844" y="1558"/>
                  </a:cubicBezTo>
                  <a:cubicBezTo>
                    <a:pt x="2271" y="1558"/>
                    <a:pt x="2665" y="1509"/>
                    <a:pt x="2886" y="1363"/>
                  </a:cubicBezTo>
                  <a:cubicBezTo>
                    <a:pt x="3551" y="928"/>
                    <a:pt x="4063" y="15"/>
                    <a:pt x="4063" y="15"/>
                  </a:cubicBezTo>
                  <a:cubicBezTo>
                    <a:pt x="4063" y="15"/>
                    <a:pt x="3645" y="0"/>
                    <a:pt x="3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4948225" y="417475"/>
              <a:ext cx="64400" cy="65550"/>
            </a:xfrm>
            <a:custGeom>
              <a:avLst/>
              <a:gdLst/>
              <a:ahLst/>
              <a:cxnLst/>
              <a:rect l="l" t="t" r="r" b="b"/>
              <a:pathLst>
                <a:path w="2576" h="2622" extrusionOk="0">
                  <a:moveTo>
                    <a:pt x="152" y="1"/>
                  </a:moveTo>
                  <a:cubicBezTo>
                    <a:pt x="152" y="1"/>
                    <a:pt x="1" y="228"/>
                    <a:pt x="493" y="1084"/>
                  </a:cubicBezTo>
                  <a:cubicBezTo>
                    <a:pt x="987" y="1936"/>
                    <a:pt x="2562" y="2621"/>
                    <a:pt x="2562" y="2621"/>
                  </a:cubicBezTo>
                  <a:cubicBezTo>
                    <a:pt x="2562" y="2621"/>
                    <a:pt x="2576" y="1638"/>
                    <a:pt x="2167" y="987"/>
                  </a:cubicBezTo>
                  <a:cubicBezTo>
                    <a:pt x="2147" y="956"/>
                    <a:pt x="2127" y="924"/>
                    <a:pt x="2101" y="893"/>
                  </a:cubicBezTo>
                  <a:lnTo>
                    <a:pt x="2101" y="893"/>
                  </a:lnTo>
                  <a:cubicBezTo>
                    <a:pt x="2167" y="1024"/>
                    <a:pt x="2198" y="1184"/>
                    <a:pt x="2174" y="1354"/>
                  </a:cubicBezTo>
                  <a:cubicBezTo>
                    <a:pt x="2127" y="1694"/>
                    <a:pt x="1885" y="1947"/>
                    <a:pt x="1620" y="1947"/>
                  </a:cubicBezTo>
                  <a:cubicBezTo>
                    <a:pt x="1601" y="1947"/>
                    <a:pt x="1581" y="1946"/>
                    <a:pt x="1562" y="1943"/>
                  </a:cubicBezTo>
                  <a:cubicBezTo>
                    <a:pt x="1275" y="1906"/>
                    <a:pt x="1084" y="1575"/>
                    <a:pt x="1134" y="1211"/>
                  </a:cubicBezTo>
                  <a:cubicBezTo>
                    <a:pt x="1181" y="869"/>
                    <a:pt x="1422" y="616"/>
                    <a:pt x="1689" y="616"/>
                  </a:cubicBezTo>
                  <a:cubicBezTo>
                    <a:pt x="1707" y="616"/>
                    <a:pt x="1725" y="617"/>
                    <a:pt x="1743" y="619"/>
                  </a:cubicBezTo>
                  <a:cubicBezTo>
                    <a:pt x="1763" y="623"/>
                    <a:pt x="1783" y="626"/>
                    <a:pt x="1800" y="632"/>
                  </a:cubicBezTo>
                  <a:cubicBezTo>
                    <a:pt x="1178" y="214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5115225" y="449525"/>
              <a:ext cx="101575" cy="40125"/>
            </a:xfrm>
            <a:custGeom>
              <a:avLst/>
              <a:gdLst/>
              <a:ahLst/>
              <a:cxnLst/>
              <a:rect l="l" t="t" r="r" b="b"/>
              <a:pathLst>
                <a:path w="4063" h="1605" extrusionOk="0">
                  <a:moveTo>
                    <a:pt x="2058" y="0"/>
                  </a:moveTo>
                  <a:cubicBezTo>
                    <a:pt x="1576" y="0"/>
                    <a:pt x="1136" y="41"/>
                    <a:pt x="906" y="146"/>
                  </a:cubicBezTo>
                  <a:cubicBezTo>
                    <a:pt x="278" y="437"/>
                    <a:pt x="0" y="1604"/>
                    <a:pt x="0" y="1604"/>
                  </a:cubicBezTo>
                  <a:cubicBezTo>
                    <a:pt x="0" y="1604"/>
                    <a:pt x="556" y="561"/>
                    <a:pt x="1255" y="370"/>
                  </a:cubicBezTo>
                  <a:cubicBezTo>
                    <a:pt x="1642" y="265"/>
                    <a:pt x="2465" y="241"/>
                    <a:pt x="3120" y="241"/>
                  </a:cubicBezTo>
                  <a:cubicBezTo>
                    <a:pt x="3645" y="241"/>
                    <a:pt x="4063" y="256"/>
                    <a:pt x="4063" y="256"/>
                  </a:cubicBezTo>
                  <a:cubicBezTo>
                    <a:pt x="3859" y="125"/>
                    <a:pt x="2895" y="0"/>
                    <a:pt x="2058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7"/>
            <p:cNvSpPr/>
            <p:nvPr/>
          </p:nvSpPr>
          <p:spPr>
            <a:xfrm>
              <a:off x="5144575" y="457175"/>
              <a:ext cx="26250" cy="33375"/>
            </a:xfrm>
            <a:custGeom>
              <a:avLst/>
              <a:gdLst/>
              <a:ahLst/>
              <a:cxnLst/>
              <a:rect l="l" t="t" r="r" b="b"/>
              <a:pathLst>
                <a:path w="1050" h="1335" extrusionOk="0">
                  <a:moveTo>
                    <a:pt x="525" y="1"/>
                  </a:moveTo>
                  <a:cubicBezTo>
                    <a:pt x="234" y="1"/>
                    <a:pt x="0" y="298"/>
                    <a:pt x="0" y="666"/>
                  </a:cubicBezTo>
                  <a:cubicBezTo>
                    <a:pt x="0" y="1037"/>
                    <a:pt x="234" y="1334"/>
                    <a:pt x="525" y="1334"/>
                  </a:cubicBezTo>
                  <a:cubicBezTo>
                    <a:pt x="816" y="1334"/>
                    <a:pt x="1050" y="1037"/>
                    <a:pt x="1050" y="666"/>
                  </a:cubicBezTo>
                  <a:cubicBezTo>
                    <a:pt x="1050" y="298"/>
                    <a:pt x="816" y="1"/>
                    <a:pt x="525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7"/>
            <p:cNvSpPr/>
            <p:nvPr/>
          </p:nvSpPr>
          <p:spPr>
            <a:xfrm>
              <a:off x="4952000" y="417275"/>
              <a:ext cx="68300" cy="65750"/>
            </a:xfrm>
            <a:custGeom>
              <a:avLst/>
              <a:gdLst/>
              <a:ahLst/>
              <a:cxnLst/>
              <a:rect l="l" t="t" r="r" b="b"/>
              <a:pathLst>
                <a:path w="2732" h="2630" extrusionOk="0">
                  <a:moveTo>
                    <a:pt x="1936" y="875"/>
                  </a:moveTo>
                  <a:lnTo>
                    <a:pt x="1936" y="875"/>
                  </a:lnTo>
                  <a:cubicBezTo>
                    <a:pt x="1939" y="884"/>
                    <a:pt x="1946" y="895"/>
                    <a:pt x="1950" y="901"/>
                  </a:cubicBezTo>
                  <a:cubicBezTo>
                    <a:pt x="1943" y="895"/>
                    <a:pt x="1939" y="884"/>
                    <a:pt x="1936" y="875"/>
                  </a:cubicBezTo>
                  <a:close/>
                  <a:moveTo>
                    <a:pt x="241" y="1"/>
                  </a:moveTo>
                  <a:cubicBezTo>
                    <a:pt x="93" y="1"/>
                    <a:pt x="1" y="9"/>
                    <a:pt x="1" y="9"/>
                  </a:cubicBezTo>
                  <a:cubicBezTo>
                    <a:pt x="1" y="9"/>
                    <a:pt x="1027" y="222"/>
                    <a:pt x="1649" y="640"/>
                  </a:cubicBezTo>
                  <a:cubicBezTo>
                    <a:pt x="1632" y="634"/>
                    <a:pt x="1612" y="631"/>
                    <a:pt x="1592" y="627"/>
                  </a:cubicBezTo>
                  <a:cubicBezTo>
                    <a:pt x="1574" y="625"/>
                    <a:pt x="1556" y="624"/>
                    <a:pt x="1538" y="624"/>
                  </a:cubicBezTo>
                  <a:cubicBezTo>
                    <a:pt x="1271" y="624"/>
                    <a:pt x="1030" y="877"/>
                    <a:pt x="983" y="1219"/>
                  </a:cubicBezTo>
                  <a:cubicBezTo>
                    <a:pt x="933" y="1583"/>
                    <a:pt x="1124" y="1914"/>
                    <a:pt x="1411" y="1951"/>
                  </a:cubicBezTo>
                  <a:cubicBezTo>
                    <a:pt x="1430" y="1954"/>
                    <a:pt x="1450" y="1955"/>
                    <a:pt x="1469" y="1955"/>
                  </a:cubicBezTo>
                  <a:cubicBezTo>
                    <a:pt x="1734" y="1955"/>
                    <a:pt x="1976" y="1702"/>
                    <a:pt x="2023" y="1362"/>
                  </a:cubicBezTo>
                  <a:cubicBezTo>
                    <a:pt x="2047" y="1192"/>
                    <a:pt x="2016" y="1032"/>
                    <a:pt x="1950" y="901"/>
                  </a:cubicBezTo>
                  <a:lnTo>
                    <a:pt x="1950" y="901"/>
                  </a:lnTo>
                  <a:cubicBezTo>
                    <a:pt x="1976" y="932"/>
                    <a:pt x="1996" y="964"/>
                    <a:pt x="2016" y="995"/>
                  </a:cubicBezTo>
                  <a:cubicBezTo>
                    <a:pt x="2425" y="1646"/>
                    <a:pt x="2411" y="2629"/>
                    <a:pt x="2411" y="2629"/>
                  </a:cubicBezTo>
                  <a:cubicBezTo>
                    <a:pt x="2411" y="2629"/>
                    <a:pt x="2732" y="1473"/>
                    <a:pt x="2124" y="677"/>
                  </a:cubicBezTo>
                  <a:cubicBezTo>
                    <a:pt x="1665" y="75"/>
                    <a:pt x="692" y="1"/>
                    <a:pt x="24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>
              <a:off x="5321100" y="547950"/>
              <a:ext cx="47975" cy="35875"/>
            </a:xfrm>
            <a:custGeom>
              <a:avLst/>
              <a:gdLst/>
              <a:ahLst/>
              <a:cxnLst/>
              <a:rect l="l" t="t" r="r" b="b"/>
              <a:pathLst>
                <a:path w="1919" h="1435" extrusionOk="0">
                  <a:moveTo>
                    <a:pt x="1905" y="0"/>
                  </a:moveTo>
                  <a:cubicBezTo>
                    <a:pt x="1757" y="0"/>
                    <a:pt x="409" y="34"/>
                    <a:pt x="0" y="1351"/>
                  </a:cubicBezTo>
                  <a:lnTo>
                    <a:pt x="264" y="1434"/>
                  </a:lnTo>
                  <a:cubicBezTo>
                    <a:pt x="603" y="337"/>
                    <a:pt x="1673" y="274"/>
                    <a:pt x="1877" y="274"/>
                  </a:cubicBezTo>
                  <a:cubicBezTo>
                    <a:pt x="1894" y="274"/>
                    <a:pt x="1905" y="275"/>
                    <a:pt x="1909" y="275"/>
                  </a:cubicBezTo>
                  <a:lnTo>
                    <a:pt x="1919" y="0"/>
                  </a:lnTo>
                  <a:cubicBezTo>
                    <a:pt x="1918" y="0"/>
                    <a:pt x="1913" y="0"/>
                    <a:pt x="1905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5008900" y="618800"/>
              <a:ext cx="152675" cy="66075"/>
            </a:xfrm>
            <a:custGeom>
              <a:avLst/>
              <a:gdLst/>
              <a:ahLst/>
              <a:cxnLst/>
              <a:rect l="l" t="t" r="r" b="b"/>
              <a:pathLst>
                <a:path w="6107" h="2643" extrusionOk="0">
                  <a:moveTo>
                    <a:pt x="5952" y="0"/>
                  </a:moveTo>
                  <a:cubicBezTo>
                    <a:pt x="5898" y="0"/>
                    <a:pt x="5848" y="32"/>
                    <a:pt x="5825" y="85"/>
                  </a:cubicBezTo>
                  <a:cubicBezTo>
                    <a:pt x="5815" y="105"/>
                    <a:pt x="4838" y="2308"/>
                    <a:pt x="135" y="2368"/>
                  </a:cubicBezTo>
                  <a:cubicBezTo>
                    <a:pt x="61" y="2368"/>
                    <a:pt x="1" y="2432"/>
                    <a:pt x="1" y="2509"/>
                  </a:cubicBezTo>
                  <a:cubicBezTo>
                    <a:pt x="1" y="2583"/>
                    <a:pt x="61" y="2643"/>
                    <a:pt x="138" y="2643"/>
                  </a:cubicBezTo>
                  <a:cubicBezTo>
                    <a:pt x="5039" y="2579"/>
                    <a:pt x="6039" y="285"/>
                    <a:pt x="6079" y="189"/>
                  </a:cubicBezTo>
                  <a:cubicBezTo>
                    <a:pt x="6106" y="118"/>
                    <a:pt x="6072" y="38"/>
                    <a:pt x="6006" y="12"/>
                  </a:cubicBezTo>
                  <a:cubicBezTo>
                    <a:pt x="5988" y="4"/>
                    <a:pt x="5970" y="0"/>
                    <a:pt x="5952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4967475" y="353425"/>
              <a:ext cx="76650" cy="74275"/>
            </a:xfrm>
            <a:custGeom>
              <a:avLst/>
              <a:gdLst/>
              <a:ahLst/>
              <a:cxnLst/>
              <a:rect l="l" t="t" r="r" b="b"/>
              <a:pathLst>
                <a:path w="3066" h="2971" extrusionOk="0">
                  <a:moveTo>
                    <a:pt x="1981" y="1"/>
                  </a:moveTo>
                  <a:cubicBezTo>
                    <a:pt x="1185" y="1"/>
                    <a:pt x="0" y="366"/>
                    <a:pt x="0" y="366"/>
                  </a:cubicBezTo>
                  <a:lnTo>
                    <a:pt x="2604" y="2970"/>
                  </a:lnTo>
                  <a:cubicBezTo>
                    <a:pt x="2604" y="2970"/>
                    <a:pt x="3065" y="624"/>
                    <a:pt x="2604" y="162"/>
                  </a:cubicBezTo>
                  <a:cubicBezTo>
                    <a:pt x="2486" y="44"/>
                    <a:pt x="2257" y="1"/>
                    <a:pt x="198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7"/>
            <p:cNvSpPr/>
            <p:nvPr/>
          </p:nvSpPr>
          <p:spPr>
            <a:xfrm>
              <a:off x="5147150" y="365775"/>
              <a:ext cx="83125" cy="67275"/>
            </a:xfrm>
            <a:custGeom>
              <a:avLst/>
              <a:gdLst/>
              <a:ahLst/>
              <a:cxnLst/>
              <a:rect l="l" t="t" r="r" b="b"/>
              <a:pathLst>
                <a:path w="3325" h="2691" extrusionOk="0">
                  <a:moveTo>
                    <a:pt x="2194" y="1"/>
                  </a:moveTo>
                  <a:cubicBezTo>
                    <a:pt x="1480" y="1"/>
                    <a:pt x="1" y="1099"/>
                    <a:pt x="1" y="1099"/>
                  </a:cubicBezTo>
                  <a:lnTo>
                    <a:pt x="3324" y="2691"/>
                  </a:lnTo>
                  <a:cubicBezTo>
                    <a:pt x="3324" y="2691"/>
                    <a:pt x="2976" y="320"/>
                    <a:pt x="2391" y="40"/>
                  </a:cubicBezTo>
                  <a:cubicBezTo>
                    <a:pt x="2336" y="13"/>
                    <a:pt x="2269" y="1"/>
                    <a:pt x="2194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7"/>
            <p:cNvSpPr/>
            <p:nvPr/>
          </p:nvSpPr>
          <p:spPr>
            <a:xfrm>
              <a:off x="4958025" y="238225"/>
              <a:ext cx="423925" cy="305325"/>
            </a:xfrm>
            <a:custGeom>
              <a:avLst/>
              <a:gdLst/>
              <a:ahLst/>
              <a:cxnLst/>
              <a:rect l="l" t="t" r="r" b="b"/>
              <a:pathLst>
                <a:path w="16957" h="12213" extrusionOk="0">
                  <a:moveTo>
                    <a:pt x="4583" y="0"/>
                  </a:moveTo>
                  <a:cubicBezTo>
                    <a:pt x="3049" y="0"/>
                    <a:pt x="1518" y="216"/>
                    <a:pt x="0" y="778"/>
                  </a:cubicBezTo>
                  <a:lnTo>
                    <a:pt x="649" y="3176"/>
                  </a:lnTo>
                  <a:lnTo>
                    <a:pt x="12862" y="4108"/>
                  </a:lnTo>
                  <a:cubicBezTo>
                    <a:pt x="12862" y="4108"/>
                    <a:pt x="11993" y="5723"/>
                    <a:pt x="12180" y="6529"/>
                  </a:cubicBezTo>
                  <a:cubicBezTo>
                    <a:pt x="12366" y="7338"/>
                    <a:pt x="13112" y="12212"/>
                    <a:pt x="13112" y="12212"/>
                  </a:cubicBezTo>
                  <a:lnTo>
                    <a:pt x="14653" y="12212"/>
                  </a:lnTo>
                  <a:cubicBezTo>
                    <a:pt x="14653" y="12212"/>
                    <a:pt x="14717" y="11400"/>
                    <a:pt x="15212" y="11069"/>
                  </a:cubicBezTo>
                  <a:cubicBezTo>
                    <a:pt x="15419" y="10897"/>
                    <a:pt x="15715" y="10798"/>
                    <a:pt x="16044" y="10798"/>
                  </a:cubicBezTo>
                  <a:cubicBezTo>
                    <a:pt x="16336" y="10798"/>
                    <a:pt x="16653" y="10876"/>
                    <a:pt x="16957" y="11052"/>
                  </a:cubicBezTo>
                  <a:lnTo>
                    <a:pt x="16957" y="2162"/>
                  </a:lnTo>
                  <a:cubicBezTo>
                    <a:pt x="12912" y="1581"/>
                    <a:pt x="8733" y="0"/>
                    <a:pt x="4583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7"/>
            <p:cNvSpPr/>
            <p:nvPr/>
          </p:nvSpPr>
          <p:spPr>
            <a:xfrm>
              <a:off x="5381925" y="51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7"/>
            <p:cNvSpPr/>
            <p:nvPr/>
          </p:nvSpPr>
          <p:spPr>
            <a:xfrm>
              <a:off x="4870750" y="392575"/>
              <a:ext cx="365625" cy="189575"/>
            </a:xfrm>
            <a:custGeom>
              <a:avLst/>
              <a:gdLst/>
              <a:ahLst/>
              <a:cxnLst/>
              <a:rect l="l" t="t" r="r" b="b"/>
              <a:pathLst>
                <a:path w="14625" h="7583" extrusionOk="0">
                  <a:moveTo>
                    <a:pt x="3251" y="275"/>
                  </a:moveTo>
                  <a:cubicBezTo>
                    <a:pt x="4892" y="275"/>
                    <a:pt x="6229" y="1608"/>
                    <a:pt x="6229" y="3250"/>
                  </a:cubicBezTo>
                  <a:cubicBezTo>
                    <a:pt x="6229" y="4892"/>
                    <a:pt x="4892" y="6229"/>
                    <a:pt x="3251" y="6229"/>
                  </a:cubicBezTo>
                  <a:cubicBezTo>
                    <a:pt x="2535" y="6229"/>
                    <a:pt x="1876" y="5975"/>
                    <a:pt x="1362" y="5550"/>
                  </a:cubicBezTo>
                  <a:cubicBezTo>
                    <a:pt x="700" y="5006"/>
                    <a:pt x="275" y="4176"/>
                    <a:pt x="275" y="3250"/>
                  </a:cubicBezTo>
                  <a:cubicBezTo>
                    <a:pt x="275" y="1836"/>
                    <a:pt x="1268" y="649"/>
                    <a:pt x="2592" y="348"/>
                  </a:cubicBezTo>
                  <a:cubicBezTo>
                    <a:pt x="2806" y="298"/>
                    <a:pt x="3027" y="275"/>
                    <a:pt x="3251" y="275"/>
                  </a:cubicBezTo>
                  <a:close/>
                  <a:moveTo>
                    <a:pt x="11371" y="275"/>
                  </a:moveTo>
                  <a:cubicBezTo>
                    <a:pt x="11813" y="275"/>
                    <a:pt x="12230" y="372"/>
                    <a:pt x="12608" y="542"/>
                  </a:cubicBezTo>
                  <a:cubicBezTo>
                    <a:pt x="13634" y="1014"/>
                    <a:pt x="14350" y="2050"/>
                    <a:pt x="14350" y="3250"/>
                  </a:cubicBezTo>
                  <a:cubicBezTo>
                    <a:pt x="14350" y="4892"/>
                    <a:pt x="13012" y="6229"/>
                    <a:pt x="11371" y="6229"/>
                  </a:cubicBezTo>
                  <a:cubicBezTo>
                    <a:pt x="9730" y="6229"/>
                    <a:pt x="8395" y="4892"/>
                    <a:pt x="8395" y="3250"/>
                  </a:cubicBezTo>
                  <a:cubicBezTo>
                    <a:pt x="8395" y="2284"/>
                    <a:pt x="8857" y="1425"/>
                    <a:pt x="9576" y="880"/>
                  </a:cubicBezTo>
                  <a:cubicBezTo>
                    <a:pt x="10074" y="499"/>
                    <a:pt x="10696" y="275"/>
                    <a:pt x="11371" y="275"/>
                  </a:cubicBezTo>
                  <a:close/>
                  <a:moveTo>
                    <a:pt x="3251" y="0"/>
                  </a:moveTo>
                  <a:cubicBezTo>
                    <a:pt x="3056" y="0"/>
                    <a:pt x="2869" y="17"/>
                    <a:pt x="2682" y="51"/>
                  </a:cubicBezTo>
                  <a:cubicBezTo>
                    <a:pt x="1161" y="318"/>
                    <a:pt x="1" y="1652"/>
                    <a:pt x="1" y="3250"/>
                  </a:cubicBezTo>
                  <a:cubicBezTo>
                    <a:pt x="1" y="4316"/>
                    <a:pt x="512" y="5262"/>
                    <a:pt x="1305" y="5854"/>
                  </a:cubicBezTo>
                  <a:cubicBezTo>
                    <a:pt x="1850" y="6262"/>
                    <a:pt x="2521" y="6503"/>
                    <a:pt x="3251" y="6503"/>
                  </a:cubicBezTo>
                  <a:cubicBezTo>
                    <a:pt x="4999" y="6503"/>
                    <a:pt x="6426" y="5119"/>
                    <a:pt x="6500" y="3387"/>
                  </a:cubicBezTo>
                  <a:lnTo>
                    <a:pt x="7189" y="3387"/>
                  </a:lnTo>
                  <a:lnTo>
                    <a:pt x="5504" y="7583"/>
                  </a:lnTo>
                  <a:lnTo>
                    <a:pt x="7981" y="6690"/>
                  </a:lnTo>
                  <a:lnTo>
                    <a:pt x="7888" y="6433"/>
                  </a:lnTo>
                  <a:lnTo>
                    <a:pt x="5985" y="7118"/>
                  </a:lnTo>
                  <a:lnTo>
                    <a:pt x="7483" y="3387"/>
                  </a:lnTo>
                  <a:lnTo>
                    <a:pt x="8122" y="3387"/>
                  </a:lnTo>
                  <a:cubicBezTo>
                    <a:pt x="8195" y="5119"/>
                    <a:pt x="9626" y="6503"/>
                    <a:pt x="11371" y="6503"/>
                  </a:cubicBezTo>
                  <a:cubicBezTo>
                    <a:pt x="13163" y="6503"/>
                    <a:pt x="14624" y="5046"/>
                    <a:pt x="14624" y="3250"/>
                  </a:cubicBezTo>
                  <a:cubicBezTo>
                    <a:pt x="14624" y="2077"/>
                    <a:pt x="13999" y="1047"/>
                    <a:pt x="13063" y="475"/>
                  </a:cubicBezTo>
                  <a:cubicBezTo>
                    <a:pt x="12571" y="174"/>
                    <a:pt x="11989" y="0"/>
                    <a:pt x="11371" y="0"/>
                  </a:cubicBezTo>
                  <a:cubicBezTo>
                    <a:pt x="10823" y="0"/>
                    <a:pt x="10304" y="137"/>
                    <a:pt x="9850" y="378"/>
                  </a:cubicBezTo>
                  <a:cubicBezTo>
                    <a:pt x="8860" y="906"/>
                    <a:pt x="8172" y="1929"/>
                    <a:pt x="8122" y="3113"/>
                  </a:cubicBezTo>
                  <a:lnTo>
                    <a:pt x="7593" y="3113"/>
                  </a:lnTo>
                  <a:lnTo>
                    <a:pt x="8062" y="1946"/>
                  </a:lnTo>
                  <a:lnTo>
                    <a:pt x="7807" y="1846"/>
                  </a:lnTo>
                  <a:lnTo>
                    <a:pt x="7299" y="3113"/>
                  </a:lnTo>
                  <a:lnTo>
                    <a:pt x="6500" y="3113"/>
                  </a:lnTo>
                  <a:cubicBezTo>
                    <a:pt x="6426" y="1384"/>
                    <a:pt x="4999" y="0"/>
                    <a:pt x="3251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7"/>
            <p:cNvSpPr/>
            <p:nvPr/>
          </p:nvSpPr>
          <p:spPr>
            <a:xfrm>
              <a:off x="3789075" y="1332850"/>
              <a:ext cx="993600" cy="1134225"/>
            </a:xfrm>
            <a:custGeom>
              <a:avLst/>
              <a:gdLst/>
              <a:ahLst/>
              <a:cxnLst/>
              <a:rect l="l" t="t" r="r" b="b"/>
              <a:pathLst>
                <a:path w="39744" h="45369" extrusionOk="0">
                  <a:moveTo>
                    <a:pt x="38999" y="1"/>
                  </a:moveTo>
                  <a:cubicBezTo>
                    <a:pt x="38999" y="1"/>
                    <a:pt x="20899" y="2218"/>
                    <a:pt x="14446" y="5250"/>
                  </a:cubicBezTo>
                  <a:cubicBezTo>
                    <a:pt x="14446" y="5250"/>
                    <a:pt x="595" y="8469"/>
                    <a:pt x="153" y="24480"/>
                  </a:cubicBezTo>
                  <a:cubicBezTo>
                    <a:pt x="0" y="30147"/>
                    <a:pt x="531" y="37796"/>
                    <a:pt x="1548" y="45369"/>
                  </a:cubicBezTo>
                  <a:lnTo>
                    <a:pt x="14924" y="45369"/>
                  </a:lnTo>
                  <a:cubicBezTo>
                    <a:pt x="13219" y="35121"/>
                    <a:pt x="11828" y="21381"/>
                    <a:pt x="11815" y="21220"/>
                  </a:cubicBezTo>
                  <a:lnTo>
                    <a:pt x="12085" y="21194"/>
                  </a:lnTo>
                  <a:cubicBezTo>
                    <a:pt x="12102" y="21350"/>
                    <a:pt x="13493" y="35128"/>
                    <a:pt x="15202" y="45369"/>
                  </a:cubicBezTo>
                  <a:lnTo>
                    <a:pt x="39744" y="45369"/>
                  </a:lnTo>
                  <a:lnTo>
                    <a:pt x="39039" y="2468"/>
                  </a:lnTo>
                  <a:lnTo>
                    <a:pt x="39002" y="184"/>
                  </a:lnTo>
                  <a:lnTo>
                    <a:pt x="38999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7"/>
            <p:cNvSpPr/>
            <p:nvPr/>
          </p:nvSpPr>
          <p:spPr>
            <a:xfrm>
              <a:off x="4084308" y="1862675"/>
              <a:ext cx="84700" cy="604400"/>
            </a:xfrm>
            <a:custGeom>
              <a:avLst/>
              <a:gdLst/>
              <a:ahLst/>
              <a:cxnLst/>
              <a:rect l="l" t="t" r="r" b="b"/>
              <a:pathLst>
                <a:path w="3388" h="24176" extrusionOk="0">
                  <a:moveTo>
                    <a:pt x="271" y="1"/>
                  </a:moveTo>
                  <a:lnTo>
                    <a:pt x="1" y="27"/>
                  </a:lnTo>
                  <a:cubicBezTo>
                    <a:pt x="14" y="188"/>
                    <a:pt x="1405" y="13928"/>
                    <a:pt x="3110" y="24176"/>
                  </a:cubicBezTo>
                  <a:lnTo>
                    <a:pt x="3388" y="24176"/>
                  </a:lnTo>
                  <a:cubicBezTo>
                    <a:pt x="1679" y="13935"/>
                    <a:pt x="288" y="157"/>
                    <a:pt x="271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5017350" y="1601300"/>
              <a:ext cx="3625" cy="3375"/>
            </a:xfrm>
            <a:custGeom>
              <a:avLst/>
              <a:gdLst/>
              <a:ahLst/>
              <a:cxnLst/>
              <a:rect l="l" t="t" r="r" b="b"/>
              <a:pathLst>
                <a:path w="145" h="135" extrusionOk="0">
                  <a:moveTo>
                    <a:pt x="61" y="1"/>
                  </a:moveTo>
                  <a:lnTo>
                    <a:pt x="1" y="58"/>
                  </a:lnTo>
                  <a:lnTo>
                    <a:pt x="71" y="135"/>
                  </a:lnTo>
                  <a:lnTo>
                    <a:pt x="144" y="105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4764025" y="646900"/>
              <a:ext cx="812075" cy="954425"/>
            </a:xfrm>
            <a:custGeom>
              <a:avLst/>
              <a:gdLst/>
              <a:ahLst/>
              <a:cxnLst/>
              <a:rect l="l" t="t" r="r" b="b"/>
              <a:pathLst>
                <a:path w="32483" h="38177" extrusionOk="0">
                  <a:moveTo>
                    <a:pt x="21979" y="1"/>
                  </a:moveTo>
                  <a:cubicBezTo>
                    <a:pt x="21979" y="1"/>
                    <a:pt x="21491" y="1662"/>
                    <a:pt x="18893" y="3849"/>
                  </a:cubicBezTo>
                  <a:cubicBezTo>
                    <a:pt x="18653" y="4591"/>
                    <a:pt x="18304" y="5520"/>
                    <a:pt x="17816" y="6614"/>
                  </a:cubicBezTo>
                  <a:cubicBezTo>
                    <a:pt x="16493" y="9579"/>
                    <a:pt x="12457" y="12595"/>
                    <a:pt x="12387" y="12648"/>
                  </a:cubicBezTo>
                  <a:cubicBezTo>
                    <a:pt x="11027" y="17352"/>
                    <a:pt x="7881" y="23681"/>
                    <a:pt x="616" y="27325"/>
                  </a:cubicBezTo>
                  <a:lnTo>
                    <a:pt x="1" y="27439"/>
                  </a:lnTo>
                  <a:lnTo>
                    <a:pt x="121" y="27565"/>
                  </a:lnTo>
                  <a:lnTo>
                    <a:pt x="5534" y="33270"/>
                  </a:lnTo>
                  <a:lnTo>
                    <a:pt x="10194" y="38177"/>
                  </a:lnTo>
                  <a:lnTo>
                    <a:pt x="15610" y="35914"/>
                  </a:lnTo>
                  <a:lnTo>
                    <a:pt x="32116" y="29010"/>
                  </a:lnTo>
                  <a:lnTo>
                    <a:pt x="32483" y="28853"/>
                  </a:lnTo>
                  <a:lnTo>
                    <a:pt x="31196" y="28485"/>
                  </a:lnTo>
                  <a:cubicBezTo>
                    <a:pt x="29387" y="27332"/>
                    <a:pt x="27365" y="25309"/>
                    <a:pt x="25880" y="21755"/>
                  </a:cubicBezTo>
                  <a:cubicBezTo>
                    <a:pt x="22484" y="13618"/>
                    <a:pt x="21979" y="1"/>
                    <a:pt x="21979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7"/>
            <p:cNvSpPr/>
            <p:nvPr/>
          </p:nvSpPr>
          <p:spPr>
            <a:xfrm>
              <a:off x="5576100" y="13682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7"/>
            <p:cNvSpPr/>
            <p:nvPr/>
          </p:nvSpPr>
          <p:spPr>
            <a:xfrm>
              <a:off x="5569500" y="1368225"/>
              <a:ext cx="6600" cy="7850"/>
            </a:xfrm>
            <a:custGeom>
              <a:avLst/>
              <a:gdLst/>
              <a:ahLst/>
              <a:cxnLst/>
              <a:rect l="l" t="t" r="r" b="b"/>
              <a:pathLst>
                <a:path w="264" h="314" extrusionOk="0">
                  <a:moveTo>
                    <a:pt x="264" y="0"/>
                  </a:moveTo>
                  <a:lnTo>
                    <a:pt x="0" y="207"/>
                  </a:lnTo>
                  <a:cubicBezTo>
                    <a:pt x="74" y="244"/>
                    <a:pt x="147" y="281"/>
                    <a:pt x="221" y="314"/>
                  </a:cubicBezTo>
                  <a:lnTo>
                    <a:pt x="26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4764025" y="1332850"/>
              <a:ext cx="1600" cy="4625"/>
            </a:xfrm>
            <a:custGeom>
              <a:avLst/>
              <a:gdLst/>
              <a:ahLst/>
              <a:cxnLst/>
              <a:rect l="l" t="t" r="r" b="b"/>
              <a:pathLst>
                <a:path w="64" h="185" extrusionOk="0">
                  <a:moveTo>
                    <a:pt x="1" y="1"/>
                  </a:moveTo>
                  <a:lnTo>
                    <a:pt x="4" y="184"/>
                  </a:lnTo>
                  <a:lnTo>
                    <a:pt x="64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7"/>
            <p:cNvSpPr/>
            <p:nvPr/>
          </p:nvSpPr>
          <p:spPr>
            <a:xfrm>
              <a:off x="5019125" y="1603925"/>
              <a:ext cx="2525" cy="750"/>
            </a:xfrm>
            <a:custGeom>
              <a:avLst/>
              <a:gdLst/>
              <a:ahLst/>
              <a:cxnLst/>
              <a:rect l="l" t="t" r="r" b="b"/>
              <a:pathLst>
                <a:path w="101" h="30" extrusionOk="0">
                  <a:moveTo>
                    <a:pt x="73" y="0"/>
                  </a:moveTo>
                  <a:lnTo>
                    <a:pt x="0" y="30"/>
                  </a:lnTo>
                  <a:lnTo>
                    <a:pt x="101" y="30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7"/>
            <p:cNvSpPr/>
            <p:nvPr/>
          </p:nvSpPr>
          <p:spPr>
            <a:xfrm>
              <a:off x="4765025" y="1394525"/>
              <a:ext cx="799475" cy="1072550"/>
            </a:xfrm>
            <a:custGeom>
              <a:avLst/>
              <a:gdLst/>
              <a:ahLst/>
              <a:cxnLst/>
              <a:rect l="l" t="t" r="r" b="b"/>
              <a:pathLst>
                <a:path w="31979" h="42902" extrusionOk="0">
                  <a:moveTo>
                    <a:pt x="1" y="1"/>
                  </a:moveTo>
                  <a:lnTo>
                    <a:pt x="706" y="42902"/>
                  </a:lnTo>
                  <a:lnTo>
                    <a:pt x="26135" y="42902"/>
                  </a:lnTo>
                  <a:lnTo>
                    <a:pt x="31978" y="2184"/>
                  </a:lnTo>
                  <a:lnTo>
                    <a:pt x="31978" y="2184"/>
                  </a:lnTo>
                  <a:cubicBezTo>
                    <a:pt x="30354" y="2960"/>
                    <a:pt x="28117" y="3839"/>
                    <a:pt x="25182" y="4608"/>
                  </a:cubicBezTo>
                  <a:lnTo>
                    <a:pt x="14246" y="13126"/>
                  </a:lnTo>
                  <a:lnTo>
                    <a:pt x="11067" y="9355"/>
                  </a:lnTo>
                  <a:lnTo>
                    <a:pt x="10679" y="8898"/>
                  </a:lnTo>
                  <a:lnTo>
                    <a:pt x="10301" y="8446"/>
                  </a:lnTo>
                  <a:lnTo>
                    <a:pt x="10208" y="8339"/>
                  </a:lnTo>
                  <a:lnTo>
                    <a:pt x="10154" y="8272"/>
                  </a:lnTo>
                  <a:lnTo>
                    <a:pt x="5858" y="12211"/>
                  </a:lnTo>
                  <a:lnTo>
                    <a:pt x="1338" y="957"/>
                  </a:lnTo>
                  <a:cubicBezTo>
                    <a:pt x="837" y="620"/>
                    <a:pt x="391" y="295"/>
                    <a:pt x="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5394550" y="1373400"/>
              <a:ext cx="180475" cy="136350"/>
            </a:xfrm>
            <a:custGeom>
              <a:avLst/>
              <a:gdLst/>
              <a:ahLst/>
              <a:cxnLst/>
              <a:rect l="l" t="t" r="r" b="b"/>
              <a:pathLst>
                <a:path w="7219" h="5454" extrusionOk="0">
                  <a:moveTo>
                    <a:pt x="6998" y="0"/>
                  </a:moveTo>
                  <a:lnTo>
                    <a:pt x="1" y="5453"/>
                  </a:lnTo>
                  <a:cubicBezTo>
                    <a:pt x="2936" y="4684"/>
                    <a:pt x="5173" y="3805"/>
                    <a:pt x="6797" y="3029"/>
                  </a:cubicBezTo>
                  <a:lnTo>
                    <a:pt x="7219" y="107"/>
                  </a:lnTo>
                  <a:cubicBezTo>
                    <a:pt x="7145" y="74"/>
                    <a:pt x="7072" y="37"/>
                    <a:pt x="699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4764100" y="1336700"/>
              <a:ext cx="34400" cy="81775"/>
            </a:xfrm>
            <a:custGeom>
              <a:avLst/>
              <a:gdLst/>
              <a:ahLst/>
              <a:cxnLst/>
              <a:rect l="l" t="t" r="r" b="b"/>
              <a:pathLst>
                <a:path w="1376" h="3271" extrusionOk="0">
                  <a:moveTo>
                    <a:pt x="61" y="1"/>
                  </a:moveTo>
                  <a:lnTo>
                    <a:pt x="1" y="30"/>
                  </a:lnTo>
                  <a:lnTo>
                    <a:pt x="38" y="2314"/>
                  </a:lnTo>
                  <a:cubicBezTo>
                    <a:pt x="428" y="2608"/>
                    <a:pt x="874" y="2933"/>
                    <a:pt x="1375" y="3270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7"/>
            <p:cNvSpPr/>
            <p:nvPr/>
          </p:nvSpPr>
          <p:spPr>
            <a:xfrm>
              <a:off x="5019125" y="1604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7"/>
            <p:cNvSpPr/>
            <p:nvPr/>
          </p:nvSpPr>
          <p:spPr>
            <a:xfrm>
              <a:off x="5015425" y="1601300"/>
              <a:ext cx="6900" cy="862500"/>
            </a:xfrm>
            <a:custGeom>
              <a:avLst/>
              <a:gdLst/>
              <a:ahLst/>
              <a:cxnLst/>
              <a:rect l="l" t="t" r="r" b="b"/>
              <a:pathLst>
                <a:path w="276" h="34500" extrusionOk="0">
                  <a:moveTo>
                    <a:pt x="1" y="1"/>
                  </a:moveTo>
                  <a:lnTo>
                    <a:pt x="1" y="34500"/>
                  </a:lnTo>
                  <a:lnTo>
                    <a:pt x="275" y="34500"/>
                  </a:lnTo>
                  <a:lnTo>
                    <a:pt x="275" y="45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7"/>
            <p:cNvSpPr/>
            <p:nvPr/>
          </p:nvSpPr>
          <p:spPr>
            <a:xfrm>
              <a:off x="5576100" y="13682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7"/>
            <p:cNvSpPr/>
            <p:nvPr/>
          </p:nvSpPr>
          <p:spPr>
            <a:xfrm>
              <a:off x="5566900" y="1368225"/>
              <a:ext cx="9200" cy="3925"/>
            </a:xfrm>
            <a:custGeom>
              <a:avLst/>
              <a:gdLst/>
              <a:ahLst/>
              <a:cxnLst/>
              <a:rect l="l" t="t" r="r" b="b"/>
              <a:pathLst>
                <a:path w="368" h="157" extrusionOk="0">
                  <a:moveTo>
                    <a:pt x="368" y="0"/>
                  </a:moveTo>
                  <a:lnTo>
                    <a:pt x="1" y="157"/>
                  </a:lnTo>
                  <a:lnTo>
                    <a:pt x="4" y="157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7"/>
            <p:cNvSpPr/>
            <p:nvPr/>
          </p:nvSpPr>
          <p:spPr>
            <a:xfrm>
              <a:off x="5018850" y="1544750"/>
              <a:ext cx="141100" cy="59200"/>
            </a:xfrm>
            <a:custGeom>
              <a:avLst/>
              <a:gdLst/>
              <a:ahLst/>
              <a:cxnLst/>
              <a:rect l="l" t="t" r="r" b="b"/>
              <a:pathLst>
                <a:path w="5644" h="2368" extrusionOk="0">
                  <a:moveTo>
                    <a:pt x="5417" y="0"/>
                  </a:moveTo>
                  <a:lnTo>
                    <a:pt x="1" y="2263"/>
                  </a:lnTo>
                  <a:lnTo>
                    <a:pt x="84" y="2367"/>
                  </a:lnTo>
                  <a:lnTo>
                    <a:pt x="5644" y="7"/>
                  </a:lnTo>
                  <a:cubicBezTo>
                    <a:pt x="5568" y="3"/>
                    <a:pt x="5491" y="3"/>
                    <a:pt x="5417" y="0"/>
                  </a:cubicBez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7"/>
            <p:cNvSpPr/>
            <p:nvPr/>
          </p:nvSpPr>
          <p:spPr>
            <a:xfrm>
              <a:off x="5154250" y="1372125"/>
              <a:ext cx="412750" cy="172800"/>
            </a:xfrm>
            <a:custGeom>
              <a:avLst/>
              <a:gdLst/>
              <a:ahLst/>
              <a:cxnLst/>
              <a:rect l="l" t="t" r="r" b="b"/>
              <a:pathLst>
                <a:path w="16510" h="6912" extrusionOk="0">
                  <a:moveTo>
                    <a:pt x="16507" y="1"/>
                  </a:moveTo>
                  <a:lnTo>
                    <a:pt x="1" y="6905"/>
                  </a:lnTo>
                  <a:cubicBezTo>
                    <a:pt x="75" y="6908"/>
                    <a:pt x="152" y="6908"/>
                    <a:pt x="228" y="6912"/>
                  </a:cubicBezTo>
                  <a:lnTo>
                    <a:pt x="16510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7"/>
            <p:cNvSpPr/>
            <p:nvPr/>
          </p:nvSpPr>
          <p:spPr>
            <a:xfrm>
              <a:off x="5576100" y="13682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7"/>
            <p:cNvSpPr/>
            <p:nvPr/>
          </p:nvSpPr>
          <p:spPr>
            <a:xfrm>
              <a:off x="5566975" y="1368225"/>
              <a:ext cx="9125" cy="5200"/>
            </a:xfrm>
            <a:custGeom>
              <a:avLst/>
              <a:gdLst/>
              <a:ahLst/>
              <a:cxnLst/>
              <a:rect l="l" t="t" r="r" b="b"/>
              <a:pathLst>
                <a:path w="365" h="208" extrusionOk="0">
                  <a:moveTo>
                    <a:pt x="365" y="0"/>
                  </a:moveTo>
                  <a:lnTo>
                    <a:pt x="1" y="157"/>
                  </a:lnTo>
                  <a:cubicBezTo>
                    <a:pt x="34" y="174"/>
                    <a:pt x="67" y="190"/>
                    <a:pt x="101" y="207"/>
                  </a:cubicBezTo>
                  <a:lnTo>
                    <a:pt x="365" y="0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7"/>
            <p:cNvSpPr/>
            <p:nvPr/>
          </p:nvSpPr>
          <p:spPr>
            <a:xfrm>
              <a:off x="5020950" y="1372125"/>
              <a:ext cx="548575" cy="350575"/>
            </a:xfrm>
            <a:custGeom>
              <a:avLst/>
              <a:gdLst/>
              <a:ahLst/>
              <a:cxnLst/>
              <a:rect l="l" t="t" r="r" b="b"/>
              <a:pathLst>
                <a:path w="21943" h="14023" extrusionOk="0">
                  <a:moveTo>
                    <a:pt x="21842" y="1"/>
                  </a:moveTo>
                  <a:lnTo>
                    <a:pt x="5560" y="6912"/>
                  </a:lnTo>
                  <a:lnTo>
                    <a:pt x="0" y="9272"/>
                  </a:lnTo>
                  <a:lnTo>
                    <a:pt x="28" y="9302"/>
                  </a:lnTo>
                  <a:lnTo>
                    <a:pt x="64" y="9302"/>
                  </a:lnTo>
                  <a:lnTo>
                    <a:pt x="64" y="9342"/>
                  </a:lnTo>
                  <a:lnTo>
                    <a:pt x="4009" y="14022"/>
                  </a:lnTo>
                  <a:lnTo>
                    <a:pt x="14945" y="5504"/>
                  </a:lnTo>
                  <a:lnTo>
                    <a:pt x="21942" y="51"/>
                  </a:lnTo>
                  <a:cubicBezTo>
                    <a:pt x="21908" y="34"/>
                    <a:pt x="21875" y="18"/>
                    <a:pt x="21842" y="1"/>
                  </a:cubicBez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7"/>
            <p:cNvSpPr/>
            <p:nvPr/>
          </p:nvSpPr>
          <p:spPr>
            <a:xfrm>
              <a:off x="5021625" y="1604650"/>
              <a:ext cx="925" cy="1025"/>
            </a:xfrm>
            <a:custGeom>
              <a:avLst/>
              <a:gdLst/>
              <a:ahLst/>
              <a:cxnLst/>
              <a:rect l="l" t="t" r="r" b="b"/>
              <a:pathLst>
                <a:path w="37" h="41" extrusionOk="0">
                  <a:moveTo>
                    <a:pt x="1" y="1"/>
                  </a:moveTo>
                  <a:lnTo>
                    <a:pt x="37" y="41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7"/>
            <p:cNvSpPr/>
            <p:nvPr/>
          </p:nvSpPr>
          <p:spPr>
            <a:xfrm>
              <a:off x="4899500" y="1477200"/>
              <a:ext cx="119375" cy="125550"/>
            </a:xfrm>
            <a:custGeom>
              <a:avLst/>
              <a:gdLst/>
              <a:ahLst/>
              <a:cxnLst/>
              <a:rect l="l" t="t" r="r" b="b"/>
              <a:pathLst>
                <a:path w="4775" h="5022" extrusionOk="0">
                  <a:moveTo>
                    <a:pt x="1" y="1"/>
                  </a:moveTo>
                  <a:lnTo>
                    <a:pt x="4715" y="5022"/>
                  </a:lnTo>
                  <a:lnTo>
                    <a:pt x="4775" y="4965"/>
                  </a:lnTo>
                  <a:lnTo>
                    <a:pt x="115" y="58"/>
                  </a:lnTo>
                  <a:cubicBezTo>
                    <a:pt x="78" y="37"/>
                    <a:pt x="38" y="21"/>
                    <a:pt x="1" y="1"/>
                  </a:cubicBez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7"/>
            <p:cNvSpPr/>
            <p:nvPr/>
          </p:nvSpPr>
          <p:spPr>
            <a:xfrm>
              <a:off x="4764025" y="1332850"/>
              <a:ext cx="3025" cy="3200"/>
            </a:xfrm>
            <a:custGeom>
              <a:avLst/>
              <a:gdLst/>
              <a:ahLst/>
              <a:cxnLst/>
              <a:rect l="l" t="t" r="r" b="b"/>
              <a:pathLst>
                <a:path w="121" h="128" extrusionOk="0">
                  <a:moveTo>
                    <a:pt x="121" y="127"/>
                  </a:moveTo>
                  <a:lnTo>
                    <a:pt x="1" y="1"/>
                  </a:lnTo>
                  <a:lnTo>
                    <a:pt x="121" y="127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7"/>
            <p:cNvSpPr/>
            <p:nvPr/>
          </p:nvSpPr>
          <p:spPr>
            <a:xfrm>
              <a:off x="4767025" y="1336025"/>
              <a:ext cx="135350" cy="142625"/>
            </a:xfrm>
            <a:custGeom>
              <a:avLst/>
              <a:gdLst/>
              <a:ahLst/>
              <a:cxnLst/>
              <a:rect l="l" t="t" r="r" b="b"/>
              <a:pathLst>
                <a:path w="5414" h="5705" extrusionOk="0">
                  <a:moveTo>
                    <a:pt x="1" y="0"/>
                  </a:moveTo>
                  <a:lnTo>
                    <a:pt x="5300" y="5648"/>
                  </a:lnTo>
                  <a:cubicBezTo>
                    <a:pt x="5337" y="5668"/>
                    <a:pt x="5377" y="5684"/>
                    <a:pt x="5414" y="570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7"/>
            <p:cNvSpPr/>
            <p:nvPr/>
          </p:nvSpPr>
          <p:spPr>
            <a:xfrm>
              <a:off x="4764025" y="1332850"/>
              <a:ext cx="3025" cy="3875"/>
            </a:xfrm>
            <a:custGeom>
              <a:avLst/>
              <a:gdLst/>
              <a:ahLst/>
              <a:cxnLst/>
              <a:rect l="l" t="t" r="r" b="b"/>
              <a:pathLst>
                <a:path w="121" h="155" extrusionOk="0">
                  <a:moveTo>
                    <a:pt x="1" y="1"/>
                  </a:moveTo>
                  <a:lnTo>
                    <a:pt x="64" y="155"/>
                  </a:lnTo>
                  <a:cubicBezTo>
                    <a:pt x="81" y="147"/>
                    <a:pt x="101" y="138"/>
                    <a:pt x="121" y="12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7"/>
            <p:cNvSpPr/>
            <p:nvPr/>
          </p:nvSpPr>
          <p:spPr>
            <a:xfrm>
              <a:off x="4765600" y="1336025"/>
              <a:ext cx="251775" cy="363775"/>
            </a:xfrm>
            <a:custGeom>
              <a:avLst/>
              <a:gdLst/>
              <a:ahLst/>
              <a:cxnLst/>
              <a:rect l="l" t="t" r="r" b="b"/>
              <a:pathLst>
                <a:path w="10071" h="14551" extrusionOk="0">
                  <a:moveTo>
                    <a:pt x="58" y="0"/>
                  </a:moveTo>
                  <a:cubicBezTo>
                    <a:pt x="38" y="11"/>
                    <a:pt x="18" y="20"/>
                    <a:pt x="1" y="28"/>
                  </a:cubicBezTo>
                  <a:lnTo>
                    <a:pt x="1315" y="3297"/>
                  </a:lnTo>
                  <a:lnTo>
                    <a:pt x="5835" y="14551"/>
                  </a:lnTo>
                  <a:lnTo>
                    <a:pt x="10071" y="10669"/>
                  </a:lnTo>
                  <a:lnTo>
                    <a:pt x="5357" y="564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528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7"/>
            <p:cNvSpPr/>
            <p:nvPr/>
          </p:nvSpPr>
          <p:spPr>
            <a:xfrm>
              <a:off x="5418375" y="1368225"/>
              <a:ext cx="956775" cy="1098850"/>
            </a:xfrm>
            <a:custGeom>
              <a:avLst/>
              <a:gdLst/>
              <a:ahLst/>
              <a:cxnLst/>
              <a:rect l="l" t="t" r="r" b="b"/>
              <a:pathLst>
                <a:path w="38271" h="43954" extrusionOk="0">
                  <a:moveTo>
                    <a:pt x="6309" y="0"/>
                  </a:moveTo>
                  <a:lnTo>
                    <a:pt x="6266" y="314"/>
                  </a:lnTo>
                  <a:lnTo>
                    <a:pt x="5844" y="3236"/>
                  </a:lnTo>
                  <a:lnTo>
                    <a:pt x="1" y="43954"/>
                  </a:lnTo>
                  <a:lnTo>
                    <a:pt x="36722" y="43954"/>
                  </a:lnTo>
                  <a:cubicBezTo>
                    <a:pt x="37736" y="36381"/>
                    <a:pt x="38271" y="28732"/>
                    <a:pt x="38113" y="23065"/>
                  </a:cubicBezTo>
                  <a:cubicBezTo>
                    <a:pt x="37679" y="7134"/>
                    <a:pt x="25255" y="3664"/>
                    <a:pt x="25128" y="3631"/>
                  </a:cubicBezTo>
                  <a:cubicBezTo>
                    <a:pt x="21674" y="1969"/>
                    <a:pt x="16727" y="1110"/>
                    <a:pt x="11140" y="210"/>
                  </a:cubicBezTo>
                  <a:lnTo>
                    <a:pt x="630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5" name="Google Shape;326;p27"/>
          <p:cNvSpPr/>
          <p:nvPr/>
        </p:nvSpPr>
        <p:spPr>
          <a:xfrm flipH="1">
            <a:off x="7539449" y="1907219"/>
            <a:ext cx="1939507" cy="396143"/>
          </a:xfrm>
          <a:custGeom>
            <a:avLst/>
            <a:gdLst/>
            <a:ahLst/>
            <a:cxnLst/>
            <a:rect l="l" t="t" r="r" b="b"/>
            <a:pathLst>
              <a:path w="28759" h="5874" extrusionOk="0">
                <a:moveTo>
                  <a:pt x="8951" y="0"/>
                </a:moveTo>
                <a:cubicBezTo>
                  <a:pt x="6963" y="0"/>
                  <a:pt x="5206" y="990"/>
                  <a:pt x="4146" y="2499"/>
                </a:cubicBezTo>
                <a:cubicBezTo>
                  <a:pt x="3922" y="2818"/>
                  <a:pt x="3562" y="3004"/>
                  <a:pt x="3173" y="3004"/>
                </a:cubicBezTo>
                <a:cubicBezTo>
                  <a:pt x="3162" y="3004"/>
                  <a:pt x="3152" y="3004"/>
                  <a:pt x="3141" y="3004"/>
                </a:cubicBezTo>
                <a:lnTo>
                  <a:pt x="3081" y="3004"/>
                </a:lnTo>
                <a:cubicBezTo>
                  <a:pt x="1451" y="3004"/>
                  <a:pt x="114" y="4270"/>
                  <a:pt x="0" y="5873"/>
                </a:cubicBezTo>
                <a:lnTo>
                  <a:pt x="28758" y="5873"/>
                </a:lnTo>
                <a:cubicBezTo>
                  <a:pt x="28638" y="4277"/>
                  <a:pt x="27305" y="3017"/>
                  <a:pt x="25675" y="3017"/>
                </a:cubicBezTo>
                <a:cubicBezTo>
                  <a:pt x="24583" y="3017"/>
                  <a:pt x="23624" y="3585"/>
                  <a:pt x="23072" y="4441"/>
                </a:cubicBezTo>
                <a:cubicBezTo>
                  <a:pt x="22853" y="4786"/>
                  <a:pt x="22475" y="4990"/>
                  <a:pt x="22076" y="4990"/>
                </a:cubicBezTo>
                <a:cubicBezTo>
                  <a:pt x="22001" y="4990"/>
                  <a:pt x="21925" y="4983"/>
                  <a:pt x="21849" y="4968"/>
                </a:cubicBezTo>
                <a:cubicBezTo>
                  <a:pt x="21656" y="4931"/>
                  <a:pt x="21456" y="4908"/>
                  <a:pt x="21248" y="4908"/>
                </a:cubicBezTo>
                <a:cubicBezTo>
                  <a:pt x="21035" y="4908"/>
                  <a:pt x="20824" y="4931"/>
                  <a:pt x="20623" y="4971"/>
                </a:cubicBezTo>
                <a:cubicBezTo>
                  <a:pt x="20543" y="4988"/>
                  <a:pt x="20463" y="4996"/>
                  <a:pt x="20383" y="4996"/>
                </a:cubicBezTo>
                <a:cubicBezTo>
                  <a:pt x="20026" y="4996"/>
                  <a:pt x="19682" y="4834"/>
                  <a:pt x="19457" y="4544"/>
                </a:cubicBezTo>
                <a:cubicBezTo>
                  <a:pt x="18639" y="3488"/>
                  <a:pt x="17359" y="2807"/>
                  <a:pt x="15919" y="2807"/>
                </a:cubicBezTo>
                <a:cubicBezTo>
                  <a:pt x="15586" y="2807"/>
                  <a:pt x="15258" y="2843"/>
                  <a:pt x="14947" y="2910"/>
                </a:cubicBezTo>
                <a:cubicBezTo>
                  <a:pt x="14859" y="2930"/>
                  <a:pt x="14770" y="2939"/>
                  <a:pt x="14681" y="2939"/>
                </a:cubicBezTo>
                <a:cubicBezTo>
                  <a:pt x="14305" y="2939"/>
                  <a:pt x="13946" y="2763"/>
                  <a:pt x="13721" y="2449"/>
                </a:cubicBezTo>
                <a:cubicBezTo>
                  <a:pt x="12656" y="966"/>
                  <a:pt x="10915" y="0"/>
                  <a:pt x="8951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7"/>
          <p:cNvSpPr txBox="1">
            <a:spLocks noGrp="1"/>
          </p:cNvSpPr>
          <p:nvPr>
            <p:ph type="ctrTitle"/>
          </p:nvPr>
        </p:nvSpPr>
        <p:spPr>
          <a:xfrm>
            <a:off x="191707" y="543343"/>
            <a:ext cx="4361573" cy="2278138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n" sz="3300" dirty="0">
                <a:latin typeface="Abril Fatface" panose="02000503000000020003" pitchFamily="2" charset="0"/>
              </a:rPr>
              <a:t>Pembuatan Video Explainer untuk Mengedukasi </a:t>
            </a:r>
            <a:r>
              <a:rPr lang="en-US" sz="3300" dirty="0" err="1">
                <a:latin typeface="Abril Fatface" panose="02000503000000020003" pitchFamily="2" charset="0"/>
              </a:rPr>
              <a:t>Penanganan</a:t>
            </a:r>
            <a:r>
              <a:rPr lang="en" sz="3300" dirty="0">
                <a:latin typeface="Abril Fatface" panose="02000503000000020003" pitchFamily="2" charset="0"/>
              </a:rPr>
              <a:t> Obesitas</a:t>
            </a:r>
            <a:endParaRPr sz="3300" dirty="0">
              <a:solidFill>
                <a:srgbClr val="21204D"/>
              </a:solidFill>
              <a:latin typeface="Abril Fatface" panose="02000503000000020003" pitchFamily="2" charset="0"/>
            </a:endParaRPr>
          </a:p>
        </p:txBody>
      </p:sp>
      <p:pic>
        <p:nvPicPr>
          <p:cNvPr id="426" name="Picture 425" descr="E:\Gemastik\Gemastik\LOGO\log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448" y="263768"/>
            <a:ext cx="986239" cy="461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7" name="Picture 426" descr="E:\Gemastik\Gemastik\LOGO\Logo_PEN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8267" y="119866"/>
            <a:ext cx="672105" cy="639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7" name="Google Shape;177;p27"/>
          <p:cNvGrpSpPr/>
          <p:nvPr/>
        </p:nvGrpSpPr>
        <p:grpSpPr>
          <a:xfrm>
            <a:off x="4691065" y="1016183"/>
            <a:ext cx="2188698" cy="1605612"/>
            <a:chOff x="4294773" y="1328431"/>
            <a:chExt cx="2188698" cy="1605612"/>
          </a:xfrm>
        </p:grpSpPr>
        <p:sp>
          <p:nvSpPr>
            <p:cNvPr id="178" name="Google Shape;178;p27"/>
            <p:cNvSpPr/>
            <p:nvPr/>
          </p:nvSpPr>
          <p:spPr>
            <a:xfrm>
              <a:off x="4294773" y="1328431"/>
              <a:ext cx="2188698" cy="1605612"/>
            </a:xfrm>
            <a:custGeom>
              <a:avLst/>
              <a:gdLst/>
              <a:ahLst/>
              <a:cxnLst/>
              <a:rect l="l" t="t" r="r" b="b"/>
              <a:pathLst>
                <a:path w="32454" h="23808" extrusionOk="0">
                  <a:moveTo>
                    <a:pt x="2994" y="1"/>
                  </a:moveTo>
                  <a:cubicBezTo>
                    <a:pt x="1341" y="1"/>
                    <a:pt x="1" y="1341"/>
                    <a:pt x="1" y="2994"/>
                  </a:cubicBezTo>
                  <a:lnTo>
                    <a:pt x="1" y="20811"/>
                  </a:lnTo>
                  <a:cubicBezTo>
                    <a:pt x="1" y="22465"/>
                    <a:pt x="1341" y="23808"/>
                    <a:pt x="2994" y="23808"/>
                  </a:cubicBezTo>
                  <a:lnTo>
                    <a:pt x="29460" y="23808"/>
                  </a:lnTo>
                  <a:cubicBezTo>
                    <a:pt x="31114" y="23808"/>
                    <a:pt x="32453" y="22465"/>
                    <a:pt x="32453" y="20811"/>
                  </a:cubicBezTo>
                  <a:lnTo>
                    <a:pt x="32453" y="2994"/>
                  </a:lnTo>
                  <a:cubicBezTo>
                    <a:pt x="32453" y="1341"/>
                    <a:pt x="31114" y="1"/>
                    <a:pt x="29460" y="1"/>
                  </a:cubicBez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4447123" y="1352372"/>
              <a:ext cx="1865593" cy="1557797"/>
            </a:xfrm>
            <a:custGeom>
              <a:avLst/>
              <a:gdLst/>
              <a:ahLst/>
              <a:cxnLst/>
              <a:rect l="l" t="t" r="r" b="b"/>
              <a:pathLst>
                <a:path w="27663" h="23099" extrusionOk="0">
                  <a:moveTo>
                    <a:pt x="0" y="0"/>
                  </a:moveTo>
                  <a:lnTo>
                    <a:pt x="0" y="23098"/>
                  </a:lnTo>
                  <a:lnTo>
                    <a:pt x="27662" y="23098"/>
                  </a:lnTo>
                  <a:lnTo>
                    <a:pt x="27662" y="0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6354296" y="2086135"/>
              <a:ext cx="90235" cy="90235"/>
            </a:xfrm>
            <a:custGeom>
              <a:avLst/>
              <a:gdLst/>
              <a:ahLst/>
              <a:cxnLst/>
              <a:rect l="l" t="t" r="r" b="b"/>
              <a:pathLst>
                <a:path w="1338" h="1338" extrusionOk="0">
                  <a:moveTo>
                    <a:pt x="669" y="1"/>
                  </a:moveTo>
                  <a:cubicBezTo>
                    <a:pt x="301" y="1"/>
                    <a:pt x="1" y="298"/>
                    <a:pt x="1" y="669"/>
                  </a:cubicBezTo>
                  <a:cubicBezTo>
                    <a:pt x="1" y="1037"/>
                    <a:pt x="301" y="1337"/>
                    <a:pt x="669" y="1337"/>
                  </a:cubicBezTo>
                  <a:cubicBezTo>
                    <a:pt x="1037" y="1337"/>
                    <a:pt x="1337" y="1037"/>
                    <a:pt x="1337" y="669"/>
                  </a:cubicBezTo>
                  <a:cubicBezTo>
                    <a:pt x="1337" y="298"/>
                    <a:pt x="1037" y="1"/>
                    <a:pt x="669" y="1"/>
                  </a:cubicBez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4354054" y="1987266"/>
              <a:ext cx="20569" cy="287766"/>
            </a:xfrm>
            <a:custGeom>
              <a:avLst/>
              <a:gdLst/>
              <a:ahLst/>
              <a:cxnLst/>
              <a:rect l="l" t="t" r="r" b="b"/>
              <a:pathLst>
                <a:path w="305" h="4267" extrusionOk="0">
                  <a:moveTo>
                    <a:pt x="150" y="0"/>
                  </a:moveTo>
                  <a:cubicBezTo>
                    <a:pt x="70" y="0"/>
                    <a:pt x="1" y="68"/>
                    <a:pt x="1" y="151"/>
                  </a:cubicBezTo>
                  <a:lnTo>
                    <a:pt x="1" y="4117"/>
                  </a:lnTo>
                  <a:cubicBezTo>
                    <a:pt x="1" y="4200"/>
                    <a:pt x="70" y="4267"/>
                    <a:pt x="150" y="4267"/>
                  </a:cubicBezTo>
                  <a:cubicBezTo>
                    <a:pt x="234" y="4267"/>
                    <a:pt x="304" y="4200"/>
                    <a:pt x="304" y="4117"/>
                  </a:cubicBezTo>
                  <a:lnTo>
                    <a:pt x="304" y="151"/>
                  </a:lnTo>
                  <a:cubicBezTo>
                    <a:pt x="304" y="68"/>
                    <a:pt x="234" y="0"/>
                    <a:pt x="150" y="0"/>
                  </a:cubicBez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4926766" y="2242329"/>
              <a:ext cx="52333" cy="96979"/>
            </a:xfrm>
            <a:custGeom>
              <a:avLst/>
              <a:gdLst/>
              <a:ahLst/>
              <a:cxnLst/>
              <a:rect l="l" t="t" r="r" b="b"/>
              <a:pathLst>
                <a:path w="776" h="1438" extrusionOk="0">
                  <a:moveTo>
                    <a:pt x="0" y="0"/>
                  </a:moveTo>
                  <a:lnTo>
                    <a:pt x="0" y="1437"/>
                  </a:lnTo>
                  <a:lnTo>
                    <a:pt x="776" y="1149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rgbClr val="1B1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5021858" y="2263910"/>
              <a:ext cx="21513" cy="39924"/>
            </a:xfrm>
            <a:custGeom>
              <a:avLst/>
              <a:gdLst/>
              <a:ahLst/>
              <a:cxnLst/>
              <a:rect l="l" t="t" r="r" b="b"/>
              <a:pathLst>
                <a:path w="319" h="592" extrusionOk="0">
                  <a:moveTo>
                    <a:pt x="1" y="1"/>
                  </a:moveTo>
                  <a:lnTo>
                    <a:pt x="1" y="592"/>
                  </a:lnTo>
                  <a:lnTo>
                    <a:pt x="318" y="476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1B1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4544171" y="2045603"/>
              <a:ext cx="21716" cy="91314"/>
            </a:xfrm>
            <a:custGeom>
              <a:avLst/>
              <a:gdLst/>
              <a:ahLst/>
              <a:cxnLst/>
              <a:rect l="l" t="t" r="r" b="b"/>
              <a:pathLst>
                <a:path w="322" h="1354" extrusionOk="0">
                  <a:moveTo>
                    <a:pt x="1" y="0"/>
                  </a:moveTo>
                  <a:lnTo>
                    <a:pt x="1" y="1354"/>
                  </a:lnTo>
                  <a:lnTo>
                    <a:pt x="58" y="1354"/>
                  </a:lnTo>
                  <a:lnTo>
                    <a:pt x="58" y="28"/>
                  </a:lnTo>
                  <a:lnTo>
                    <a:pt x="265" y="28"/>
                  </a:lnTo>
                  <a:lnTo>
                    <a:pt x="265" y="1354"/>
                  </a:lnTo>
                  <a:lnTo>
                    <a:pt x="295" y="1354"/>
                  </a:lnTo>
                  <a:lnTo>
                    <a:pt x="275" y="1334"/>
                  </a:lnTo>
                  <a:lnTo>
                    <a:pt x="321" y="1297"/>
                  </a:lnTo>
                  <a:lnTo>
                    <a:pt x="321" y="57"/>
                  </a:lnTo>
                  <a:lnTo>
                    <a:pt x="275" y="20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4786150" y="2045603"/>
              <a:ext cx="21716" cy="91314"/>
            </a:xfrm>
            <a:custGeom>
              <a:avLst/>
              <a:gdLst/>
              <a:ahLst/>
              <a:cxnLst/>
              <a:rect l="l" t="t" r="r" b="b"/>
              <a:pathLst>
                <a:path w="322" h="1354" extrusionOk="0">
                  <a:moveTo>
                    <a:pt x="34" y="0"/>
                  </a:moveTo>
                  <a:lnTo>
                    <a:pt x="48" y="14"/>
                  </a:lnTo>
                  <a:lnTo>
                    <a:pt x="1" y="51"/>
                  </a:lnTo>
                  <a:lnTo>
                    <a:pt x="1" y="1303"/>
                  </a:lnTo>
                  <a:lnTo>
                    <a:pt x="54" y="1347"/>
                  </a:lnTo>
                  <a:lnTo>
                    <a:pt x="48" y="1354"/>
                  </a:lnTo>
                  <a:lnTo>
                    <a:pt x="58" y="1354"/>
                  </a:lnTo>
                  <a:lnTo>
                    <a:pt x="58" y="28"/>
                  </a:lnTo>
                  <a:lnTo>
                    <a:pt x="265" y="28"/>
                  </a:lnTo>
                  <a:lnTo>
                    <a:pt x="265" y="1354"/>
                  </a:lnTo>
                  <a:lnTo>
                    <a:pt x="321" y="1354"/>
                  </a:lnTo>
                  <a:lnTo>
                    <a:pt x="321" y="0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4562650" y="2045603"/>
              <a:ext cx="113434" cy="91314"/>
            </a:xfrm>
            <a:custGeom>
              <a:avLst/>
              <a:gdLst/>
              <a:ahLst/>
              <a:cxnLst/>
              <a:rect l="l" t="t" r="r" b="b"/>
              <a:pathLst>
                <a:path w="1682" h="1354" extrusionOk="0">
                  <a:moveTo>
                    <a:pt x="21" y="0"/>
                  </a:moveTo>
                  <a:lnTo>
                    <a:pt x="1" y="20"/>
                  </a:lnTo>
                  <a:lnTo>
                    <a:pt x="47" y="57"/>
                  </a:lnTo>
                  <a:lnTo>
                    <a:pt x="803" y="679"/>
                  </a:lnTo>
                  <a:lnTo>
                    <a:pt x="846" y="642"/>
                  </a:lnTo>
                  <a:lnTo>
                    <a:pt x="64" y="0"/>
                  </a:lnTo>
                  <a:close/>
                  <a:moveTo>
                    <a:pt x="889" y="679"/>
                  </a:moveTo>
                  <a:lnTo>
                    <a:pt x="846" y="712"/>
                  </a:lnTo>
                  <a:lnTo>
                    <a:pt x="1628" y="1354"/>
                  </a:lnTo>
                  <a:lnTo>
                    <a:pt x="1681" y="1354"/>
                  </a:lnTo>
                  <a:lnTo>
                    <a:pt x="1665" y="1334"/>
                  </a:lnTo>
                  <a:lnTo>
                    <a:pt x="1678" y="1323"/>
                  </a:lnTo>
                  <a:lnTo>
                    <a:pt x="889" y="679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4562650" y="2045603"/>
              <a:ext cx="113434" cy="91314"/>
            </a:xfrm>
            <a:custGeom>
              <a:avLst/>
              <a:gdLst/>
              <a:ahLst/>
              <a:cxnLst/>
              <a:rect l="l" t="t" r="r" b="b"/>
              <a:pathLst>
                <a:path w="1682" h="1354" extrusionOk="0">
                  <a:moveTo>
                    <a:pt x="1631" y="0"/>
                  </a:moveTo>
                  <a:lnTo>
                    <a:pt x="846" y="642"/>
                  </a:lnTo>
                  <a:lnTo>
                    <a:pt x="803" y="679"/>
                  </a:lnTo>
                  <a:lnTo>
                    <a:pt x="47" y="1297"/>
                  </a:lnTo>
                  <a:lnTo>
                    <a:pt x="1" y="1334"/>
                  </a:lnTo>
                  <a:lnTo>
                    <a:pt x="21" y="1354"/>
                  </a:lnTo>
                  <a:lnTo>
                    <a:pt x="64" y="1354"/>
                  </a:lnTo>
                  <a:lnTo>
                    <a:pt x="846" y="712"/>
                  </a:lnTo>
                  <a:lnTo>
                    <a:pt x="889" y="679"/>
                  </a:lnTo>
                  <a:lnTo>
                    <a:pt x="1678" y="31"/>
                  </a:lnTo>
                  <a:lnTo>
                    <a:pt x="1665" y="20"/>
                  </a:lnTo>
                  <a:lnTo>
                    <a:pt x="1681" y="0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4674872" y="2045603"/>
              <a:ext cx="114985" cy="91314"/>
            </a:xfrm>
            <a:custGeom>
              <a:avLst/>
              <a:gdLst/>
              <a:ahLst/>
              <a:cxnLst/>
              <a:rect l="l" t="t" r="r" b="b"/>
              <a:pathLst>
                <a:path w="1705" h="1354" extrusionOk="0">
                  <a:moveTo>
                    <a:pt x="17" y="0"/>
                  </a:moveTo>
                  <a:lnTo>
                    <a:pt x="1" y="20"/>
                  </a:lnTo>
                  <a:lnTo>
                    <a:pt x="14" y="31"/>
                  </a:lnTo>
                  <a:lnTo>
                    <a:pt x="799" y="679"/>
                  </a:lnTo>
                  <a:lnTo>
                    <a:pt x="846" y="642"/>
                  </a:lnTo>
                  <a:lnTo>
                    <a:pt x="61" y="0"/>
                  </a:lnTo>
                  <a:close/>
                  <a:moveTo>
                    <a:pt x="889" y="679"/>
                  </a:moveTo>
                  <a:lnTo>
                    <a:pt x="846" y="712"/>
                  </a:lnTo>
                  <a:lnTo>
                    <a:pt x="1627" y="1354"/>
                  </a:lnTo>
                  <a:lnTo>
                    <a:pt x="1698" y="1354"/>
                  </a:lnTo>
                  <a:lnTo>
                    <a:pt x="1704" y="1347"/>
                  </a:lnTo>
                  <a:lnTo>
                    <a:pt x="1651" y="1303"/>
                  </a:lnTo>
                  <a:lnTo>
                    <a:pt x="889" y="679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4674872" y="2045603"/>
              <a:ext cx="114513" cy="91314"/>
            </a:xfrm>
            <a:custGeom>
              <a:avLst/>
              <a:gdLst/>
              <a:ahLst/>
              <a:cxnLst/>
              <a:rect l="l" t="t" r="r" b="b"/>
              <a:pathLst>
                <a:path w="1698" h="1354" extrusionOk="0">
                  <a:moveTo>
                    <a:pt x="1627" y="0"/>
                  </a:moveTo>
                  <a:lnTo>
                    <a:pt x="846" y="642"/>
                  </a:lnTo>
                  <a:lnTo>
                    <a:pt x="799" y="679"/>
                  </a:lnTo>
                  <a:lnTo>
                    <a:pt x="14" y="1323"/>
                  </a:lnTo>
                  <a:lnTo>
                    <a:pt x="1" y="1334"/>
                  </a:lnTo>
                  <a:lnTo>
                    <a:pt x="17" y="1354"/>
                  </a:lnTo>
                  <a:lnTo>
                    <a:pt x="64" y="1354"/>
                  </a:lnTo>
                  <a:lnTo>
                    <a:pt x="846" y="712"/>
                  </a:lnTo>
                  <a:lnTo>
                    <a:pt x="889" y="679"/>
                  </a:lnTo>
                  <a:lnTo>
                    <a:pt x="1651" y="51"/>
                  </a:lnTo>
                  <a:lnTo>
                    <a:pt x="1698" y="14"/>
                  </a:lnTo>
                  <a:lnTo>
                    <a:pt x="1684" y="0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4571485" y="2136851"/>
              <a:ext cx="312584" cy="662935"/>
            </a:xfrm>
            <a:custGeom>
              <a:avLst/>
              <a:gdLst/>
              <a:ahLst/>
              <a:cxnLst/>
              <a:rect l="l" t="t" r="r" b="b"/>
              <a:pathLst>
                <a:path w="4635" h="9830" extrusionOk="0">
                  <a:moveTo>
                    <a:pt x="1447" y="1097"/>
                  </a:moveTo>
                  <a:cubicBezTo>
                    <a:pt x="1517" y="1097"/>
                    <a:pt x="1574" y="1157"/>
                    <a:pt x="1574" y="1227"/>
                  </a:cubicBezTo>
                  <a:cubicBezTo>
                    <a:pt x="1574" y="1297"/>
                    <a:pt x="1517" y="1353"/>
                    <a:pt x="1447" y="1353"/>
                  </a:cubicBezTo>
                  <a:lnTo>
                    <a:pt x="879" y="1353"/>
                  </a:lnTo>
                  <a:cubicBezTo>
                    <a:pt x="809" y="1353"/>
                    <a:pt x="752" y="1297"/>
                    <a:pt x="752" y="1227"/>
                  </a:cubicBezTo>
                  <a:cubicBezTo>
                    <a:pt x="752" y="1157"/>
                    <a:pt x="809" y="1097"/>
                    <a:pt x="879" y="1097"/>
                  </a:cubicBezTo>
                  <a:close/>
                  <a:moveTo>
                    <a:pt x="2710" y="1097"/>
                  </a:moveTo>
                  <a:cubicBezTo>
                    <a:pt x="2783" y="1097"/>
                    <a:pt x="2840" y="1157"/>
                    <a:pt x="2840" y="1227"/>
                  </a:cubicBezTo>
                  <a:cubicBezTo>
                    <a:pt x="2840" y="1297"/>
                    <a:pt x="2783" y="1353"/>
                    <a:pt x="2710" y="1353"/>
                  </a:cubicBezTo>
                  <a:lnTo>
                    <a:pt x="2145" y="1353"/>
                  </a:lnTo>
                  <a:cubicBezTo>
                    <a:pt x="2075" y="1353"/>
                    <a:pt x="2018" y="1297"/>
                    <a:pt x="2018" y="1227"/>
                  </a:cubicBezTo>
                  <a:cubicBezTo>
                    <a:pt x="2018" y="1157"/>
                    <a:pt x="2075" y="1097"/>
                    <a:pt x="2145" y="1097"/>
                  </a:cubicBezTo>
                  <a:close/>
                  <a:moveTo>
                    <a:pt x="3976" y="1097"/>
                  </a:moveTo>
                  <a:cubicBezTo>
                    <a:pt x="4046" y="1097"/>
                    <a:pt x="4103" y="1157"/>
                    <a:pt x="4103" y="1227"/>
                  </a:cubicBezTo>
                  <a:cubicBezTo>
                    <a:pt x="4103" y="1297"/>
                    <a:pt x="4046" y="1353"/>
                    <a:pt x="3976" y="1353"/>
                  </a:cubicBezTo>
                  <a:lnTo>
                    <a:pt x="3411" y="1353"/>
                  </a:lnTo>
                  <a:cubicBezTo>
                    <a:pt x="3338" y="1353"/>
                    <a:pt x="3281" y="1297"/>
                    <a:pt x="3281" y="1227"/>
                  </a:cubicBezTo>
                  <a:cubicBezTo>
                    <a:pt x="3281" y="1157"/>
                    <a:pt x="3338" y="1097"/>
                    <a:pt x="3411" y="1097"/>
                  </a:cubicBezTo>
                  <a:close/>
                  <a:moveTo>
                    <a:pt x="1447" y="1758"/>
                  </a:moveTo>
                  <a:cubicBezTo>
                    <a:pt x="1517" y="1758"/>
                    <a:pt x="1574" y="1814"/>
                    <a:pt x="1574" y="1885"/>
                  </a:cubicBezTo>
                  <a:cubicBezTo>
                    <a:pt x="1574" y="1955"/>
                    <a:pt x="1517" y="2015"/>
                    <a:pt x="1447" y="2015"/>
                  </a:cubicBezTo>
                  <a:lnTo>
                    <a:pt x="879" y="2015"/>
                  </a:lnTo>
                  <a:cubicBezTo>
                    <a:pt x="809" y="2015"/>
                    <a:pt x="752" y="1955"/>
                    <a:pt x="752" y="1885"/>
                  </a:cubicBezTo>
                  <a:cubicBezTo>
                    <a:pt x="752" y="1814"/>
                    <a:pt x="809" y="1758"/>
                    <a:pt x="879" y="1758"/>
                  </a:cubicBezTo>
                  <a:close/>
                  <a:moveTo>
                    <a:pt x="2710" y="1758"/>
                  </a:moveTo>
                  <a:cubicBezTo>
                    <a:pt x="2783" y="1758"/>
                    <a:pt x="2840" y="1814"/>
                    <a:pt x="2840" y="1885"/>
                  </a:cubicBezTo>
                  <a:cubicBezTo>
                    <a:pt x="2840" y="1955"/>
                    <a:pt x="2783" y="2015"/>
                    <a:pt x="2710" y="2015"/>
                  </a:cubicBezTo>
                  <a:lnTo>
                    <a:pt x="2145" y="2015"/>
                  </a:lnTo>
                  <a:cubicBezTo>
                    <a:pt x="2075" y="2015"/>
                    <a:pt x="2018" y="1955"/>
                    <a:pt x="2018" y="1885"/>
                  </a:cubicBezTo>
                  <a:cubicBezTo>
                    <a:pt x="2018" y="1814"/>
                    <a:pt x="2075" y="1758"/>
                    <a:pt x="2145" y="1758"/>
                  </a:cubicBezTo>
                  <a:close/>
                  <a:moveTo>
                    <a:pt x="3976" y="1758"/>
                  </a:moveTo>
                  <a:cubicBezTo>
                    <a:pt x="4046" y="1758"/>
                    <a:pt x="4103" y="1814"/>
                    <a:pt x="4103" y="1885"/>
                  </a:cubicBezTo>
                  <a:cubicBezTo>
                    <a:pt x="4103" y="1955"/>
                    <a:pt x="4046" y="2015"/>
                    <a:pt x="3976" y="2015"/>
                  </a:cubicBezTo>
                  <a:lnTo>
                    <a:pt x="3411" y="2015"/>
                  </a:lnTo>
                  <a:cubicBezTo>
                    <a:pt x="3338" y="2015"/>
                    <a:pt x="3281" y="1955"/>
                    <a:pt x="3281" y="1885"/>
                  </a:cubicBezTo>
                  <a:cubicBezTo>
                    <a:pt x="3281" y="1814"/>
                    <a:pt x="3338" y="1758"/>
                    <a:pt x="3411" y="1758"/>
                  </a:cubicBezTo>
                  <a:close/>
                  <a:moveTo>
                    <a:pt x="1447" y="2420"/>
                  </a:moveTo>
                  <a:cubicBezTo>
                    <a:pt x="1517" y="2420"/>
                    <a:pt x="1574" y="2476"/>
                    <a:pt x="1574" y="2546"/>
                  </a:cubicBezTo>
                  <a:cubicBezTo>
                    <a:pt x="1574" y="2616"/>
                    <a:pt x="1517" y="2673"/>
                    <a:pt x="1447" y="2673"/>
                  </a:cubicBezTo>
                  <a:lnTo>
                    <a:pt x="879" y="2673"/>
                  </a:lnTo>
                  <a:cubicBezTo>
                    <a:pt x="809" y="2673"/>
                    <a:pt x="752" y="2616"/>
                    <a:pt x="752" y="2546"/>
                  </a:cubicBezTo>
                  <a:cubicBezTo>
                    <a:pt x="752" y="2476"/>
                    <a:pt x="809" y="2420"/>
                    <a:pt x="879" y="2420"/>
                  </a:cubicBezTo>
                  <a:close/>
                  <a:moveTo>
                    <a:pt x="2710" y="2420"/>
                  </a:moveTo>
                  <a:cubicBezTo>
                    <a:pt x="2783" y="2420"/>
                    <a:pt x="2840" y="2476"/>
                    <a:pt x="2840" y="2546"/>
                  </a:cubicBezTo>
                  <a:cubicBezTo>
                    <a:pt x="2840" y="2616"/>
                    <a:pt x="2783" y="2673"/>
                    <a:pt x="2710" y="2673"/>
                  </a:cubicBezTo>
                  <a:lnTo>
                    <a:pt x="2145" y="2673"/>
                  </a:lnTo>
                  <a:cubicBezTo>
                    <a:pt x="2075" y="2673"/>
                    <a:pt x="2018" y="2616"/>
                    <a:pt x="2018" y="2546"/>
                  </a:cubicBezTo>
                  <a:cubicBezTo>
                    <a:pt x="2018" y="2476"/>
                    <a:pt x="2075" y="2420"/>
                    <a:pt x="2145" y="2420"/>
                  </a:cubicBezTo>
                  <a:close/>
                  <a:moveTo>
                    <a:pt x="3976" y="2420"/>
                  </a:moveTo>
                  <a:cubicBezTo>
                    <a:pt x="4046" y="2420"/>
                    <a:pt x="4103" y="2476"/>
                    <a:pt x="4103" y="2546"/>
                  </a:cubicBezTo>
                  <a:cubicBezTo>
                    <a:pt x="4103" y="2616"/>
                    <a:pt x="4046" y="2673"/>
                    <a:pt x="3976" y="2673"/>
                  </a:cubicBezTo>
                  <a:lnTo>
                    <a:pt x="3411" y="2673"/>
                  </a:lnTo>
                  <a:cubicBezTo>
                    <a:pt x="3338" y="2673"/>
                    <a:pt x="3281" y="2616"/>
                    <a:pt x="3281" y="2546"/>
                  </a:cubicBezTo>
                  <a:cubicBezTo>
                    <a:pt x="3281" y="2476"/>
                    <a:pt x="3338" y="2420"/>
                    <a:pt x="3411" y="2420"/>
                  </a:cubicBezTo>
                  <a:close/>
                  <a:moveTo>
                    <a:pt x="1447" y="3077"/>
                  </a:moveTo>
                  <a:cubicBezTo>
                    <a:pt x="1517" y="3077"/>
                    <a:pt x="1574" y="3137"/>
                    <a:pt x="1574" y="3208"/>
                  </a:cubicBezTo>
                  <a:cubicBezTo>
                    <a:pt x="1574" y="3278"/>
                    <a:pt x="1517" y="3335"/>
                    <a:pt x="1447" y="3335"/>
                  </a:cubicBezTo>
                  <a:lnTo>
                    <a:pt x="879" y="3335"/>
                  </a:lnTo>
                  <a:cubicBezTo>
                    <a:pt x="809" y="3335"/>
                    <a:pt x="752" y="3278"/>
                    <a:pt x="752" y="3208"/>
                  </a:cubicBezTo>
                  <a:cubicBezTo>
                    <a:pt x="752" y="3137"/>
                    <a:pt x="809" y="3077"/>
                    <a:pt x="879" y="3077"/>
                  </a:cubicBezTo>
                  <a:close/>
                  <a:moveTo>
                    <a:pt x="2710" y="3077"/>
                  </a:moveTo>
                  <a:cubicBezTo>
                    <a:pt x="2783" y="3077"/>
                    <a:pt x="2840" y="3137"/>
                    <a:pt x="2840" y="3208"/>
                  </a:cubicBezTo>
                  <a:cubicBezTo>
                    <a:pt x="2840" y="3278"/>
                    <a:pt x="2783" y="3335"/>
                    <a:pt x="2710" y="3335"/>
                  </a:cubicBezTo>
                  <a:lnTo>
                    <a:pt x="2145" y="3335"/>
                  </a:lnTo>
                  <a:cubicBezTo>
                    <a:pt x="2075" y="3335"/>
                    <a:pt x="2018" y="3278"/>
                    <a:pt x="2018" y="3208"/>
                  </a:cubicBezTo>
                  <a:cubicBezTo>
                    <a:pt x="2018" y="3137"/>
                    <a:pt x="2075" y="3077"/>
                    <a:pt x="2145" y="3077"/>
                  </a:cubicBezTo>
                  <a:close/>
                  <a:moveTo>
                    <a:pt x="3976" y="3077"/>
                  </a:moveTo>
                  <a:cubicBezTo>
                    <a:pt x="4046" y="3077"/>
                    <a:pt x="4103" y="3137"/>
                    <a:pt x="4103" y="3208"/>
                  </a:cubicBezTo>
                  <a:cubicBezTo>
                    <a:pt x="4103" y="3278"/>
                    <a:pt x="4046" y="3335"/>
                    <a:pt x="3976" y="3335"/>
                  </a:cubicBezTo>
                  <a:lnTo>
                    <a:pt x="3411" y="3335"/>
                  </a:lnTo>
                  <a:cubicBezTo>
                    <a:pt x="3338" y="3335"/>
                    <a:pt x="3281" y="3278"/>
                    <a:pt x="3281" y="3208"/>
                  </a:cubicBezTo>
                  <a:cubicBezTo>
                    <a:pt x="3281" y="3137"/>
                    <a:pt x="3338" y="3077"/>
                    <a:pt x="3411" y="3077"/>
                  </a:cubicBezTo>
                  <a:close/>
                  <a:moveTo>
                    <a:pt x="1447" y="3739"/>
                  </a:moveTo>
                  <a:cubicBezTo>
                    <a:pt x="1517" y="3739"/>
                    <a:pt x="1574" y="3796"/>
                    <a:pt x="1574" y="3866"/>
                  </a:cubicBezTo>
                  <a:cubicBezTo>
                    <a:pt x="1574" y="3936"/>
                    <a:pt x="1517" y="3996"/>
                    <a:pt x="1447" y="3996"/>
                  </a:cubicBezTo>
                  <a:lnTo>
                    <a:pt x="879" y="3996"/>
                  </a:lnTo>
                  <a:cubicBezTo>
                    <a:pt x="809" y="3996"/>
                    <a:pt x="752" y="3936"/>
                    <a:pt x="752" y="3866"/>
                  </a:cubicBezTo>
                  <a:cubicBezTo>
                    <a:pt x="752" y="3796"/>
                    <a:pt x="809" y="3739"/>
                    <a:pt x="879" y="3739"/>
                  </a:cubicBezTo>
                  <a:close/>
                  <a:moveTo>
                    <a:pt x="2710" y="3739"/>
                  </a:moveTo>
                  <a:cubicBezTo>
                    <a:pt x="2783" y="3739"/>
                    <a:pt x="2840" y="3796"/>
                    <a:pt x="2840" y="3866"/>
                  </a:cubicBezTo>
                  <a:cubicBezTo>
                    <a:pt x="2840" y="3936"/>
                    <a:pt x="2783" y="3996"/>
                    <a:pt x="2710" y="3996"/>
                  </a:cubicBezTo>
                  <a:lnTo>
                    <a:pt x="2145" y="3996"/>
                  </a:lnTo>
                  <a:cubicBezTo>
                    <a:pt x="2075" y="3996"/>
                    <a:pt x="2018" y="3936"/>
                    <a:pt x="2018" y="3866"/>
                  </a:cubicBezTo>
                  <a:cubicBezTo>
                    <a:pt x="2018" y="3796"/>
                    <a:pt x="2075" y="3739"/>
                    <a:pt x="2145" y="3739"/>
                  </a:cubicBezTo>
                  <a:close/>
                  <a:moveTo>
                    <a:pt x="3976" y="3739"/>
                  </a:moveTo>
                  <a:cubicBezTo>
                    <a:pt x="4046" y="3739"/>
                    <a:pt x="4103" y="3796"/>
                    <a:pt x="4103" y="3866"/>
                  </a:cubicBezTo>
                  <a:cubicBezTo>
                    <a:pt x="4103" y="3936"/>
                    <a:pt x="4046" y="3996"/>
                    <a:pt x="3976" y="3996"/>
                  </a:cubicBezTo>
                  <a:lnTo>
                    <a:pt x="3411" y="3996"/>
                  </a:lnTo>
                  <a:cubicBezTo>
                    <a:pt x="3338" y="3996"/>
                    <a:pt x="3281" y="3936"/>
                    <a:pt x="3281" y="3866"/>
                  </a:cubicBezTo>
                  <a:cubicBezTo>
                    <a:pt x="3281" y="3796"/>
                    <a:pt x="3338" y="3739"/>
                    <a:pt x="3411" y="3739"/>
                  </a:cubicBezTo>
                  <a:close/>
                  <a:moveTo>
                    <a:pt x="1447" y="4400"/>
                  </a:moveTo>
                  <a:cubicBezTo>
                    <a:pt x="1517" y="4400"/>
                    <a:pt x="1574" y="4457"/>
                    <a:pt x="1574" y="4528"/>
                  </a:cubicBezTo>
                  <a:cubicBezTo>
                    <a:pt x="1574" y="4597"/>
                    <a:pt x="1517" y="4654"/>
                    <a:pt x="1447" y="4654"/>
                  </a:cubicBezTo>
                  <a:lnTo>
                    <a:pt x="879" y="4654"/>
                  </a:lnTo>
                  <a:cubicBezTo>
                    <a:pt x="809" y="4654"/>
                    <a:pt x="752" y="4597"/>
                    <a:pt x="752" y="4528"/>
                  </a:cubicBezTo>
                  <a:cubicBezTo>
                    <a:pt x="752" y="4457"/>
                    <a:pt x="809" y="4400"/>
                    <a:pt x="879" y="4400"/>
                  </a:cubicBezTo>
                  <a:close/>
                  <a:moveTo>
                    <a:pt x="2710" y="4400"/>
                  </a:moveTo>
                  <a:cubicBezTo>
                    <a:pt x="2783" y="4400"/>
                    <a:pt x="2840" y="4457"/>
                    <a:pt x="2840" y="4528"/>
                  </a:cubicBezTo>
                  <a:cubicBezTo>
                    <a:pt x="2840" y="4597"/>
                    <a:pt x="2783" y="4654"/>
                    <a:pt x="2710" y="4654"/>
                  </a:cubicBezTo>
                  <a:lnTo>
                    <a:pt x="2145" y="4654"/>
                  </a:lnTo>
                  <a:cubicBezTo>
                    <a:pt x="2075" y="4654"/>
                    <a:pt x="2018" y="4597"/>
                    <a:pt x="2018" y="4528"/>
                  </a:cubicBezTo>
                  <a:cubicBezTo>
                    <a:pt x="2018" y="4457"/>
                    <a:pt x="2075" y="4400"/>
                    <a:pt x="2145" y="4400"/>
                  </a:cubicBezTo>
                  <a:close/>
                  <a:moveTo>
                    <a:pt x="3976" y="4400"/>
                  </a:moveTo>
                  <a:cubicBezTo>
                    <a:pt x="4046" y="4400"/>
                    <a:pt x="4103" y="4457"/>
                    <a:pt x="4103" y="4528"/>
                  </a:cubicBezTo>
                  <a:cubicBezTo>
                    <a:pt x="4103" y="4597"/>
                    <a:pt x="4046" y="4654"/>
                    <a:pt x="3976" y="4654"/>
                  </a:cubicBezTo>
                  <a:lnTo>
                    <a:pt x="3411" y="4654"/>
                  </a:lnTo>
                  <a:cubicBezTo>
                    <a:pt x="3338" y="4654"/>
                    <a:pt x="3281" y="4597"/>
                    <a:pt x="3281" y="4528"/>
                  </a:cubicBezTo>
                  <a:cubicBezTo>
                    <a:pt x="3281" y="4457"/>
                    <a:pt x="3338" y="4400"/>
                    <a:pt x="3411" y="4400"/>
                  </a:cubicBezTo>
                  <a:close/>
                  <a:moveTo>
                    <a:pt x="1447" y="5058"/>
                  </a:moveTo>
                  <a:cubicBezTo>
                    <a:pt x="1517" y="5058"/>
                    <a:pt x="1574" y="5119"/>
                    <a:pt x="1574" y="5189"/>
                  </a:cubicBezTo>
                  <a:cubicBezTo>
                    <a:pt x="1574" y="5259"/>
                    <a:pt x="1517" y="5316"/>
                    <a:pt x="1447" y="5316"/>
                  </a:cubicBezTo>
                  <a:lnTo>
                    <a:pt x="879" y="5316"/>
                  </a:lnTo>
                  <a:cubicBezTo>
                    <a:pt x="809" y="5316"/>
                    <a:pt x="752" y="5259"/>
                    <a:pt x="752" y="5189"/>
                  </a:cubicBezTo>
                  <a:cubicBezTo>
                    <a:pt x="752" y="5119"/>
                    <a:pt x="809" y="5058"/>
                    <a:pt x="879" y="5058"/>
                  </a:cubicBezTo>
                  <a:close/>
                  <a:moveTo>
                    <a:pt x="2710" y="5058"/>
                  </a:moveTo>
                  <a:cubicBezTo>
                    <a:pt x="2783" y="5058"/>
                    <a:pt x="2840" y="5119"/>
                    <a:pt x="2840" y="5189"/>
                  </a:cubicBezTo>
                  <a:cubicBezTo>
                    <a:pt x="2840" y="5259"/>
                    <a:pt x="2783" y="5316"/>
                    <a:pt x="2710" y="5316"/>
                  </a:cubicBezTo>
                  <a:lnTo>
                    <a:pt x="2145" y="5316"/>
                  </a:lnTo>
                  <a:cubicBezTo>
                    <a:pt x="2075" y="5316"/>
                    <a:pt x="2018" y="5259"/>
                    <a:pt x="2018" y="5189"/>
                  </a:cubicBezTo>
                  <a:cubicBezTo>
                    <a:pt x="2018" y="5119"/>
                    <a:pt x="2075" y="5058"/>
                    <a:pt x="2145" y="5058"/>
                  </a:cubicBezTo>
                  <a:close/>
                  <a:moveTo>
                    <a:pt x="3976" y="5058"/>
                  </a:moveTo>
                  <a:cubicBezTo>
                    <a:pt x="4046" y="5058"/>
                    <a:pt x="4103" y="5119"/>
                    <a:pt x="4103" y="5189"/>
                  </a:cubicBezTo>
                  <a:cubicBezTo>
                    <a:pt x="4103" y="5259"/>
                    <a:pt x="4046" y="5316"/>
                    <a:pt x="3976" y="5316"/>
                  </a:cubicBezTo>
                  <a:lnTo>
                    <a:pt x="3411" y="5316"/>
                  </a:lnTo>
                  <a:cubicBezTo>
                    <a:pt x="3338" y="5316"/>
                    <a:pt x="3281" y="5259"/>
                    <a:pt x="3281" y="5189"/>
                  </a:cubicBezTo>
                  <a:cubicBezTo>
                    <a:pt x="3281" y="5119"/>
                    <a:pt x="3338" y="5058"/>
                    <a:pt x="3411" y="5058"/>
                  </a:cubicBezTo>
                  <a:close/>
                  <a:moveTo>
                    <a:pt x="1447" y="5720"/>
                  </a:moveTo>
                  <a:cubicBezTo>
                    <a:pt x="1517" y="5720"/>
                    <a:pt x="1574" y="5777"/>
                    <a:pt x="1574" y="5847"/>
                  </a:cubicBezTo>
                  <a:cubicBezTo>
                    <a:pt x="1574" y="5917"/>
                    <a:pt x="1517" y="5977"/>
                    <a:pt x="1447" y="5977"/>
                  </a:cubicBezTo>
                  <a:lnTo>
                    <a:pt x="879" y="5977"/>
                  </a:lnTo>
                  <a:cubicBezTo>
                    <a:pt x="809" y="5977"/>
                    <a:pt x="752" y="5917"/>
                    <a:pt x="752" y="5847"/>
                  </a:cubicBezTo>
                  <a:cubicBezTo>
                    <a:pt x="752" y="5777"/>
                    <a:pt x="809" y="5720"/>
                    <a:pt x="879" y="5720"/>
                  </a:cubicBezTo>
                  <a:close/>
                  <a:moveTo>
                    <a:pt x="2710" y="5720"/>
                  </a:moveTo>
                  <a:cubicBezTo>
                    <a:pt x="2783" y="5720"/>
                    <a:pt x="2840" y="5777"/>
                    <a:pt x="2840" y="5847"/>
                  </a:cubicBezTo>
                  <a:cubicBezTo>
                    <a:pt x="2840" y="5917"/>
                    <a:pt x="2783" y="5977"/>
                    <a:pt x="2710" y="5977"/>
                  </a:cubicBezTo>
                  <a:lnTo>
                    <a:pt x="2145" y="5977"/>
                  </a:lnTo>
                  <a:cubicBezTo>
                    <a:pt x="2075" y="5977"/>
                    <a:pt x="2018" y="5917"/>
                    <a:pt x="2018" y="5847"/>
                  </a:cubicBezTo>
                  <a:cubicBezTo>
                    <a:pt x="2018" y="5777"/>
                    <a:pt x="2075" y="5720"/>
                    <a:pt x="2145" y="5720"/>
                  </a:cubicBezTo>
                  <a:close/>
                  <a:moveTo>
                    <a:pt x="3976" y="5720"/>
                  </a:moveTo>
                  <a:cubicBezTo>
                    <a:pt x="4046" y="5720"/>
                    <a:pt x="4103" y="5777"/>
                    <a:pt x="4103" y="5847"/>
                  </a:cubicBezTo>
                  <a:cubicBezTo>
                    <a:pt x="4103" y="5917"/>
                    <a:pt x="4046" y="5977"/>
                    <a:pt x="3976" y="5977"/>
                  </a:cubicBezTo>
                  <a:lnTo>
                    <a:pt x="3411" y="5977"/>
                  </a:lnTo>
                  <a:cubicBezTo>
                    <a:pt x="3338" y="5977"/>
                    <a:pt x="3281" y="5917"/>
                    <a:pt x="3281" y="5847"/>
                  </a:cubicBezTo>
                  <a:cubicBezTo>
                    <a:pt x="3281" y="5777"/>
                    <a:pt x="3338" y="5720"/>
                    <a:pt x="3411" y="5720"/>
                  </a:cubicBezTo>
                  <a:close/>
                  <a:moveTo>
                    <a:pt x="1447" y="6381"/>
                  </a:moveTo>
                  <a:cubicBezTo>
                    <a:pt x="1517" y="6381"/>
                    <a:pt x="1574" y="6438"/>
                    <a:pt x="1574" y="6509"/>
                  </a:cubicBezTo>
                  <a:cubicBezTo>
                    <a:pt x="1574" y="6579"/>
                    <a:pt x="1517" y="6636"/>
                    <a:pt x="1447" y="6636"/>
                  </a:cubicBezTo>
                  <a:lnTo>
                    <a:pt x="879" y="6636"/>
                  </a:lnTo>
                  <a:cubicBezTo>
                    <a:pt x="809" y="6636"/>
                    <a:pt x="752" y="6579"/>
                    <a:pt x="752" y="6509"/>
                  </a:cubicBezTo>
                  <a:cubicBezTo>
                    <a:pt x="752" y="6438"/>
                    <a:pt x="809" y="6381"/>
                    <a:pt x="879" y="6381"/>
                  </a:cubicBezTo>
                  <a:close/>
                  <a:moveTo>
                    <a:pt x="2710" y="6381"/>
                  </a:moveTo>
                  <a:cubicBezTo>
                    <a:pt x="2783" y="6381"/>
                    <a:pt x="2840" y="6438"/>
                    <a:pt x="2840" y="6509"/>
                  </a:cubicBezTo>
                  <a:cubicBezTo>
                    <a:pt x="2840" y="6579"/>
                    <a:pt x="2783" y="6636"/>
                    <a:pt x="2710" y="6636"/>
                  </a:cubicBezTo>
                  <a:lnTo>
                    <a:pt x="2145" y="6636"/>
                  </a:lnTo>
                  <a:cubicBezTo>
                    <a:pt x="2075" y="6636"/>
                    <a:pt x="2018" y="6579"/>
                    <a:pt x="2018" y="6509"/>
                  </a:cubicBezTo>
                  <a:cubicBezTo>
                    <a:pt x="2018" y="6438"/>
                    <a:pt x="2075" y="6381"/>
                    <a:pt x="2145" y="6381"/>
                  </a:cubicBezTo>
                  <a:close/>
                  <a:moveTo>
                    <a:pt x="3976" y="6381"/>
                  </a:moveTo>
                  <a:cubicBezTo>
                    <a:pt x="4046" y="6381"/>
                    <a:pt x="4103" y="6438"/>
                    <a:pt x="4103" y="6509"/>
                  </a:cubicBezTo>
                  <a:cubicBezTo>
                    <a:pt x="4103" y="6579"/>
                    <a:pt x="4046" y="6636"/>
                    <a:pt x="3976" y="6636"/>
                  </a:cubicBezTo>
                  <a:lnTo>
                    <a:pt x="3411" y="6636"/>
                  </a:lnTo>
                  <a:cubicBezTo>
                    <a:pt x="3338" y="6636"/>
                    <a:pt x="3281" y="6579"/>
                    <a:pt x="3281" y="6509"/>
                  </a:cubicBezTo>
                  <a:cubicBezTo>
                    <a:pt x="3281" y="6438"/>
                    <a:pt x="3338" y="6381"/>
                    <a:pt x="3411" y="6381"/>
                  </a:cubicBezTo>
                  <a:close/>
                  <a:moveTo>
                    <a:pt x="1447" y="7040"/>
                  </a:moveTo>
                  <a:cubicBezTo>
                    <a:pt x="1517" y="7040"/>
                    <a:pt x="1574" y="7100"/>
                    <a:pt x="1574" y="7170"/>
                  </a:cubicBezTo>
                  <a:cubicBezTo>
                    <a:pt x="1574" y="7240"/>
                    <a:pt x="1517" y="7297"/>
                    <a:pt x="1447" y="7297"/>
                  </a:cubicBezTo>
                  <a:lnTo>
                    <a:pt x="879" y="7297"/>
                  </a:lnTo>
                  <a:cubicBezTo>
                    <a:pt x="809" y="7297"/>
                    <a:pt x="752" y="7240"/>
                    <a:pt x="752" y="7170"/>
                  </a:cubicBezTo>
                  <a:cubicBezTo>
                    <a:pt x="752" y="7100"/>
                    <a:pt x="809" y="7040"/>
                    <a:pt x="879" y="7040"/>
                  </a:cubicBezTo>
                  <a:close/>
                  <a:moveTo>
                    <a:pt x="2710" y="7040"/>
                  </a:moveTo>
                  <a:cubicBezTo>
                    <a:pt x="2783" y="7040"/>
                    <a:pt x="2840" y="7100"/>
                    <a:pt x="2840" y="7170"/>
                  </a:cubicBezTo>
                  <a:cubicBezTo>
                    <a:pt x="2840" y="7240"/>
                    <a:pt x="2783" y="7297"/>
                    <a:pt x="2710" y="7297"/>
                  </a:cubicBezTo>
                  <a:lnTo>
                    <a:pt x="2145" y="7297"/>
                  </a:lnTo>
                  <a:cubicBezTo>
                    <a:pt x="2075" y="7297"/>
                    <a:pt x="2018" y="7240"/>
                    <a:pt x="2018" y="7170"/>
                  </a:cubicBezTo>
                  <a:cubicBezTo>
                    <a:pt x="2018" y="7100"/>
                    <a:pt x="2075" y="7040"/>
                    <a:pt x="2145" y="7040"/>
                  </a:cubicBezTo>
                  <a:close/>
                  <a:moveTo>
                    <a:pt x="3976" y="7040"/>
                  </a:moveTo>
                  <a:cubicBezTo>
                    <a:pt x="4046" y="7040"/>
                    <a:pt x="4103" y="7100"/>
                    <a:pt x="4103" y="7170"/>
                  </a:cubicBezTo>
                  <a:cubicBezTo>
                    <a:pt x="4103" y="7240"/>
                    <a:pt x="4046" y="7297"/>
                    <a:pt x="3976" y="7297"/>
                  </a:cubicBezTo>
                  <a:lnTo>
                    <a:pt x="3411" y="7297"/>
                  </a:lnTo>
                  <a:cubicBezTo>
                    <a:pt x="3338" y="7297"/>
                    <a:pt x="3281" y="7240"/>
                    <a:pt x="3281" y="7170"/>
                  </a:cubicBezTo>
                  <a:cubicBezTo>
                    <a:pt x="3281" y="7100"/>
                    <a:pt x="3338" y="7040"/>
                    <a:pt x="3411" y="7040"/>
                  </a:cubicBezTo>
                  <a:close/>
                  <a:moveTo>
                    <a:pt x="1" y="1"/>
                  </a:moveTo>
                  <a:lnTo>
                    <a:pt x="1" y="9829"/>
                  </a:lnTo>
                  <a:lnTo>
                    <a:pt x="4634" y="9829"/>
                  </a:lnTo>
                  <a:lnTo>
                    <a:pt x="4634" y="1"/>
                  </a:lnTo>
                  <a:close/>
                </a:path>
              </a:pathLst>
            </a:custGeom>
            <a:solidFill>
              <a:srgbClr val="1B1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4467423" y="2136851"/>
              <a:ext cx="104127" cy="662935"/>
            </a:xfrm>
            <a:custGeom>
              <a:avLst/>
              <a:gdLst/>
              <a:ahLst/>
              <a:cxnLst/>
              <a:rect l="l" t="t" r="r" b="b"/>
              <a:pathLst>
                <a:path w="1544" h="9830" extrusionOk="0">
                  <a:moveTo>
                    <a:pt x="0" y="1"/>
                  </a:moveTo>
                  <a:lnTo>
                    <a:pt x="0" y="9829"/>
                  </a:lnTo>
                  <a:lnTo>
                    <a:pt x="1544" y="9829"/>
                  </a:lnTo>
                  <a:lnTo>
                    <a:pt x="1544" y="1"/>
                  </a:lnTo>
                  <a:close/>
                </a:path>
              </a:pathLst>
            </a:custGeom>
            <a:solidFill>
              <a:srgbClr val="1D1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4622133" y="2210767"/>
              <a:ext cx="55503" cy="17400"/>
            </a:xfrm>
            <a:custGeom>
              <a:avLst/>
              <a:gdLst/>
              <a:ahLst/>
              <a:cxnLst/>
              <a:rect l="l" t="t" r="r" b="b"/>
              <a:pathLst>
                <a:path w="823" h="258" extrusionOk="0">
                  <a:moveTo>
                    <a:pt x="128" y="1"/>
                  </a:moveTo>
                  <a:cubicBezTo>
                    <a:pt x="58" y="1"/>
                    <a:pt x="1" y="61"/>
                    <a:pt x="1" y="131"/>
                  </a:cubicBezTo>
                  <a:cubicBezTo>
                    <a:pt x="1" y="201"/>
                    <a:pt x="58" y="257"/>
                    <a:pt x="128" y="257"/>
                  </a:cubicBezTo>
                  <a:lnTo>
                    <a:pt x="696" y="257"/>
                  </a:lnTo>
                  <a:cubicBezTo>
                    <a:pt x="766" y="257"/>
                    <a:pt x="823" y="201"/>
                    <a:pt x="823" y="131"/>
                  </a:cubicBezTo>
                  <a:cubicBezTo>
                    <a:pt x="823" y="61"/>
                    <a:pt x="766" y="1"/>
                    <a:pt x="696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4707514" y="2210767"/>
              <a:ext cx="55503" cy="17400"/>
            </a:xfrm>
            <a:custGeom>
              <a:avLst/>
              <a:gdLst/>
              <a:ahLst/>
              <a:cxnLst/>
              <a:rect l="l" t="t" r="r" b="b"/>
              <a:pathLst>
                <a:path w="823" h="258" extrusionOk="0">
                  <a:moveTo>
                    <a:pt x="128" y="1"/>
                  </a:moveTo>
                  <a:cubicBezTo>
                    <a:pt x="58" y="1"/>
                    <a:pt x="1" y="61"/>
                    <a:pt x="1" y="131"/>
                  </a:cubicBezTo>
                  <a:cubicBezTo>
                    <a:pt x="1" y="201"/>
                    <a:pt x="58" y="257"/>
                    <a:pt x="128" y="257"/>
                  </a:cubicBezTo>
                  <a:lnTo>
                    <a:pt x="693" y="257"/>
                  </a:lnTo>
                  <a:cubicBezTo>
                    <a:pt x="766" y="257"/>
                    <a:pt x="823" y="201"/>
                    <a:pt x="823" y="131"/>
                  </a:cubicBezTo>
                  <a:cubicBezTo>
                    <a:pt x="823" y="61"/>
                    <a:pt x="766" y="1"/>
                    <a:pt x="693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4792692" y="2210767"/>
              <a:ext cx="55503" cy="17400"/>
            </a:xfrm>
            <a:custGeom>
              <a:avLst/>
              <a:gdLst/>
              <a:ahLst/>
              <a:cxnLst/>
              <a:rect l="l" t="t" r="r" b="b"/>
              <a:pathLst>
                <a:path w="823" h="258" extrusionOk="0">
                  <a:moveTo>
                    <a:pt x="131" y="1"/>
                  </a:moveTo>
                  <a:cubicBezTo>
                    <a:pt x="58" y="1"/>
                    <a:pt x="1" y="61"/>
                    <a:pt x="1" y="131"/>
                  </a:cubicBezTo>
                  <a:cubicBezTo>
                    <a:pt x="1" y="201"/>
                    <a:pt x="58" y="257"/>
                    <a:pt x="131" y="257"/>
                  </a:cubicBezTo>
                  <a:lnTo>
                    <a:pt x="696" y="257"/>
                  </a:lnTo>
                  <a:cubicBezTo>
                    <a:pt x="766" y="257"/>
                    <a:pt x="823" y="201"/>
                    <a:pt x="823" y="131"/>
                  </a:cubicBezTo>
                  <a:cubicBezTo>
                    <a:pt x="823" y="61"/>
                    <a:pt x="766" y="1"/>
                    <a:pt x="696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4622133" y="2255413"/>
              <a:ext cx="55503" cy="17332"/>
            </a:xfrm>
            <a:custGeom>
              <a:avLst/>
              <a:gdLst/>
              <a:ahLst/>
              <a:cxnLst/>
              <a:rect l="l" t="t" r="r" b="b"/>
              <a:pathLst>
                <a:path w="823" h="257" extrusionOk="0">
                  <a:moveTo>
                    <a:pt x="128" y="0"/>
                  </a:moveTo>
                  <a:cubicBezTo>
                    <a:pt x="58" y="0"/>
                    <a:pt x="1" y="56"/>
                    <a:pt x="1" y="127"/>
                  </a:cubicBezTo>
                  <a:cubicBezTo>
                    <a:pt x="1" y="197"/>
                    <a:pt x="58" y="257"/>
                    <a:pt x="128" y="257"/>
                  </a:cubicBezTo>
                  <a:lnTo>
                    <a:pt x="696" y="257"/>
                  </a:lnTo>
                  <a:cubicBezTo>
                    <a:pt x="766" y="257"/>
                    <a:pt x="823" y="197"/>
                    <a:pt x="823" y="127"/>
                  </a:cubicBezTo>
                  <a:cubicBezTo>
                    <a:pt x="823" y="56"/>
                    <a:pt x="766" y="0"/>
                    <a:pt x="696" y="0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4707514" y="2255413"/>
              <a:ext cx="55503" cy="17332"/>
            </a:xfrm>
            <a:custGeom>
              <a:avLst/>
              <a:gdLst/>
              <a:ahLst/>
              <a:cxnLst/>
              <a:rect l="l" t="t" r="r" b="b"/>
              <a:pathLst>
                <a:path w="823" h="257" extrusionOk="0">
                  <a:moveTo>
                    <a:pt x="128" y="0"/>
                  </a:moveTo>
                  <a:cubicBezTo>
                    <a:pt x="58" y="0"/>
                    <a:pt x="1" y="56"/>
                    <a:pt x="1" y="127"/>
                  </a:cubicBezTo>
                  <a:cubicBezTo>
                    <a:pt x="1" y="197"/>
                    <a:pt x="58" y="257"/>
                    <a:pt x="128" y="257"/>
                  </a:cubicBezTo>
                  <a:lnTo>
                    <a:pt x="693" y="257"/>
                  </a:lnTo>
                  <a:cubicBezTo>
                    <a:pt x="766" y="257"/>
                    <a:pt x="823" y="197"/>
                    <a:pt x="823" y="127"/>
                  </a:cubicBezTo>
                  <a:cubicBezTo>
                    <a:pt x="823" y="56"/>
                    <a:pt x="766" y="0"/>
                    <a:pt x="693" y="0"/>
                  </a:cubicBez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4792692" y="2255413"/>
              <a:ext cx="55503" cy="17332"/>
            </a:xfrm>
            <a:custGeom>
              <a:avLst/>
              <a:gdLst/>
              <a:ahLst/>
              <a:cxnLst/>
              <a:rect l="l" t="t" r="r" b="b"/>
              <a:pathLst>
                <a:path w="823" h="257" extrusionOk="0">
                  <a:moveTo>
                    <a:pt x="131" y="0"/>
                  </a:moveTo>
                  <a:cubicBezTo>
                    <a:pt x="58" y="0"/>
                    <a:pt x="1" y="56"/>
                    <a:pt x="1" y="127"/>
                  </a:cubicBezTo>
                  <a:cubicBezTo>
                    <a:pt x="1" y="197"/>
                    <a:pt x="58" y="257"/>
                    <a:pt x="131" y="257"/>
                  </a:cubicBezTo>
                  <a:lnTo>
                    <a:pt x="696" y="257"/>
                  </a:lnTo>
                  <a:cubicBezTo>
                    <a:pt x="766" y="257"/>
                    <a:pt x="823" y="197"/>
                    <a:pt x="823" y="127"/>
                  </a:cubicBezTo>
                  <a:cubicBezTo>
                    <a:pt x="823" y="56"/>
                    <a:pt x="766" y="0"/>
                    <a:pt x="696" y="0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4622133" y="2299992"/>
              <a:ext cx="55503" cy="17197"/>
            </a:xfrm>
            <a:custGeom>
              <a:avLst/>
              <a:gdLst/>
              <a:ahLst/>
              <a:cxnLst/>
              <a:rect l="l" t="t" r="r" b="b"/>
              <a:pathLst>
                <a:path w="823" h="255" extrusionOk="0">
                  <a:moveTo>
                    <a:pt x="128" y="1"/>
                  </a:moveTo>
                  <a:cubicBezTo>
                    <a:pt x="58" y="1"/>
                    <a:pt x="1" y="57"/>
                    <a:pt x="1" y="127"/>
                  </a:cubicBezTo>
                  <a:cubicBezTo>
                    <a:pt x="1" y="197"/>
                    <a:pt x="58" y="254"/>
                    <a:pt x="128" y="254"/>
                  </a:cubicBezTo>
                  <a:lnTo>
                    <a:pt x="696" y="254"/>
                  </a:lnTo>
                  <a:cubicBezTo>
                    <a:pt x="766" y="254"/>
                    <a:pt x="823" y="197"/>
                    <a:pt x="823" y="127"/>
                  </a:cubicBezTo>
                  <a:cubicBezTo>
                    <a:pt x="823" y="57"/>
                    <a:pt x="766" y="1"/>
                    <a:pt x="696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4707514" y="2299992"/>
              <a:ext cx="55503" cy="17197"/>
            </a:xfrm>
            <a:custGeom>
              <a:avLst/>
              <a:gdLst/>
              <a:ahLst/>
              <a:cxnLst/>
              <a:rect l="l" t="t" r="r" b="b"/>
              <a:pathLst>
                <a:path w="823" h="255" extrusionOk="0">
                  <a:moveTo>
                    <a:pt x="128" y="1"/>
                  </a:moveTo>
                  <a:cubicBezTo>
                    <a:pt x="58" y="1"/>
                    <a:pt x="1" y="57"/>
                    <a:pt x="1" y="127"/>
                  </a:cubicBezTo>
                  <a:cubicBezTo>
                    <a:pt x="1" y="197"/>
                    <a:pt x="58" y="254"/>
                    <a:pt x="128" y="254"/>
                  </a:cubicBezTo>
                  <a:lnTo>
                    <a:pt x="693" y="254"/>
                  </a:lnTo>
                  <a:cubicBezTo>
                    <a:pt x="766" y="254"/>
                    <a:pt x="823" y="197"/>
                    <a:pt x="823" y="127"/>
                  </a:cubicBezTo>
                  <a:cubicBezTo>
                    <a:pt x="823" y="57"/>
                    <a:pt x="766" y="1"/>
                    <a:pt x="693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4792692" y="2299992"/>
              <a:ext cx="55503" cy="17197"/>
            </a:xfrm>
            <a:custGeom>
              <a:avLst/>
              <a:gdLst/>
              <a:ahLst/>
              <a:cxnLst/>
              <a:rect l="l" t="t" r="r" b="b"/>
              <a:pathLst>
                <a:path w="823" h="255" extrusionOk="0">
                  <a:moveTo>
                    <a:pt x="131" y="1"/>
                  </a:moveTo>
                  <a:cubicBezTo>
                    <a:pt x="58" y="1"/>
                    <a:pt x="1" y="57"/>
                    <a:pt x="1" y="127"/>
                  </a:cubicBezTo>
                  <a:cubicBezTo>
                    <a:pt x="1" y="197"/>
                    <a:pt x="58" y="254"/>
                    <a:pt x="131" y="254"/>
                  </a:cubicBezTo>
                  <a:lnTo>
                    <a:pt x="696" y="254"/>
                  </a:lnTo>
                  <a:cubicBezTo>
                    <a:pt x="766" y="254"/>
                    <a:pt x="823" y="197"/>
                    <a:pt x="823" y="127"/>
                  </a:cubicBezTo>
                  <a:cubicBezTo>
                    <a:pt x="823" y="57"/>
                    <a:pt x="766" y="1"/>
                    <a:pt x="696" y="1"/>
                  </a:cubicBez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4622133" y="2344368"/>
              <a:ext cx="55503" cy="17400"/>
            </a:xfrm>
            <a:custGeom>
              <a:avLst/>
              <a:gdLst/>
              <a:ahLst/>
              <a:cxnLst/>
              <a:rect l="l" t="t" r="r" b="b"/>
              <a:pathLst>
                <a:path w="823" h="258" extrusionOk="0">
                  <a:moveTo>
                    <a:pt x="128" y="0"/>
                  </a:moveTo>
                  <a:cubicBezTo>
                    <a:pt x="58" y="0"/>
                    <a:pt x="1" y="60"/>
                    <a:pt x="1" y="131"/>
                  </a:cubicBezTo>
                  <a:cubicBezTo>
                    <a:pt x="1" y="201"/>
                    <a:pt x="58" y="258"/>
                    <a:pt x="128" y="258"/>
                  </a:cubicBezTo>
                  <a:lnTo>
                    <a:pt x="696" y="258"/>
                  </a:lnTo>
                  <a:cubicBezTo>
                    <a:pt x="766" y="258"/>
                    <a:pt x="823" y="201"/>
                    <a:pt x="823" y="131"/>
                  </a:cubicBezTo>
                  <a:cubicBezTo>
                    <a:pt x="823" y="60"/>
                    <a:pt x="766" y="0"/>
                    <a:pt x="696" y="0"/>
                  </a:cubicBez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4707514" y="2344368"/>
              <a:ext cx="55503" cy="17400"/>
            </a:xfrm>
            <a:custGeom>
              <a:avLst/>
              <a:gdLst/>
              <a:ahLst/>
              <a:cxnLst/>
              <a:rect l="l" t="t" r="r" b="b"/>
              <a:pathLst>
                <a:path w="823" h="258" extrusionOk="0">
                  <a:moveTo>
                    <a:pt x="128" y="0"/>
                  </a:moveTo>
                  <a:cubicBezTo>
                    <a:pt x="58" y="0"/>
                    <a:pt x="1" y="60"/>
                    <a:pt x="1" y="131"/>
                  </a:cubicBezTo>
                  <a:cubicBezTo>
                    <a:pt x="1" y="201"/>
                    <a:pt x="58" y="258"/>
                    <a:pt x="128" y="258"/>
                  </a:cubicBezTo>
                  <a:lnTo>
                    <a:pt x="693" y="258"/>
                  </a:lnTo>
                  <a:cubicBezTo>
                    <a:pt x="766" y="258"/>
                    <a:pt x="823" y="201"/>
                    <a:pt x="823" y="131"/>
                  </a:cubicBezTo>
                  <a:cubicBezTo>
                    <a:pt x="823" y="60"/>
                    <a:pt x="766" y="0"/>
                    <a:pt x="693" y="0"/>
                  </a:cubicBezTo>
                  <a:close/>
                </a:path>
              </a:pathLst>
            </a:custGeom>
            <a:solidFill>
              <a:srgbClr val="1A19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4792692" y="2344368"/>
              <a:ext cx="55503" cy="17400"/>
            </a:xfrm>
            <a:custGeom>
              <a:avLst/>
              <a:gdLst/>
              <a:ahLst/>
              <a:cxnLst/>
              <a:rect l="l" t="t" r="r" b="b"/>
              <a:pathLst>
                <a:path w="823" h="258" extrusionOk="0">
                  <a:moveTo>
                    <a:pt x="131" y="0"/>
                  </a:moveTo>
                  <a:cubicBezTo>
                    <a:pt x="58" y="0"/>
                    <a:pt x="1" y="60"/>
                    <a:pt x="1" y="131"/>
                  </a:cubicBezTo>
                  <a:cubicBezTo>
                    <a:pt x="1" y="201"/>
                    <a:pt x="58" y="258"/>
                    <a:pt x="131" y="258"/>
                  </a:cubicBezTo>
                  <a:lnTo>
                    <a:pt x="696" y="258"/>
                  </a:lnTo>
                  <a:cubicBezTo>
                    <a:pt x="766" y="258"/>
                    <a:pt x="823" y="201"/>
                    <a:pt x="823" y="131"/>
                  </a:cubicBezTo>
                  <a:cubicBezTo>
                    <a:pt x="823" y="60"/>
                    <a:pt x="766" y="0"/>
                    <a:pt x="696" y="0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4622133" y="2388947"/>
              <a:ext cx="55503" cy="17467"/>
            </a:xfrm>
            <a:custGeom>
              <a:avLst/>
              <a:gdLst/>
              <a:ahLst/>
              <a:cxnLst/>
              <a:rect l="l" t="t" r="r" b="b"/>
              <a:pathLst>
                <a:path w="823" h="259" extrusionOk="0">
                  <a:moveTo>
                    <a:pt x="128" y="1"/>
                  </a:moveTo>
                  <a:cubicBezTo>
                    <a:pt x="58" y="1"/>
                    <a:pt x="1" y="58"/>
                    <a:pt x="1" y="128"/>
                  </a:cubicBezTo>
                  <a:cubicBezTo>
                    <a:pt x="1" y="198"/>
                    <a:pt x="58" y="258"/>
                    <a:pt x="128" y="258"/>
                  </a:cubicBezTo>
                  <a:lnTo>
                    <a:pt x="696" y="258"/>
                  </a:lnTo>
                  <a:cubicBezTo>
                    <a:pt x="766" y="258"/>
                    <a:pt x="823" y="198"/>
                    <a:pt x="823" y="128"/>
                  </a:cubicBezTo>
                  <a:cubicBezTo>
                    <a:pt x="823" y="58"/>
                    <a:pt x="766" y="1"/>
                    <a:pt x="696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4707514" y="2388947"/>
              <a:ext cx="55503" cy="17467"/>
            </a:xfrm>
            <a:custGeom>
              <a:avLst/>
              <a:gdLst/>
              <a:ahLst/>
              <a:cxnLst/>
              <a:rect l="l" t="t" r="r" b="b"/>
              <a:pathLst>
                <a:path w="823" h="259" extrusionOk="0">
                  <a:moveTo>
                    <a:pt x="128" y="1"/>
                  </a:moveTo>
                  <a:cubicBezTo>
                    <a:pt x="58" y="1"/>
                    <a:pt x="1" y="58"/>
                    <a:pt x="1" y="128"/>
                  </a:cubicBezTo>
                  <a:cubicBezTo>
                    <a:pt x="1" y="198"/>
                    <a:pt x="58" y="258"/>
                    <a:pt x="128" y="258"/>
                  </a:cubicBezTo>
                  <a:lnTo>
                    <a:pt x="693" y="258"/>
                  </a:lnTo>
                  <a:cubicBezTo>
                    <a:pt x="766" y="258"/>
                    <a:pt x="823" y="198"/>
                    <a:pt x="823" y="128"/>
                  </a:cubicBezTo>
                  <a:cubicBezTo>
                    <a:pt x="823" y="58"/>
                    <a:pt x="766" y="1"/>
                    <a:pt x="693" y="1"/>
                  </a:cubicBezTo>
                  <a:close/>
                </a:path>
              </a:pathLst>
            </a:custGeom>
            <a:solidFill>
              <a:srgbClr val="1A19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4792692" y="2388947"/>
              <a:ext cx="55503" cy="17467"/>
            </a:xfrm>
            <a:custGeom>
              <a:avLst/>
              <a:gdLst/>
              <a:ahLst/>
              <a:cxnLst/>
              <a:rect l="l" t="t" r="r" b="b"/>
              <a:pathLst>
                <a:path w="823" h="259" extrusionOk="0">
                  <a:moveTo>
                    <a:pt x="131" y="1"/>
                  </a:moveTo>
                  <a:cubicBezTo>
                    <a:pt x="58" y="1"/>
                    <a:pt x="1" y="58"/>
                    <a:pt x="1" y="128"/>
                  </a:cubicBezTo>
                  <a:cubicBezTo>
                    <a:pt x="1" y="198"/>
                    <a:pt x="58" y="258"/>
                    <a:pt x="131" y="258"/>
                  </a:cubicBezTo>
                  <a:lnTo>
                    <a:pt x="696" y="258"/>
                  </a:lnTo>
                  <a:cubicBezTo>
                    <a:pt x="766" y="258"/>
                    <a:pt x="823" y="198"/>
                    <a:pt x="823" y="128"/>
                  </a:cubicBezTo>
                  <a:cubicBezTo>
                    <a:pt x="823" y="58"/>
                    <a:pt x="766" y="1"/>
                    <a:pt x="696" y="1"/>
                  </a:cubicBezTo>
                  <a:close/>
                </a:path>
              </a:pathLst>
            </a:custGeom>
            <a:solidFill>
              <a:srgbClr val="1A19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4622133" y="2433593"/>
              <a:ext cx="55503" cy="17197"/>
            </a:xfrm>
            <a:custGeom>
              <a:avLst/>
              <a:gdLst/>
              <a:ahLst/>
              <a:cxnLst/>
              <a:rect l="l" t="t" r="r" b="b"/>
              <a:pathLst>
                <a:path w="823" h="255" extrusionOk="0">
                  <a:moveTo>
                    <a:pt x="128" y="0"/>
                  </a:moveTo>
                  <a:cubicBezTo>
                    <a:pt x="58" y="0"/>
                    <a:pt x="1" y="57"/>
                    <a:pt x="1" y="128"/>
                  </a:cubicBezTo>
                  <a:cubicBezTo>
                    <a:pt x="1" y="197"/>
                    <a:pt x="58" y="254"/>
                    <a:pt x="128" y="254"/>
                  </a:cubicBezTo>
                  <a:lnTo>
                    <a:pt x="696" y="254"/>
                  </a:lnTo>
                  <a:cubicBezTo>
                    <a:pt x="766" y="254"/>
                    <a:pt x="823" y="197"/>
                    <a:pt x="823" y="128"/>
                  </a:cubicBezTo>
                  <a:cubicBezTo>
                    <a:pt x="823" y="57"/>
                    <a:pt x="766" y="0"/>
                    <a:pt x="696" y="0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4707514" y="2433593"/>
              <a:ext cx="55503" cy="17197"/>
            </a:xfrm>
            <a:custGeom>
              <a:avLst/>
              <a:gdLst/>
              <a:ahLst/>
              <a:cxnLst/>
              <a:rect l="l" t="t" r="r" b="b"/>
              <a:pathLst>
                <a:path w="823" h="255" extrusionOk="0">
                  <a:moveTo>
                    <a:pt x="128" y="0"/>
                  </a:moveTo>
                  <a:cubicBezTo>
                    <a:pt x="58" y="0"/>
                    <a:pt x="1" y="57"/>
                    <a:pt x="1" y="128"/>
                  </a:cubicBezTo>
                  <a:cubicBezTo>
                    <a:pt x="1" y="197"/>
                    <a:pt x="58" y="254"/>
                    <a:pt x="128" y="254"/>
                  </a:cubicBezTo>
                  <a:lnTo>
                    <a:pt x="693" y="254"/>
                  </a:lnTo>
                  <a:cubicBezTo>
                    <a:pt x="766" y="254"/>
                    <a:pt x="823" y="197"/>
                    <a:pt x="823" y="128"/>
                  </a:cubicBezTo>
                  <a:cubicBezTo>
                    <a:pt x="823" y="57"/>
                    <a:pt x="766" y="0"/>
                    <a:pt x="693" y="0"/>
                  </a:cubicBezTo>
                  <a:close/>
                </a:path>
              </a:pathLst>
            </a:custGeom>
            <a:solidFill>
              <a:srgbClr val="1A19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4792692" y="2433593"/>
              <a:ext cx="55503" cy="17197"/>
            </a:xfrm>
            <a:custGeom>
              <a:avLst/>
              <a:gdLst/>
              <a:ahLst/>
              <a:cxnLst/>
              <a:rect l="l" t="t" r="r" b="b"/>
              <a:pathLst>
                <a:path w="823" h="255" extrusionOk="0">
                  <a:moveTo>
                    <a:pt x="131" y="0"/>
                  </a:moveTo>
                  <a:cubicBezTo>
                    <a:pt x="58" y="0"/>
                    <a:pt x="1" y="57"/>
                    <a:pt x="1" y="128"/>
                  </a:cubicBezTo>
                  <a:cubicBezTo>
                    <a:pt x="1" y="197"/>
                    <a:pt x="58" y="254"/>
                    <a:pt x="131" y="254"/>
                  </a:cubicBezTo>
                  <a:lnTo>
                    <a:pt x="696" y="254"/>
                  </a:lnTo>
                  <a:cubicBezTo>
                    <a:pt x="766" y="254"/>
                    <a:pt x="823" y="197"/>
                    <a:pt x="823" y="128"/>
                  </a:cubicBezTo>
                  <a:cubicBezTo>
                    <a:pt x="823" y="57"/>
                    <a:pt x="766" y="0"/>
                    <a:pt x="696" y="0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4622133" y="2477969"/>
              <a:ext cx="55503" cy="17400"/>
            </a:xfrm>
            <a:custGeom>
              <a:avLst/>
              <a:gdLst/>
              <a:ahLst/>
              <a:cxnLst/>
              <a:rect l="l" t="t" r="r" b="b"/>
              <a:pathLst>
                <a:path w="823" h="258" extrusionOk="0">
                  <a:moveTo>
                    <a:pt x="128" y="0"/>
                  </a:moveTo>
                  <a:cubicBezTo>
                    <a:pt x="58" y="0"/>
                    <a:pt x="1" y="61"/>
                    <a:pt x="1" y="131"/>
                  </a:cubicBezTo>
                  <a:cubicBezTo>
                    <a:pt x="1" y="201"/>
                    <a:pt x="58" y="258"/>
                    <a:pt x="128" y="258"/>
                  </a:cubicBezTo>
                  <a:lnTo>
                    <a:pt x="696" y="258"/>
                  </a:lnTo>
                  <a:cubicBezTo>
                    <a:pt x="766" y="258"/>
                    <a:pt x="823" y="201"/>
                    <a:pt x="823" y="131"/>
                  </a:cubicBezTo>
                  <a:cubicBezTo>
                    <a:pt x="823" y="61"/>
                    <a:pt x="766" y="0"/>
                    <a:pt x="696" y="0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4707514" y="2477969"/>
              <a:ext cx="55503" cy="17400"/>
            </a:xfrm>
            <a:custGeom>
              <a:avLst/>
              <a:gdLst/>
              <a:ahLst/>
              <a:cxnLst/>
              <a:rect l="l" t="t" r="r" b="b"/>
              <a:pathLst>
                <a:path w="823" h="258" extrusionOk="0">
                  <a:moveTo>
                    <a:pt x="128" y="0"/>
                  </a:moveTo>
                  <a:cubicBezTo>
                    <a:pt x="58" y="0"/>
                    <a:pt x="1" y="61"/>
                    <a:pt x="1" y="131"/>
                  </a:cubicBezTo>
                  <a:cubicBezTo>
                    <a:pt x="1" y="201"/>
                    <a:pt x="58" y="258"/>
                    <a:pt x="128" y="258"/>
                  </a:cubicBezTo>
                  <a:lnTo>
                    <a:pt x="693" y="258"/>
                  </a:lnTo>
                  <a:cubicBezTo>
                    <a:pt x="766" y="258"/>
                    <a:pt x="823" y="201"/>
                    <a:pt x="823" y="131"/>
                  </a:cubicBezTo>
                  <a:cubicBezTo>
                    <a:pt x="823" y="61"/>
                    <a:pt x="766" y="0"/>
                    <a:pt x="693" y="0"/>
                  </a:cubicBez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4792692" y="2477969"/>
              <a:ext cx="55503" cy="17400"/>
            </a:xfrm>
            <a:custGeom>
              <a:avLst/>
              <a:gdLst/>
              <a:ahLst/>
              <a:cxnLst/>
              <a:rect l="l" t="t" r="r" b="b"/>
              <a:pathLst>
                <a:path w="823" h="258" extrusionOk="0">
                  <a:moveTo>
                    <a:pt x="131" y="0"/>
                  </a:moveTo>
                  <a:cubicBezTo>
                    <a:pt x="58" y="0"/>
                    <a:pt x="1" y="61"/>
                    <a:pt x="1" y="131"/>
                  </a:cubicBezTo>
                  <a:cubicBezTo>
                    <a:pt x="1" y="201"/>
                    <a:pt x="58" y="258"/>
                    <a:pt x="131" y="258"/>
                  </a:cubicBezTo>
                  <a:lnTo>
                    <a:pt x="696" y="258"/>
                  </a:lnTo>
                  <a:cubicBezTo>
                    <a:pt x="766" y="258"/>
                    <a:pt x="823" y="201"/>
                    <a:pt x="823" y="131"/>
                  </a:cubicBezTo>
                  <a:cubicBezTo>
                    <a:pt x="823" y="61"/>
                    <a:pt x="766" y="0"/>
                    <a:pt x="696" y="0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4622133" y="2522548"/>
              <a:ext cx="55503" cy="17467"/>
            </a:xfrm>
            <a:custGeom>
              <a:avLst/>
              <a:gdLst/>
              <a:ahLst/>
              <a:cxnLst/>
              <a:rect l="l" t="t" r="r" b="b"/>
              <a:pathLst>
                <a:path w="823" h="259" extrusionOk="0">
                  <a:moveTo>
                    <a:pt x="128" y="1"/>
                  </a:moveTo>
                  <a:cubicBezTo>
                    <a:pt x="58" y="1"/>
                    <a:pt x="1" y="58"/>
                    <a:pt x="1" y="128"/>
                  </a:cubicBezTo>
                  <a:cubicBezTo>
                    <a:pt x="1" y="198"/>
                    <a:pt x="58" y="258"/>
                    <a:pt x="128" y="258"/>
                  </a:cubicBezTo>
                  <a:lnTo>
                    <a:pt x="696" y="258"/>
                  </a:lnTo>
                  <a:cubicBezTo>
                    <a:pt x="766" y="258"/>
                    <a:pt x="823" y="198"/>
                    <a:pt x="823" y="128"/>
                  </a:cubicBezTo>
                  <a:cubicBezTo>
                    <a:pt x="823" y="58"/>
                    <a:pt x="766" y="1"/>
                    <a:pt x="696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4707514" y="2522548"/>
              <a:ext cx="55503" cy="17467"/>
            </a:xfrm>
            <a:custGeom>
              <a:avLst/>
              <a:gdLst/>
              <a:ahLst/>
              <a:cxnLst/>
              <a:rect l="l" t="t" r="r" b="b"/>
              <a:pathLst>
                <a:path w="823" h="259" extrusionOk="0">
                  <a:moveTo>
                    <a:pt x="128" y="1"/>
                  </a:moveTo>
                  <a:cubicBezTo>
                    <a:pt x="58" y="1"/>
                    <a:pt x="1" y="58"/>
                    <a:pt x="1" y="128"/>
                  </a:cubicBezTo>
                  <a:cubicBezTo>
                    <a:pt x="1" y="198"/>
                    <a:pt x="58" y="258"/>
                    <a:pt x="128" y="258"/>
                  </a:cubicBezTo>
                  <a:lnTo>
                    <a:pt x="693" y="258"/>
                  </a:lnTo>
                  <a:cubicBezTo>
                    <a:pt x="766" y="258"/>
                    <a:pt x="823" y="198"/>
                    <a:pt x="823" y="128"/>
                  </a:cubicBezTo>
                  <a:cubicBezTo>
                    <a:pt x="823" y="58"/>
                    <a:pt x="766" y="1"/>
                    <a:pt x="693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4792692" y="2522548"/>
              <a:ext cx="55503" cy="17467"/>
            </a:xfrm>
            <a:custGeom>
              <a:avLst/>
              <a:gdLst/>
              <a:ahLst/>
              <a:cxnLst/>
              <a:rect l="l" t="t" r="r" b="b"/>
              <a:pathLst>
                <a:path w="823" h="259" extrusionOk="0">
                  <a:moveTo>
                    <a:pt x="131" y="1"/>
                  </a:moveTo>
                  <a:cubicBezTo>
                    <a:pt x="58" y="1"/>
                    <a:pt x="1" y="58"/>
                    <a:pt x="1" y="128"/>
                  </a:cubicBezTo>
                  <a:cubicBezTo>
                    <a:pt x="1" y="198"/>
                    <a:pt x="58" y="258"/>
                    <a:pt x="131" y="258"/>
                  </a:cubicBezTo>
                  <a:lnTo>
                    <a:pt x="696" y="258"/>
                  </a:lnTo>
                  <a:cubicBezTo>
                    <a:pt x="766" y="258"/>
                    <a:pt x="823" y="198"/>
                    <a:pt x="823" y="128"/>
                  </a:cubicBezTo>
                  <a:cubicBezTo>
                    <a:pt x="823" y="58"/>
                    <a:pt x="766" y="1"/>
                    <a:pt x="696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4622133" y="2567194"/>
              <a:ext cx="55503" cy="17197"/>
            </a:xfrm>
            <a:custGeom>
              <a:avLst/>
              <a:gdLst/>
              <a:ahLst/>
              <a:cxnLst/>
              <a:rect l="l" t="t" r="r" b="b"/>
              <a:pathLst>
                <a:path w="823" h="255" extrusionOk="0">
                  <a:moveTo>
                    <a:pt x="128" y="0"/>
                  </a:moveTo>
                  <a:cubicBezTo>
                    <a:pt x="58" y="0"/>
                    <a:pt x="1" y="57"/>
                    <a:pt x="1" y="128"/>
                  </a:cubicBezTo>
                  <a:cubicBezTo>
                    <a:pt x="1" y="198"/>
                    <a:pt x="58" y="255"/>
                    <a:pt x="128" y="255"/>
                  </a:cubicBezTo>
                  <a:lnTo>
                    <a:pt x="696" y="255"/>
                  </a:lnTo>
                  <a:cubicBezTo>
                    <a:pt x="766" y="255"/>
                    <a:pt x="823" y="198"/>
                    <a:pt x="823" y="128"/>
                  </a:cubicBezTo>
                  <a:cubicBezTo>
                    <a:pt x="823" y="57"/>
                    <a:pt x="766" y="0"/>
                    <a:pt x="696" y="0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4707514" y="2567194"/>
              <a:ext cx="55503" cy="17197"/>
            </a:xfrm>
            <a:custGeom>
              <a:avLst/>
              <a:gdLst/>
              <a:ahLst/>
              <a:cxnLst/>
              <a:rect l="l" t="t" r="r" b="b"/>
              <a:pathLst>
                <a:path w="823" h="255" extrusionOk="0">
                  <a:moveTo>
                    <a:pt x="128" y="0"/>
                  </a:moveTo>
                  <a:cubicBezTo>
                    <a:pt x="58" y="0"/>
                    <a:pt x="1" y="57"/>
                    <a:pt x="1" y="128"/>
                  </a:cubicBezTo>
                  <a:cubicBezTo>
                    <a:pt x="1" y="198"/>
                    <a:pt x="58" y="255"/>
                    <a:pt x="128" y="255"/>
                  </a:cubicBezTo>
                  <a:lnTo>
                    <a:pt x="693" y="255"/>
                  </a:lnTo>
                  <a:cubicBezTo>
                    <a:pt x="766" y="255"/>
                    <a:pt x="823" y="198"/>
                    <a:pt x="823" y="128"/>
                  </a:cubicBezTo>
                  <a:cubicBezTo>
                    <a:pt x="823" y="57"/>
                    <a:pt x="766" y="0"/>
                    <a:pt x="693" y="0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4792692" y="2567194"/>
              <a:ext cx="55503" cy="17197"/>
            </a:xfrm>
            <a:custGeom>
              <a:avLst/>
              <a:gdLst/>
              <a:ahLst/>
              <a:cxnLst/>
              <a:rect l="l" t="t" r="r" b="b"/>
              <a:pathLst>
                <a:path w="823" h="255" extrusionOk="0">
                  <a:moveTo>
                    <a:pt x="131" y="0"/>
                  </a:moveTo>
                  <a:cubicBezTo>
                    <a:pt x="58" y="0"/>
                    <a:pt x="1" y="57"/>
                    <a:pt x="1" y="128"/>
                  </a:cubicBezTo>
                  <a:cubicBezTo>
                    <a:pt x="1" y="198"/>
                    <a:pt x="58" y="255"/>
                    <a:pt x="131" y="255"/>
                  </a:cubicBezTo>
                  <a:lnTo>
                    <a:pt x="696" y="255"/>
                  </a:lnTo>
                  <a:cubicBezTo>
                    <a:pt x="766" y="255"/>
                    <a:pt x="823" y="198"/>
                    <a:pt x="823" y="128"/>
                  </a:cubicBezTo>
                  <a:cubicBezTo>
                    <a:pt x="823" y="57"/>
                    <a:pt x="766" y="0"/>
                    <a:pt x="696" y="0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7"/>
            <p:cNvSpPr/>
            <p:nvPr/>
          </p:nvSpPr>
          <p:spPr>
            <a:xfrm>
              <a:off x="4622133" y="2611571"/>
              <a:ext cx="55503" cy="17467"/>
            </a:xfrm>
            <a:custGeom>
              <a:avLst/>
              <a:gdLst/>
              <a:ahLst/>
              <a:cxnLst/>
              <a:rect l="l" t="t" r="r" b="b"/>
              <a:pathLst>
                <a:path w="823" h="259" extrusionOk="0">
                  <a:moveTo>
                    <a:pt x="128" y="1"/>
                  </a:moveTo>
                  <a:cubicBezTo>
                    <a:pt x="58" y="1"/>
                    <a:pt x="1" y="61"/>
                    <a:pt x="1" y="131"/>
                  </a:cubicBezTo>
                  <a:cubicBezTo>
                    <a:pt x="1" y="201"/>
                    <a:pt x="58" y="258"/>
                    <a:pt x="128" y="258"/>
                  </a:cubicBezTo>
                  <a:lnTo>
                    <a:pt x="696" y="258"/>
                  </a:lnTo>
                  <a:cubicBezTo>
                    <a:pt x="766" y="258"/>
                    <a:pt x="823" y="201"/>
                    <a:pt x="823" y="131"/>
                  </a:cubicBezTo>
                  <a:cubicBezTo>
                    <a:pt x="823" y="61"/>
                    <a:pt x="766" y="1"/>
                    <a:pt x="696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4707514" y="2611571"/>
              <a:ext cx="55503" cy="17467"/>
            </a:xfrm>
            <a:custGeom>
              <a:avLst/>
              <a:gdLst/>
              <a:ahLst/>
              <a:cxnLst/>
              <a:rect l="l" t="t" r="r" b="b"/>
              <a:pathLst>
                <a:path w="823" h="259" extrusionOk="0">
                  <a:moveTo>
                    <a:pt x="128" y="1"/>
                  </a:moveTo>
                  <a:cubicBezTo>
                    <a:pt x="58" y="1"/>
                    <a:pt x="1" y="61"/>
                    <a:pt x="1" y="131"/>
                  </a:cubicBezTo>
                  <a:cubicBezTo>
                    <a:pt x="1" y="201"/>
                    <a:pt x="58" y="258"/>
                    <a:pt x="128" y="258"/>
                  </a:cubicBezTo>
                  <a:lnTo>
                    <a:pt x="693" y="258"/>
                  </a:lnTo>
                  <a:cubicBezTo>
                    <a:pt x="766" y="258"/>
                    <a:pt x="823" y="201"/>
                    <a:pt x="823" y="131"/>
                  </a:cubicBezTo>
                  <a:cubicBezTo>
                    <a:pt x="823" y="61"/>
                    <a:pt x="766" y="1"/>
                    <a:pt x="693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4792692" y="2611571"/>
              <a:ext cx="55503" cy="17467"/>
            </a:xfrm>
            <a:custGeom>
              <a:avLst/>
              <a:gdLst/>
              <a:ahLst/>
              <a:cxnLst/>
              <a:rect l="l" t="t" r="r" b="b"/>
              <a:pathLst>
                <a:path w="823" h="259" extrusionOk="0">
                  <a:moveTo>
                    <a:pt x="131" y="1"/>
                  </a:moveTo>
                  <a:cubicBezTo>
                    <a:pt x="58" y="1"/>
                    <a:pt x="1" y="61"/>
                    <a:pt x="1" y="131"/>
                  </a:cubicBezTo>
                  <a:cubicBezTo>
                    <a:pt x="1" y="201"/>
                    <a:pt x="58" y="258"/>
                    <a:pt x="131" y="258"/>
                  </a:cubicBezTo>
                  <a:lnTo>
                    <a:pt x="696" y="258"/>
                  </a:lnTo>
                  <a:cubicBezTo>
                    <a:pt x="766" y="258"/>
                    <a:pt x="823" y="201"/>
                    <a:pt x="823" y="131"/>
                  </a:cubicBezTo>
                  <a:cubicBezTo>
                    <a:pt x="823" y="61"/>
                    <a:pt x="766" y="1"/>
                    <a:pt x="696" y="1"/>
                  </a:cubicBezTo>
                  <a:close/>
                </a:path>
              </a:pathLst>
            </a:custGeom>
            <a:solidFill>
              <a:srgbClr val="2F29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4912401" y="2255413"/>
              <a:ext cx="240424" cy="544376"/>
            </a:xfrm>
            <a:custGeom>
              <a:avLst/>
              <a:gdLst/>
              <a:ahLst/>
              <a:cxnLst/>
              <a:rect l="l" t="t" r="r" b="b"/>
              <a:pathLst>
                <a:path w="3565" h="8072" extrusionOk="0">
                  <a:moveTo>
                    <a:pt x="2943" y="1888"/>
                  </a:moveTo>
                  <a:cubicBezTo>
                    <a:pt x="2990" y="1888"/>
                    <a:pt x="3027" y="1925"/>
                    <a:pt x="3027" y="1971"/>
                  </a:cubicBezTo>
                  <a:cubicBezTo>
                    <a:pt x="3027" y="2018"/>
                    <a:pt x="2990" y="2054"/>
                    <a:pt x="2943" y="2054"/>
                  </a:cubicBezTo>
                  <a:lnTo>
                    <a:pt x="508" y="2054"/>
                  </a:lnTo>
                  <a:cubicBezTo>
                    <a:pt x="461" y="2054"/>
                    <a:pt x="424" y="2018"/>
                    <a:pt x="424" y="1971"/>
                  </a:cubicBezTo>
                  <a:cubicBezTo>
                    <a:pt x="424" y="1925"/>
                    <a:pt x="461" y="1888"/>
                    <a:pt x="508" y="1888"/>
                  </a:cubicBezTo>
                  <a:close/>
                  <a:moveTo>
                    <a:pt x="2943" y="2418"/>
                  </a:moveTo>
                  <a:cubicBezTo>
                    <a:pt x="2990" y="2418"/>
                    <a:pt x="3027" y="2455"/>
                    <a:pt x="3027" y="2502"/>
                  </a:cubicBezTo>
                  <a:cubicBezTo>
                    <a:pt x="3027" y="2549"/>
                    <a:pt x="2990" y="2586"/>
                    <a:pt x="2943" y="2586"/>
                  </a:cubicBezTo>
                  <a:lnTo>
                    <a:pt x="508" y="2586"/>
                  </a:lnTo>
                  <a:cubicBezTo>
                    <a:pt x="461" y="2586"/>
                    <a:pt x="424" y="2549"/>
                    <a:pt x="424" y="2502"/>
                  </a:cubicBezTo>
                  <a:cubicBezTo>
                    <a:pt x="424" y="2455"/>
                    <a:pt x="461" y="2418"/>
                    <a:pt x="508" y="2418"/>
                  </a:cubicBezTo>
                  <a:close/>
                  <a:moveTo>
                    <a:pt x="2943" y="2950"/>
                  </a:moveTo>
                  <a:cubicBezTo>
                    <a:pt x="2990" y="2950"/>
                    <a:pt x="3027" y="2990"/>
                    <a:pt x="3027" y="3037"/>
                  </a:cubicBezTo>
                  <a:cubicBezTo>
                    <a:pt x="3027" y="3083"/>
                    <a:pt x="2990" y="3120"/>
                    <a:pt x="2943" y="3120"/>
                  </a:cubicBezTo>
                  <a:lnTo>
                    <a:pt x="508" y="3120"/>
                  </a:lnTo>
                  <a:cubicBezTo>
                    <a:pt x="461" y="3120"/>
                    <a:pt x="424" y="3083"/>
                    <a:pt x="424" y="3037"/>
                  </a:cubicBezTo>
                  <a:cubicBezTo>
                    <a:pt x="424" y="2990"/>
                    <a:pt x="461" y="2950"/>
                    <a:pt x="508" y="2950"/>
                  </a:cubicBezTo>
                  <a:close/>
                  <a:moveTo>
                    <a:pt x="2943" y="3484"/>
                  </a:moveTo>
                  <a:cubicBezTo>
                    <a:pt x="2990" y="3484"/>
                    <a:pt x="3027" y="3521"/>
                    <a:pt x="3027" y="3568"/>
                  </a:cubicBezTo>
                  <a:cubicBezTo>
                    <a:pt x="3027" y="3615"/>
                    <a:pt x="2990" y="3652"/>
                    <a:pt x="2943" y="3652"/>
                  </a:cubicBezTo>
                  <a:lnTo>
                    <a:pt x="508" y="3652"/>
                  </a:lnTo>
                  <a:cubicBezTo>
                    <a:pt x="461" y="3652"/>
                    <a:pt x="424" y="3615"/>
                    <a:pt x="424" y="3568"/>
                  </a:cubicBezTo>
                  <a:cubicBezTo>
                    <a:pt x="424" y="3521"/>
                    <a:pt x="461" y="3484"/>
                    <a:pt x="508" y="3484"/>
                  </a:cubicBezTo>
                  <a:close/>
                  <a:moveTo>
                    <a:pt x="2943" y="4016"/>
                  </a:moveTo>
                  <a:cubicBezTo>
                    <a:pt x="2990" y="4016"/>
                    <a:pt x="3027" y="4056"/>
                    <a:pt x="3027" y="4099"/>
                  </a:cubicBezTo>
                  <a:cubicBezTo>
                    <a:pt x="3027" y="4146"/>
                    <a:pt x="2990" y="4186"/>
                    <a:pt x="2943" y="4186"/>
                  </a:cubicBezTo>
                  <a:lnTo>
                    <a:pt x="508" y="4186"/>
                  </a:lnTo>
                  <a:cubicBezTo>
                    <a:pt x="461" y="4186"/>
                    <a:pt x="424" y="4146"/>
                    <a:pt x="424" y="4099"/>
                  </a:cubicBezTo>
                  <a:cubicBezTo>
                    <a:pt x="424" y="4056"/>
                    <a:pt x="461" y="4016"/>
                    <a:pt x="508" y="4016"/>
                  </a:cubicBezTo>
                  <a:close/>
                  <a:moveTo>
                    <a:pt x="2943" y="4550"/>
                  </a:moveTo>
                  <a:cubicBezTo>
                    <a:pt x="2990" y="4550"/>
                    <a:pt x="3027" y="4587"/>
                    <a:pt x="3027" y="4634"/>
                  </a:cubicBezTo>
                  <a:cubicBezTo>
                    <a:pt x="3027" y="4680"/>
                    <a:pt x="2990" y="4717"/>
                    <a:pt x="2943" y="4717"/>
                  </a:cubicBezTo>
                  <a:lnTo>
                    <a:pt x="508" y="4717"/>
                  </a:lnTo>
                  <a:cubicBezTo>
                    <a:pt x="461" y="4717"/>
                    <a:pt x="424" y="4680"/>
                    <a:pt x="424" y="4634"/>
                  </a:cubicBezTo>
                  <a:cubicBezTo>
                    <a:pt x="424" y="4587"/>
                    <a:pt x="461" y="4550"/>
                    <a:pt x="508" y="4550"/>
                  </a:cubicBezTo>
                  <a:close/>
                  <a:moveTo>
                    <a:pt x="3565" y="0"/>
                  </a:moveTo>
                  <a:lnTo>
                    <a:pt x="1941" y="602"/>
                  </a:lnTo>
                  <a:lnTo>
                    <a:pt x="1624" y="718"/>
                  </a:lnTo>
                  <a:lnTo>
                    <a:pt x="989" y="955"/>
                  </a:lnTo>
                  <a:lnTo>
                    <a:pt x="213" y="1243"/>
                  </a:lnTo>
                  <a:lnTo>
                    <a:pt x="0" y="1319"/>
                  </a:lnTo>
                  <a:lnTo>
                    <a:pt x="0" y="8071"/>
                  </a:lnTo>
                  <a:lnTo>
                    <a:pt x="3565" y="8071"/>
                  </a:lnTo>
                  <a:lnTo>
                    <a:pt x="3565" y="0"/>
                  </a:lnTo>
                  <a:close/>
                </a:path>
              </a:pathLst>
            </a:custGeom>
            <a:solidFill>
              <a:srgbClr val="1D1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4940996" y="2382675"/>
              <a:ext cx="175546" cy="11330"/>
            </a:xfrm>
            <a:custGeom>
              <a:avLst/>
              <a:gdLst/>
              <a:ahLst/>
              <a:cxnLst/>
              <a:rect l="l" t="t" r="r" b="b"/>
              <a:pathLst>
                <a:path w="2603" h="168" extrusionOk="0">
                  <a:moveTo>
                    <a:pt x="84" y="1"/>
                  </a:moveTo>
                  <a:cubicBezTo>
                    <a:pt x="37" y="1"/>
                    <a:pt x="0" y="38"/>
                    <a:pt x="0" y="84"/>
                  </a:cubicBezTo>
                  <a:cubicBezTo>
                    <a:pt x="0" y="131"/>
                    <a:pt x="37" y="167"/>
                    <a:pt x="84" y="167"/>
                  </a:cubicBezTo>
                  <a:lnTo>
                    <a:pt x="2519" y="167"/>
                  </a:lnTo>
                  <a:cubicBezTo>
                    <a:pt x="2566" y="167"/>
                    <a:pt x="2603" y="131"/>
                    <a:pt x="2603" y="84"/>
                  </a:cubicBezTo>
                  <a:cubicBezTo>
                    <a:pt x="2603" y="38"/>
                    <a:pt x="2566" y="1"/>
                    <a:pt x="2519" y="1"/>
                  </a:cubicBez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4940996" y="2418486"/>
              <a:ext cx="175546" cy="11397"/>
            </a:xfrm>
            <a:custGeom>
              <a:avLst/>
              <a:gdLst/>
              <a:ahLst/>
              <a:cxnLst/>
              <a:rect l="l" t="t" r="r" b="b"/>
              <a:pathLst>
                <a:path w="2603" h="169" extrusionOk="0">
                  <a:moveTo>
                    <a:pt x="84" y="0"/>
                  </a:moveTo>
                  <a:cubicBezTo>
                    <a:pt x="37" y="0"/>
                    <a:pt x="0" y="37"/>
                    <a:pt x="0" y="84"/>
                  </a:cubicBezTo>
                  <a:cubicBezTo>
                    <a:pt x="0" y="131"/>
                    <a:pt x="37" y="168"/>
                    <a:pt x="84" y="168"/>
                  </a:cubicBezTo>
                  <a:lnTo>
                    <a:pt x="2519" y="168"/>
                  </a:lnTo>
                  <a:cubicBezTo>
                    <a:pt x="2566" y="168"/>
                    <a:pt x="2603" y="131"/>
                    <a:pt x="2603" y="84"/>
                  </a:cubicBezTo>
                  <a:cubicBezTo>
                    <a:pt x="2603" y="37"/>
                    <a:pt x="2566" y="0"/>
                    <a:pt x="2519" y="0"/>
                  </a:cubicBez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4940996" y="2454365"/>
              <a:ext cx="175546" cy="11532"/>
            </a:xfrm>
            <a:custGeom>
              <a:avLst/>
              <a:gdLst/>
              <a:ahLst/>
              <a:cxnLst/>
              <a:rect l="l" t="t" r="r" b="b"/>
              <a:pathLst>
                <a:path w="2603" h="171" extrusionOk="0">
                  <a:moveTo>
                    <a:pt x="84" y="0"/>
                  </a:moveTo>
                  <a:cubicBezTo>
                    <a:pt x="37" y="0"/>
                    <a:pt x="0" y="40"/>
                    <a:pt x="0" y="87"/>
                  </a:cubicBezTo>
                  <a:cubicBezTo>
                    <a:pt x="0" y="133"/>
                    <a:pt x="37" y="170"/>
                    <a:pt x="84" y="170"/>
                  </a:cubicBezTo>
                  <a:lnTo>
                    <a:pt x="2519" y="170"/>
                  </a:lnTo>
                  <a:cubicBezTo>
                    <a:pt x="2566" y="170"/>
                    <a:pt x="2603" y="133"/>
                    <a:pt x="2603" y="87"/>
                  </a:cubicBezTo>
                  <a:cubicBezTo>
                    <a:pt x="2603" y="40"/>
                    <a:pt x="2566" y="0"/>
                    <a:pt x="2519" y="0"/>
                  </a:cubicBez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4940996" y="2490379"/>
              <a:ext cx="175546" cy="11330"/>
            </a:xfrm>
            <a:custGeom>
              <a:avLst/>
              <a:gdLst/>
              <a:ahLst/>
              <a:cxnLst/>
              <a:rect l="l" t="t" r="r" b="b"/>
              <a:pathLst>
                <a:path w="2603" h="168" extrusionOk="0">
                  <a:moveTo>
                    <a:pt x="84" y="0"/>
                  </a:moveTo>
                  <a:cubicBezTo>
                    <a:pt x="37" y="0"/>
                    <a:pt x="0" y="37"/>
                    <a:pt x="0" y="84"/>
                  </a:cubicBezTo>
                  <a:cubicBezTo>
                    <a:pt x="0" y="131"/>
                    <a:pt x="37" y="168"/>
                    <a:pt x="84" y="168"/>
                  </a:cubicBezTo>
                  <a:lnTo>
                    <a:pt x="2519" y="168"/>
                  </a:lnTo>
                  <a:cubicBezTo>
                    <a:pt x="2566" y="168"/>
                    <a:pt x="2603" y="131"/>
                    <a:pt x="2603" y="84"/>
                  </a:cubicBezTo>
                  <a:cubicBezTo>
                    <a:pt x="2603" y="37"/>
                    <a:pt x="2566" y="0"/>
                    <a:pt x="2519" y="0"/>
                  </a:cubicBez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4940996" y="2526190"/>
              <a:ext cx="175546" cy="11532"/>
            </a:xfrm>
            <a:custGeom>
              <a:avLst/>
              <a:gdLst/>
              <a:ahLst/>
              <a:cxnLst/>
              <a:rect l="l" t="t" r="r" b="b"/>
              <a:pathLst>
                <a:path w="2603" h="171" extrusionOk="0">
                  <a:moveTo>
                    <a:pt x="84" y="1"/>
                  </a:moveTo>
                  <a:cubicBezTo>
                    <a:pt x="37" y="1"/>
                    <a:pt x="0" y="41"/>
                    <a:pt x="0" y="84"/>
                  </a:cubicBezTo>
                  <a:cubicBezTo>
                    <a:pt x="0" y="131"/>
                    <a:pt x="37" y="171"/>
                    <a:pt x="84" y="171"/>
                  </a:cubicBezTo>
                  <a:lnTo>
                    <a:pt x="2519" y="171"/>
                  </a:lnTo>
                  <a:cubicBezTo>
                    <a:pt x="2566" y="171"/>
                    <a:pt x="2603" y="131"/>
                    <a:pt x="2603" y="84"/>
                  </a:cubicBezTo>
                  <a:cubicBezTo>
                    <a:pt x="2603" y="41"/>
                    <a:pt x="2566" y="1"/>
                    <a:pt x="2519" y="1"/>
                  </a:cubicBez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4940996" y="2562271"/>
              <a:ext cx="175546" cy="11330"/>
            </a:xfrm>
            <a:custGeom>
              <a:avLst/>
              <a:gdLst/>
              <a:ahLst/>
              <a:cxnLst/>
              <a:rect l="l" t="t" r="r" b="b"/>
              <a:pathLst>
                <a:path w="2603" h="168" extrusionOk="0">
                  <a:moveTo>
                    <a:pt x="84" y="0"/>
                  </a:moveTo>
                  <a:cubicBezTo>
                    <a:pt x="37" y="0"/>
                    <a:pt x="0" y="37"/>
                    <a:pt x="0" y="84"/>
                  </a:cubicBezTo>
                  <a:cubicBezTo>
                    <a:pt x="0" y="130"/>
                    <a:pt x="37" y="167"/>
                    <a:pt x="84" y="167"/>
                  </a:cubicBezTo>
                  <a:lnTo>
                    <a:pt x="2519" y="167"/>
                  </a:lnTo>
                  <a:cubicBezTo>
                    <a:pt x="2566" y="167"/>
                    <a:pt x="2603" y="130"/>
                    <a:pt x="2603" y="84"/>
                  </a:cubicBezTo>
                  <a:cubicBezTo>
                    <a:pt x="2603" y="37"/>
                    <a:pt x="2566" y="0"/>
                    <a:pt x="2519" y="0"/>
                  </a:cubicBez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7"/>
            <p:cNvSpPr/>
            <p:nvPr/>
          </p:nvSpPr>
          <p:spPr>
            <a:xfrm>
              <a:off x="5152762" y="2255413"/>
              <a:ext cx="93607" cy="544376"/>
            </a:xfrm>
            <a:custGeom>
              <a:avLst/>
              <a:gdLst/>
              <a:ahLst/>
              <a:cxnLst/>
              <a:rect l="l" t="t" r="r" b="b"/>
              <a:pathLst>
                <a:path w="1388" h="8072" extrusionOk="0">
                  <a:moveTo>
                    <a:pt x="1" y="0"/>
                  </a:moveTo>
                  <a:lnTo>
                    <a:pt x="1" y="8071"/>
                  </a:lnTo>
                  <a:lnTo>
                    <a:pt x="1387" y="8071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1B1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7"/>
            <p:cNvSpPr/>
            <p:nvPr/>
          </p:nvSpPr>
          <p:spPr>
            <a:xfrm>
              <a:off x="4493725" y="1920364"/>
              <a:ext cx="25762" cy="125304"/>
            </a:xfrm>
            <a:custGeom>
              <a:avLst/>
              <a:gdLst/>
              <a:ahLst/>
              <a:cxnLst/>
              <a:rect l="l" t="t" r="r" b="b"/>
              <a:pathLst>
                <a:path w="382" h="1858" extrusionOk="0">
                  <a:moveTo>
                    <a:pt x="1" y="0"/>
                  </a:moveTo>
                  <a:lnTo>
                    <a:pt x="1" y="1857"/>
                  </a:lnTo>
                  <a:lnTo>
                    <a:pt x="381" y="1857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4519420" y="1920364"/>
              <a:ext cx="328770" cy="125304"/>
            </a:xfrm>
            <a:custGeom>
              <a:avLst/>
              <a:gdLst/>
              <a:ahLst/>
              <a:cxnLst/>
              <a:rect l="l" t="t" r="r" b="b"/>
              <a:pathLst>
                <a:path w="4875" h="1858" extrusionOk="0">
                  <a:moveTo>
                    <a:pt x="0" y="0"/>
                  </a:moveTo>
                  <a:lnTo>
                    <a:pt x="0" y="1857"/>
                  </a:lnTo>
                  <a:lnTo>
                    <a:pt x="4875" y="1857"/>
                  </a:lnTo>
                  <a:lnTo>
                    <a:pt x="4875" y="0"/>
                  </a:lnTo>
                  <a:close/>
                </a:path>
              </a:pathLst>
            </a:custGeom>
            <a:solidFill>
              <a:srgbClr val="1D1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5608800" y="1894197"/>
              <a:ext cx="196048" cy="905584"/>
            </a:xfrm>
            <a:custGeom>
              <a:avLst/>
              <a:gdLst/>
              <a:ahLst/>
              <a:cxnLst/>
              <a:rect l="l" t="t" r="r" b="b"/>
              <a:pathLst>
                <a:path w="2907" h="13428" extrusionOk="0">
                  <a:moveTo>
                    <a:pt x="461" y="1136"/>
                  </a:moveTo>
                  <a:lnTo>
                    <a:pt x="461" y="2025"/>
                  </a:lnTo>
                  <a:lnTo>
                    <a:pt x="983" y="2025"/>
                  </a:lnTo>
                  <a:lnTo>
                    <a:pt x="983" y="1136"/>
                  </a:lnTo>
                  <a:close/>
                  <a:moveTo>
                    <a:pt x="1698" y="1136"/>
                  </a:moveTo>
                  <a:lnTo>
                    <a:pt x="1698" y="2025"/>
                  </a:lnTo>
                  <a:lnTo>
                    <a:pt x="2219" y="2025"/>
                  </a:lnTo>
                  <a:lnTo>
                    <a:pt x="2219" y="1136"/>
                  </a:lnTo>
                  <a:close/>
                  <a:moveTo>
                    <a:pt x="1036" y="1083"/>
                  </a:moveTo>
                  <a:lnTo>
                    <a:pt x="1036" y="2079"/>
                  </a:lnTo>
                  <a:lnTo>
                    <a:pt x="404" y="2079"/>
                  </a:lnTo>
                  <a:lnTo>
                    <a:pt x="404" y="1083"/>
                  </a:lnTo>
                  <a:close/>
                  <a:moveTo>
                    <a:pt x="2272" y="1083"/>
                  </a:moveTo>
                  <a:lnTo>
                    <a:pt x="2272" y="2079"/>
                  </a:lnTo>
                  <a:lnTo>
                    <a:pt x="1641" y="2079"/>
                  </a:lnTo>
                  <a:lnTo>
                    <a:pt x="1641" y="1083"/>
                  </a:lnTo>
                  <a:close/>
                  <a:moveTo>
                    <a:pt x="461" y="3171"/>
                  </a:moveTo>
                  <a:lnTo>
                    <a:pt x="461" y="4057"/>
                  </a:lnTo>
                  <a:lnTo>
                    <a:pt x="983" y="4057"/>
                  </a:lnTo>
                  <a:lnTo>
                    <a:pt x="983" y="3171"/>
                  </a:lnTo>
                  <a:close/>
                  <a:moveTo>
                    <a:pt x="1698" y="3171"/>
                  </a:moveTo>
                  <a:lnTo>
                    <a:pt x="1698" y="4057"/>
                  </a:lnTo>
                  <a:lnTo>
                    <a:pt x="2219" y="4057"/>
                  </a:lnTo>
                  <a:lnTo>
                    <a:pt x="2219" y="3171"/>
                  </a:lnTo>
                  <a:close/>
                  <a:moveTo>
                    <a:pt x="1036" y="3114"/>
                  </a:moveTo>
                  <a:lnTo>
                    <a:pt x="1036" y="4113"/>
                  </a:lnTo>
                  <a:lnTo>
                    <a:pt x="404" y="4113"/>
                  </a:lnTo>
                  <a:lnTo>
                    <a:pt x="404" y="3114"/>
                  </a:lnTo>
                  <a:close/>
                  <a:moveTo>
                    <a:pt x="2272" y="3114"/>
                  </a:moveTo>
                  <a:lnTo>
                    <a:pt x="2272" y="4113"/>
                  </a:lnTo>
                  <a:lnTo>
                    <a:pt x="1641" y="4113"/>
                  </a:lnTo>
                  <a:lnTo>
                    <a:pt x="1641" y="3114"/>
                  </a:lnTo>
                  <a:close/>
                  <a:moveTo>
                    <a:pt x="461" y="5206"/>
                  </a:moveTo>
                  <a:lnTo>
                    <a:pt x="461" y="6091"/>
                  </a:lnTo>
                  <a:lnTo>
                    <a:pt x="983" y="6091"/>
                  </a:lnTo>
                  <a:lnTo>
                    <a:pt x="983" y="5206"/>
                  </a:lnTo>
                  <a:close/>
                  <a:moveTo>
                    <a:pt x="1698" y="5206"/>
                  </a:moveTo>
                  <a:lnTo>
                    <a:pt x="1698" y="6091"/>
                  </a:lnTo>
                  <a:lnTo>
                    <a:pt x="2219" y="6091"/>
                  </a:lnTo>
                  <a:lnTo>
                    <a:pt x="2219" y="5206"/>
                  </a:lnTo>
                  <a:close/>
                  <a:moveTo>
                    <a:pt x="1036" y="5149"/>
                  </a:moveTo>
                  <a:lnTo>
                    <a:pt x="1036" y="6148"/>
                  </a:lnTo>
                  <a:lnTo>
                    <a:pt x="404" y="6148"/>
                  </a:lnTo>
                  <a:lnTo>
                    <a:pt x="404" y="5149"/>
                  </a:lnTo>
                  <a:close/>
                  <a:moveTo>
                    <a:pt x="2272" y="5149"/>
                  </a:moveTo>
                  <a:lnTo>
                    <a:pt x="2272" y="6148"/>
                  </a:lnTo>
                  <a:lnTo>
                    <a:pt x="1641" y="6148"/>
                  </a:lnTo>
                  <a:lnTo>
                    <a:pt x="1641" y="5149"/>
                  </a:lnTo>
                  <a:close/>
                  <a:moveTo>
                    <a:pt x="461" y="7240"/>
                  </a:moveTo>
                  <a:lnTo>
                    <a:pt x="461" y="8126"/>
                  </a:lnTo>
                  <a:lnTo>
                    <a:pt x="983" y="8126"/>
                  </a:lnTo>
                  <a:lnTo>
                    <a:pt x="983" y="7240"/>
                  </a:lnTo>
                  <a:close/>
                  <a:moveTo>
                    <a:pt x="1698" y="7240"/>
                  </a:moveTo>
                  <a:lnTo>
                    <a:pt x="1698" y="8126"/>
                  </a:lnTo>
                  <a:lnTo>
                    <a:pt x="2219" y="8126"/>
                  </a:lnTo>
                  <a:lnTo>
                    <a:pt x="2219" y="7240"/>
                  </a:lnTo>
                  <a:close/>
                  <a:moveTo>
                    <a:pt x="1036" y="7184"/>
                  </a:moveTo>
                  <a:lnTo>
                    <a:pt x="1036" y="8183"/>
                  </a:lnTo>
                  <a:lnTo>
                    <a:pt x="404" y="8183"/>
                  </a:lnTo>
                  <a:lnTo>
                    <a:pt x="404" y="7184"/>
                  </a:lnTo>
                  <a:close/>
                  <a:moveTo>
                    <a:pt x="2272" y="7184"/>
                  </a:moveTo>
                  <a:lnTo>
                    <a:pt x="2272" y="8183"/>
                  </a:lnTo>
                  <a:lnTo>
                    <a:pt x="1641" y="8183"/>
                  </a:lnTo>
                  <a:lnTo>
                    <a:pt x="1641" y="7184"/>
                  </a:lnTo>
                  <a:close/>
                  <a:moveTo>
                    <a:pt x="461" y="9271"/>
                  </a:moveTo>
                  <a:lnTo>
                    <a:pt x="461" y="10160"/>
                  </a:lnTo>
                  <a:lnTo>
                    <a:pt x="983" y="10160"/>
                  </a:lnTo>
                  <a:lnTo>
                    <a:pt x="983" y="9271"/>
                  </a:lnTo>
                  <a:close/>
                  <a:moveTo>
                    <a:pt x="1698" y="9271"/>
                  </a:moveTo>
                  <a:lnTo>
                    <a:pt x="1698" y="10160"/>
                  </a:lnTo>
                  <a:lnTo>
                    <a:pt x="2219" y="10160"/>
                  </a:lnTo>
                  <a:lnTo>
                    <a:pt x="2219" y="9271"/>
                  </a:lnTo>
                  <a:close/>
                  <a:moveTo>
                    <a:pt x="1036" y="9218"/>
                  </a:moveTo>
                  <a:lnTo>
                    <a:pt x="1036" y="10214"/>
                  </a:lnTo>
                  <a:lnTo>
                    <a:pt x="404" y="10214"/>
                  </a:lnTo>
                  <a:lnTo>
                    <a:pt x="404" y="9218"/>
                  </a:lnTo>
                  <a:close/>
                  <a:moveTo>
                    <a:pt x="2272" y="9218"/>
                  </a:moveTo>
                  <a:lnTo>
                    <a:pt x="2272" y="10214"/>
                  </a:lnTo>
                  <a:lnTo>
                    <a:pt x="1641" y="10214"/>
                  </a:lnTo>
                  <a:lnTo>
                    <a:pt x="1641" y="9218"/>
                  </a:lnTo>
                  <a:close/>
                  <a:moveTo>
                    <a:pt x="0" y="0"/>
                  </a:moveTo>
                  <a:lnTo>
                    <a:pt x="0" y="13427"/>
                  </a:lnTo>
                  <a:lnTo>
                    <a:pt x="2907" y="13427"/>
                  </a:lnTo>
                  <a:lnTo>
                    <a:pt x="2907" y="0"/>
                  </a:lnTo>
                  <a:close/>
                </a:path>
              </a:pathLst>
            </a:custGeom>
            <a:solidFill>
              <a:srgbClr val="1B1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5804784" y="1894197"/>
              <a:ext cx="50310" cy="905584"/>
            </a:xfrm>
            <a:custGeom>
              <a:avLst/>
              <a:gdLst/>
              <a:ahLst/>
              <a:cxnLst/>
              <a:rect l="l" t="t" r="r" b="b"/>
              <a:pathLst>
                <a:path w="746" h="13428" extrusionOk="0">
                  <a:moveTo>
                    <a:pt x="1" y="0"/>
                  </a:moveTo>
                  <a:lnTo>
                    <a:pt x="1" y="13427"/>
                  </a:lnTo>
                  <a:lnTo>
                    <a:pt x="348" y="13427"/>
                  </a:lnTo>
                  <a:lnTo>
                    <a:pt x="348" y="1548"/>
                  </a:lnTo>
                  <a:lnTo>
                    <a:pt x="746" y="1548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1D1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6024036" y="1998529"/>
              <a:ext cx="41071" cy="801255"/>
            </a:xfrm>
            <a:custGeom>
              <a:avLst/>
              <a:gdLst/>
              <a:ahLst/>
              <a:cxnLst/>
              <a:rect l="l" t="t" r="r" b="b"/>
              <a:pathLst>
                <a:path w="609" h="11881" extrusionOk="0">
                  <a:moveTo>
                    <a:pt x="0" y="1"/>
                  </a:moveTo>
                  <a:lnTo>
                    <a:pt x="0" y="11880"/>
                  </a:lnTo>
                  <a:lnTo>
                    <a:pt x="608" y="11880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1D1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5828254" y="1998529"/>
              <a:ext cx="195846" cy="807324"/>
            </a:xfrm>
            <a:custGeom>
              <a:avLst/>
              <a:gdLst/>
              <a:ahLst/>
              <a:cxnLst/>
              <a:rect l="l" t="t" r="r" b="b"/>
              <a:pathLst>
                <a:path w="2904" h="11971" extrusionOk="0">
                  <a:moveTo>
                    <a:pt x="0" y="1"/>
                  </a:moveTo>
                  <a:lnTo>
                    <a:pt x="0" y="11880"/>
                  </a:lnTo>
                  <a:lnTo>
                    <a:pt x="0" y="11971"/>
                  </a:lnTo>
                  <a:lnTo>
                    <a:pt x="2903" y="11971"/>
                  </a:lnTo>
                  <a:lnTo>
                    <a:pt x="2903" y="1188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1B1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7"/>
            <p:cNvSpPr/>
            <p:nvPr/>
          </p:nvSpPr>
          <p:spPr>
            <a:xfrm>
              <a:off x="5636046" y="1967168"/>
              <a:ext cx="42690" cy="67238"/>
            </a:xfrm>
            <a:custGeom>
              <a:avLst/>
              <a:gdLst/>
              <a:ahLst/>
              <a:cxnLst/>
              <a:rect l="l" t="t" r="r" b="b"/>
              <a:pathLst>
                <a:path w="633" h="997" extrusionOk="0">
                  <a:moveTo>
                    <a:pt x="579" y="54"/>
                  </a:moveTo>
                  <a:lnTo>
                    <a:pt x="579" y="943"/>
                  </a:lnTo>
                  <a:lnTo>
                    <a:pt x="57" y="943"/>
                  </a:lnTo>
                  <a:lnTo>
                    <a:pt x="57" y="54"/>
                  </a:lnTo>
                  <a:close/>
                  <a:moveTo>
                    <a:pt x="0" y="1"/>
                  </a:moveTo>
                  <a:lnTo>
                    <a:pt x="0" y="997"/>
                  </a:lnTo>
                  <a:lnTo>
                    <a:pt x="632" y="997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5719404" y="1967168"/>
              <a:ext cx="42622" cy="67238"/>
            </a:xfrm>
            <a:custGeom>
              <a:avLst/>
              <a:gdLst/>
              <a:ahLst/>
              <a:cxnLst/>
              <a:rect l="l" t="t" r="r" b="b"/>
              <a:pathLst>
                <a:path w="632" h="997" extrusionOk="0">
                  <a:moveTo>
                    <a:pt x="579" y="54"/>
                  </a:moveTo>
                  <a:lnTo>
                    <a:pt x="579" y="943"/>
                  </a:lnTo>
                  <a:lnTo>
                    <a:pt x="58" y="943"/>
                  </a:lnTo>
                  <a:lnTo>
                    <a:pt x="58" y="54"/>
                  </a:lnTo>
                  <a:close/>
                  <a:moveTo>
                    <a:pt x="1" y="1"/>
                  </a:moveTo>
                  <a:lnTo>
                    <a:pt x="1" y="997"/>
                  </a:lnTo>
                  <a:lnTo>
                    <a:pt x="632" y="997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5636046" y="2104209"/>
              <a:ext cx="42690" cy="67440"/>
            </a:xfrm>
            <a:custGeom>
              <a:avLst/>
              <a:gdLst/>
              <a:ahLst/>
              <a:cxnLst/>
              <a:rect l="l" t="t" r="r" b="b"/>
              <a:pathLst>
                <a:path w="633" h="1000" extrusionOk="0">
                  <a:moveTo>
                    <a:pt x="579" y="57"/>
                  </a:moveTo>
                  <a:lnTo>
                    <a:pt x="579" y="943"/>
                  </a:lnTo>
                  <a:lnTo>
                    <a:pt x="57" y="943"/>
                  </a:lnTo>
                  <a:lnTo>
                    <a:pt x="57" y="57"/>
                  </a:lnTo>
                  <a:close/>
                  <a:moveTo>
                    <a:pt x="0" y="0"/>
                  </a:moveTo>
                  <a:lnTo>
                    <a:pt x="0" y="999"/>
                  </a:lnTo>
                  <a:lnTo>
                    <a:pt x="632" y="999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5719404" y="2104209"/>
              <a:ext cx="42622" cy="67440"/>
            </a:xfrm>
            <a:custGeom>
              <a:avLst/>
              <a:gdLst/>
              <a:ahLst/>
              <a:cxnLst/>
              <a:rect l="l" t="t" r="r" b="b"/>
              <a:pathLst>
                <a:path w="632" h="1000" extrusionOk="0">
                  <a:moveTo>
                    <a:pt x="579" y="57"/>
                  </a:moveTo>
                  <a:lnTo>
                    <a:pt x="579" y="943"/>
                  </a:lnTo>
                  <a:lnTo>
                    <a:pt x="58" y="943"/>
                  </a:lnTo>
                  <a:lnTo>
                    <a:pt x="58" y="57"/>
                  </a:lnTo>
                  <a:close/>
                  <a:moveTo>
                    <a:pt x="1" y="0"/>
                  </a:moveTo>
                  <a:lnTo>
                    <a:pt x="1" y="999"/>
                  </a:lnTo>
                  <a:lnTo>
                    <a:pt x="632" y="999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5636046" y="2241385"/>
              <a:ext cx="42690" cy="67440"/>
            </a:xfrm>
            <a:custGeom>
              <a:avLst/>
              <a:gdLst/>
              <a:ahLst/>
              <a:cxnLst/>
              <a:rect l="l" t="t" r="r" b="b"/>
              <a:pathLst>
                <a:path w="633" h="1000" extrusionOk="0">
                  <a:moveTo>
                    <a:pt x="579" y="58"/>
                  </a:moveTo>
                  <a:lnTo>
                    <a:pt x="579" y="943"/>
                  </a:lnTo>
                  <a:lnTo>
                    <a:pt x="57" y="943"/>
                  </a:lnTo>
                  <a:lnTo>
                    <a:pt x="57" y="58"/>
                  </a:lnTo>
                  <a:close/>
                  <a:moveTo>
                    <a:pt x="0" y="1"/>
                  </a:moveTo>
                  <a:lnTo>
                    <a:pt x="0" y="1000"/>
                  </a:lnTo>
                  <a:lnTo>
                    <a:pt x="632" y="1000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5719404" y="2241385"/>
              <a:ext cx="42622" cy="67440"/>
            </a:xfrm>
            <a:custGeom>
              <a:avLst/>
              <a:gdLst/>
              <a:ahLst/>
              <a:cxnLst/>
              <a:rect l="l" t="t" r="r" b="b"/>
              <a:pathLst>
                <a:path w="632" h="1000" extrusionOk="0">
                  <a:moveTo>
                    <a:pt x="579" y="58"/>
                  </a:moveTo>
                  <a:lnTo>
                    <a:pt x="579" y="943"/>
                  </a:lnTo>
                  <a:lnTo>
                    <a:pt x="58" y="943"/>
                  </a:lnTo>
                  <a:lnTo>
                    <a:pt x="58" y="58"/>
                  </a:lnTo>
                  <a:close/>
                  <a:moveTo>
                    <a:pt x="1" y="1"/>
                  </a:moveTo>
                  <a:lnTo>
                    <a:pt x="1" y="1000"/>
                  </a:lnTo>
                  <a:lnTo>
                    <a:pt x="632" y="1000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5636046" y="2378628"/>
              <a:ext cx="42690" cy="67440"/>
            </a:xfrm>
            <a:custGeom>
              <a:avLst/>
              <a:gdLst/>
              <a:ahLst/>
              <a:cxnLst/>
              <a:rect l="l" t="t" r="r" b="b"/>
              <a:pathLst>
                <a:path w="633" h="1000" extrusionOk="0">
                  <a:moveTo>
                    <a:pt x="579" y="57"/>
                  </a:moveTo>
                  <a:lnTo>
                    <a:pt x="579" y="943"/>
                  </a:lnTo>
                  <a:lnTo>
                    <a:pt x="57" y="943"/>
                  </a:lnTo>
                  <a:lnTo>
                    <a:pt x="57" y="57"/>
                  </a:lnTo>
                  <a:close/>
                  <a:moveTo>
                    <a:pt x="0" y="1"/>
                  </a:moveTo>
                  <a:lnTo>
                    <a:pt x="0" y="1000"/>
                  </a:lnTo>
                  <a:lnTo>
                    <a:pt x="632" y="1000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5719404" y="2378628"/>
              <a:ext cx="42622" cy="67440"/>
            </a:xfrm>
            <a:custGeom>
              <a:avLst/>
              <a:gdLst/>
              <a:ahLst/>
              <a:cxnLst/>
              <a:rect l="l" t="t" r="r" b="b"/>
              <a:pathLst>
                <a:path w="632" h="1000" extrusionOk="0">
                  <a:moveTo>
                    <a:pt x="579" y="57"/>
                  </a:moveTo>
                  <a:lnTo>
                    <a:pt x="579" y="943"/>
                  </a:lnTo>
                  <a:lnTo>
                    <a:pt x="58" y="943"/>
                  </a:lnTo>
                  <a:lnTo>
                    <a:pt x="58" y="57"/>
                  </a:lnTo>
                  <a:close/>
                  <a:moveTo>
                    <a:pt x="1" y="1"/>
                  </a:moveTo>
                  <a:lnTo>
                    <a:pt x="1" y="1000"/>
                  </a:lnTo>
                  <a:lnTo>
                    <a:pt x="632" y="1000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5636046" y="2515804"/>
              <a:ext cx="42690" cy="67238"/>
            </a:xfrm>
            <a:custGeom>
              <a:avLst/>
              <a:gdLst/>
              <a:ahLst/>
              <a:cxnLst/>
              <a:rect l="l" t="t" r="r" b="b"/>
              <a:pathLst>
                <a:path w="633" h="997" extrusionOk="0">
                  <a:moveTo>
                    <a:pt x="579" y="54"/>
                  </a:moveTo>
                  <a:lnTo>
                    <a:pt x="579" y="943"/>
                  </a:lnTo>
                  <a:lnTo>
                    <a:pt x="57" y="943"/>
                  </a:lnTo>
                  <a:lnTo>
                    <a:pt x="57" y="54"/>
                  </a:lnTo>
                  <a:close/>
                  <a:moveTo>
                    <a:pt x="0" y="1"/>
                  </a:moveTo>
                  <a:lnTo>
                    <a:pt x="0" y="997"/>
                  </a:lnTo>
                  <a:lnTo>
                    <a:pt x="632" y="997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7"/>
            <p:cNvSpPr/>
            <p:nvPr/>
          </p:nvSpPr>
          <p:spPr>
            <a:xfrm>
              <a:off x="5719404" y="2515804"/>
              <a:ext cx="42622" cy="67238"/>
            </a:xfrm>
            <a:custGeom>
              <a:avLst/>
              <a:gdLst/>
              <a:ahLst/>
              <a:cxnLst/>
              <a:rect l="l" t="t" r="r" b="b"/>
              <a:pathLst>
                <a:path w="632" h="997" extrusionOk="0">
                  <a:moveTo>
                    <a:pt x="579" y="54"/>
                  </a:moveTo>
                  <a:lnTo>
                    <a:pt x="579" y="943"/>
                  </a:lnTo>
                  <a:lnTo>
                    <a:pt x="58" y="943"/>
                  </a:lnTo>
                  <a:lnTo>
                    <a:pt x="58" y="54"/>
                  </a:lnTo>
                  <a:close/>
                  <a:moveTo>
                    <a:pt x="1" y="1"/>
                  </a:moveTo>
                  <a:lnTo>
                    <a:pt x="1" y="997"/>
                  </a:lnTo>
                  <a:lnTo>
                    <a:pt x="632" y="997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2F2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4919347" y="1613168"/>
              <a:ext cx="707311" cy="740019"/>
            </a:xfrm>
            <a:custGeom>
              <a:avLst/>
              <a:gdLst/>
              <a:ahLst/>
              <a:cxnLst/>
              <a:rect l="l" t="t" r="r" b="b"/>
              <a:pathLst>
                <a:path w="10488" h="10973" extrusionOk="0">
                  <a:moveTo>
                    <a:pt x="5819" y="0"/>
                  </a:moveTo>
                  <a:cubicBezTo>
                    <a:pt x="4086" y="0"/>
                    <a:pt x="2110" y="719"/>
                    <a:pt x="1865" y="1990"/>
                  </a:cubicBezTo>
                  <a:cubicBezTo>
                    <a:pt x="1490" y="3907"/>
                    <a:pt x="1664" y="5026"/>
                    <a:pt x="1664" y="5026"/>
                  </a:cubicBezTo>
                  <a:cubicBezTo>
                    <a:pt x="1664" y="5026"/>
                    <a:pt x="1516" y="4819"/>
                    <a:pt x="1231" y="4819"/>
                  </a:cubicBezTo>
                  <a:cubicBezTo>
                    <a:pt x="1119" y="4819"/>
                    <a:pt x="985" y="4851"/>
                    <a:pt x="832" y="4939"/>
                  </a:cubicBezTo>
                  <a:cubicBezTo>
                    <a:pt x="288" y="5254"/>
                    <a:pt x="0" y="6687"/>
                    <a:pt x="688" y="7288"/>
                  </a:cubicBezTo>
                  <a:cubicBezTo>
                    <a:pt x="961" y="7526"/>
                    <a:pt x="1243" y="7598"/>
                    <a:pt x="1484" y="7598"/>
                  </a:cubicBezTo>
                  <a:cubicBezTo>
                    <a:pt x="1851" y="7598"/>
                    <a:pt x="2122" y="7431"/>
                    <a:pt x="2122" y="7431"/>
                  </a:cubicBezTo>
                  <a:cubicBezTo>
                    <a:pt x="2122" y="7431"/>
                    <a:pt x="2409" y="8407"/>
                    <a:pt x="4039" y="9610"/>
                  </a:cubicBezTo>
                  <a:cubicBezTo>
                    <a:pt x="5142" y="10421"/>
                    <a:pt x="7430" y="10972"/>
                    <a:pt x="8890" y="10972"/>
                  </a:cubicBezTo>
                  <a:cubicBezTo>
                    <a:pt x="9595" y="10972"/>
                    <a:pt x="10106" y="10844"/>
                    <a:pt x="10200" y="10555"/>
                  </a:cubicBezTo>
                  <a:cubicBezTo>
                    <a:pt x="10487" y="9667"/>
                    <a:pt x="9485" y="1759"/>
                    <a:pt x="8022" y="586"/>
                  </a:cubicBezTo>
                  <a:cubicBezTo>
                    <a:pt x="7528" y="188"/>
                    <a:pt x="6705" y="0"/>
                    <a:pt x="581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4983551" y="1555843"/>
              <a:ext cx="646480" cy="414014"/>
            </a:xfrm>
            <a:custGeom>
              <a:avLst/>
              <a:gdLst/>
              <a:ahLst/>
              <a:cxnLst/>
              <a:rect l="l" t="t" r="r" b="b"/>
              <a:pathLst>
                <a:path w="9586" h="6139" extrusionOk="0">
                  <a:moveTo>
                    <a:pt x="5749" y="1"/>
                  </a:moveTo>
                  <a:cubicBezTo>
                    <a:pt x="4532" y="1"/>
                    <a:pt x="3070" y="258"/>
                    <a:pt x="2015" y="728"/>
                  </a:cubicBezTo>
                  <a:cubicBezTo>
                    <a:pt x="245" y="1520"/>
                    <a:pt x="0" y="2669"/>
                    <a:pt x="171" y="3421"/>
                  </a:cubicBezTo>
                  <a:cubicBezTo>
                    <a:pt x="341" y="4175"/>
                    <a:pt x="618" y="5783"/>
                    <a:pt x="618" y="5783"/>
                  </a:cubicBezTo>
                  <a:cubicBezTo>
                    <a:pt x="618" y="5783"/>
                    <a:pt x="996" y="6139"/>
                    <a:pt x="1508" y="6139"/>
                  </a:cubicBezTo>
                  <a:cubicBezTo>
                    <a:pt x="1604" y="6139"/>
                    <a:pt x="1704" y="6126"/>
                    <a:pt x="1808" y="6096"/>
                  </a:cubicBezTo>
                  <a:cubicBezTo>
                    <a:pt x="2470" y="5906"/>
                    <a:pt x="1941" y="4684"/>
                    <a:pt x="1921" y="4119"/>
                  </a:cubicBezTo>
                  <a:cubicBezTo>
                    <a:pt x="1901" y="3554"/>
                    <a:pt x="3392" y="2800"/>
                    <a:pt x="4558" y="2800"/>
                  </a:cubicBezTo>
                  <a:cubicBezTo>
                    <a:pt x="5120" y="2800"/>
                    <a:pt x="6025" y="2882"/>
                    <a:pt x="6880" y="2882"/>
                  </a:cubicBezTo>
                  <a:cubicBezTo>
                    <a:pt x="7804" y="2882"/>
                    <a:pt x="8670" y="2786"/>
                    <a:pt x="8984" y="2385"/>
                  </a:cubicBezTo>
                  <a:cubicBezTo>
                    <a:pt x="9586" y="1614"/>
                    <a:pt x="7855" y="1125"/>
                    <a:pt x="7855" y="1125"/>
                  </a:cubicBezTo>
                  <a:cubicBezTo>
                    <a:pt x="7855" y="1125"/>
                    <a:pt x="8664" y="992"/>
                    <a:pt x="7685" y="371"/>
                  </a:cubicBezTo>
                  <a:cubicBezTo>
                    <a:pt x="7289" y="120"/>
                    <a:pt x="6575" y="1"/>
                    <a:pt x="5749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5426304" y="1822979"/>
              <a:ext cx="86593" cy="83423"/>
            </a:xfrm>
            <a:custGeom>
              <a:avLst/>
              <a:gdLst/>
              <a:ahLst/>
              <a:cxnLst/>
              <a:rect l="l" t="t" r="r" b="b"/>
              <a:pathLst>
                <a:path w="1284" h="1237" extrusionOk="0">
                  <a:moveTo>
                    <a:pt x="1166" y="0"/>
                  </a:moveTo>
                  <a:cubicBezTo>
                    <a:pt x="953" y="0"/>
                    <a:pt x="500" y="36"/>
                    <a:pt x="287" y="319"/>
                  </a:cubicBezTo>
                  <a:cubicBezTo>
                    <a:pt x="0" y="692"/>
                    <a:pt x="150" y="1237"/>
                    <a:pt x="150" y="1237"/>
                  </a:cubicBezTo>
                  <a:cubicBezTo>
                    <a:pt x="150" y="1237"/>
                    <a:pt x="144" y="772"/>
                    <a:pt x="335" y="469"/>
                  </a:cubicBezTo>
                  <a:cubicBezTo>
                    <a:pt x="525" y="161"/>
                    <a:pt x="1283" y="4"/>
                    <a:pt x="1283" y="4"/>
                  </a:cubicBezTo>
                  <a:cubicBezTo>
                    <a:pt x="1283" y="4"/>
                    <a:pt x="1238" y="0"/>
                    <a:pt x="116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7"/>
            <p:cNvSpPr/>
            <p:nvPr/>
          </p:nvSpPr>
          <p:spPr>
            <a:xfrm>
              <a:off x="5413422" y="1763158"/>
              <a:ext cx="90235" cy="49973"/>
            </a:xfrm>
            <a:custGeom>
              <a:avLst/>
              <a:gdLst/>
              <a:ahLst/>
              <a:cxnLst/>
              <a:rect l="l" t="t" r="r" b="b"/>
              <a:pathLst>
                <a:path w="1338" h="741" extrusionOk="0">
                  <a:moveTo>
                    <a:pt x="806" y="0"/>
                  </a:moveTo>
                  <a:cubicBezTo>
                    <a:pt x="681" y="0"/>
                    <a:pt x="548" y="23"/>
                    <a:pt x="421" y="86"/>
                  </a:cubicBezTo>
                  <a:cubicBezTo>
                    <a:pt x="8" y="296"/>
                    <a:pt x="0" y="741"/>
                    <a:pt x="0" y="741"/>
                  </a:cubicBezTo>
                  <a:cubicBezTo>
                    <a:pt x="0" y="741"/>
                    <a:pt x="238" y="284"/>
                    <a:pt x="612" y="183"/>
                  </a:cubicBezTo>
                  <a:cubicBezTo>
                    <a:pt x="826" y="124"/>
                    <a:pt x="1029" y="112"/>
                    <a:pt x="1166" y="112"/>
                  </a:cubicBezTo>
                  <a:cubicBezTo>
                    <a:pt x="1271" y="112"/>
                    <a:pt x="1337" y="119"/>
                    <a:pt x="1337" y="119"/>
                  </a:cubicBezTo>
                  <a:cubicBezTo>
                    <a:pt x="1337" y="119"/>
                    <a:pt x="1094" y="0"/>
                    <a:pt x="80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7"/>
            <p:cNvSpPr/>
            <p:nvPr/>
          </p:nvSpPr>
          <p:spPr>
            <a:xfrm>
              <a:off x="5176636" y="1863781"/>
              <a:ext cx="129215" cy="50985"/>
            </a:xfrm>
            <a:custGeom>
              <a:avLst/>
              <a:gdLst/>
              <a:ahLst/>
              <a:cxnLst/>
              <a:rect l="l" t="t" r="r" b="b"/>
              <a:pathLst>
                <a:path w="1916" h="756" extrusionOk="0">
                  <a:moveTo>
                    <a:pt x="943" y="1"/>
                  </a:moveTo>
                  <a:cubicBezTo>
                    <a:pt x="550" y="1"/>
                    <a:pt x="98" y="59"/>
                    <a:pt x="0" y="121"/>
                  </a:cubicBezTo>
                  <a:cubicBezTo>
                    <a:pt x="0" y="121"/>
                    <a:pt x="201" y="113"/>
                    <a:pt x="452" y="113"/>
                  </a:cubicBezTo>
                  <a:cubicBezTo>
                    <a:pt x="760" y="113"/>
                    <a:pt x="1143" y="125"/>
                    <a:pt x="1323" y="175"/>
                  </a:cubicBezTo>
                  <a:cubicBezTo>
                    <a:pt x="1651" y="264"/>
                    <a:pt x="1915" y="756"/>
                    <a:pt x="1915" y="756"/>
                  </a:cubicBezTo>
                  <a:cubicBezTo>
                    <a:pt x="1915" y="756"/>
                    <a:pt x="1784" y="204"/>
                    <a:pt x="1487" y="70"/>
                  </a:cubicBezTo>
                  <a:cubicBezTo>
                    <a:pt x="1378" y="20"/>
                    <a:pt x="1170" y="1"/>
                    <a:pt x="94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7"/>
            <p:cNvSpPr/>
            <p:nvPr/>
          </p:nvSpPr>
          <p:spPr>
            <a:xfrm>
              <a:off x="5161529" y="1802881"/>
              <a:ext cx="139129" cy="33720"/>
            </a:xfrm>
            <a:custGeom>
              <a:avLst/>
              <a:gdLst/>
              <a:ahLst/>
              <a:cxnLst/>
              <a:rect l="l" t="t" r="r" b="b"/>
              <a:pathLst>
                <a:path w="2063" h="500" extrusionOk="0">
                  <a:moveTo>
                    <a:pt x="1072" y="0"/>
                  </a:moveTo>
                  <a:cubicBezTo>
                    <a:pt x="607" y="0"/>
                    <a:pt x="102" y="151"/>
                    <a:pt x="1" y="426"/>
                  </a:cubicBezTo>
                  <a:cubicBezTo>
                    <a:pt x="1" y="426"/>
                    <a:pt x="476" y="149"/>
                    <a:pt x="1077" y="149"/>
                  </a:cubicBezTo>
                  <a:cubicBezTo>
                    <a:pt x="1112" y="149"/>
                    <a:pt x="1148" y="150"/>
                    <a:pt x="1183" y="152"/>
                  </a:cubicBezTo>
                  <a:cubicBezTo>
                    <a:pt x="1831" y="188"/>
                    <a:pt x="2062" y="500"/>
                    <a:pt x="2062" y="500"/>
                  </a:cubicBezTo>
                  <a:cubicBezTo>
                    <a:pt x="2062" y="500"/>
                    <a:pt x="1885" y="99"/>
                    <a:pt x="1364" y="22"/>
                  </a:cubicBezTo>
                  <a:cubicBezTo>
                    <a:pt x="1271" y="7"/>
                    <a:pt x="1173" y="0"/>
                    <a:pt x="1072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7"/>
            <p:cNvSpPr/>
            <p:nvPr/>
          </p:nvSpPr>
          <p:spPr>
            <a:xfrm>
              <a:off x="5360279" y="1850090"/>
              <a:ext cx="81198" cy="182021"/>
            </a:xfrm>
            <a:custGeom>
              <a:avLst/>
              <a:gdLst/>
              <a:ahLst/>
              <a:cxnLst/>
              <a:rect l="l" t="t" r="r" b="b"/>
              <a:pathLst>
                <a:path w="1204" h="2699" extrusionOk="0">
                  <a:moveTo>
                    <a:pt x="117" y="0"/>
                  </a:moveTo>
                  <a:lnTo>
                    <a:pt x="0" y="47"/>
                  </a:lnTo>
                  <a:lnTo>
                    <a:pt x="976" y="2482"/>
                  </a:lnTo>
                  <a:lnTo>
                    <a:pt x="81" y="2158"/>
                  </a:lnTo>
                  <a:lnTo>
                    <a:pt x="37" y="2278"/>
                  </a:lnTo>
                  <a:lnTo>
                    <a:pt x="1203" y="2699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7"/>
            <p:cNvSpPr/>
            <p:nvPr/>
          </p:nvSpPr>
          <p:spPr>
            <a:xfrm>
              <a:off x="4991914" y="1988750"/>
              <a:ext cx="60898" cy="45455"/>
            </a:xfrm>
            <a:custGeom>
              <a:avLst/>
              <a:gdLst/>
              <a:ahLst/>
              <a:cxnLst/>
              <a:rect l="l" t="t" r="r" b="b"/>
              <a:pathLst>
                <a:path w="903" h="674" extrusionOk="0">
                  <a:moveTo>
                    <a:pt x="18" y="1"/>
                  </a:moveTo>
                  <a:cubicBezTo>
                    <a:pt x="7" y="1"/>
                    <a:pt x="1" y="1"/>
                    <a:pt x="1" y="1"/>
                  </a:cubicBezTo>
                  <a:lnTo>
                    <a:pt x="4" y="129"/>
                  </a:lnTo>
                  <a:cubicBezTo>
                    <a:pt x="4" y="129"/>
                    <a:pt x="6" y="129"/>
                    <a:pt x="10" y="129"/>
                  </a:cubicBezTo>
                  <a:cubicBezTo>
                    <a:pt x="76" y="129"/>
                    <a:pt x="615" y="144"/>
                    <a:pt x="778" y="673"/>
                  </a:cubicBezTo>
                  <a:lnTo>
                    <a:pt x="903" y="636"/>
                  </a:lnTo>
                  <a:cubicBezTo>
                    <a:pt x="717" y="41"/>
                    <a:pt x="129" y="1"/>
                    <a:pt x="18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5231196" y="2049919"/>
              <a:ext cx="288441" cy="148773"/>
            </a:xfrm>
            <a:custGeom>
              <a:avLst/>
              <a:gdLst/>
              <a:ahLst/>
              <a:cxnLst/>
              <a:rect l="l" t="t" r="r" b="b"/>
              <a:pathLst>
                <a:path w="4277" h="2206" extrusionOk="0">
                  <a:moveTo>
                    <a:pt x="0" y="0"/>
                  </a:moveTo>
                  <a:cubicBezTo>
                    <a:pt x="0" y="0"/>
                    <a:pt x="508" y="1871"/>
                    <a:pt x="2252" y="2178"/>
                  </a:cubicBezTo>
                  <a:cubicBezTo>
                    <a:pt x="2358" y="2197"/>
                    <a:pt x="2459" y="2206"/>
                    <a:pt x="2555" y="2206"/>
                  </a:cubicBezTo>
                  <a:cubicBezTo>
                    <a:pt x="4029" y="2206"/>
                    <a:pt x="4276" y="113"/>
                    <a:pt x="4276" y="11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7"/>
            <p:cNvSpPr/>
            <p:nvPr/>
          </p:nvSpPr>
          <p:spPr>
            <a:xfrm>
              <a:off x="5300593" y="2051672"/>
              <a:ext cx="179593" cy="40464"/>
            </a:xfrm>
            <a:custGeom>
              <a:avLst/>
              <a:gdLst/>
              <a:ahLst/>
              <a:cxnLst/>
              <a:rect l="l" t="t" r="r" b="b"/>
              <a:pathLst>
                <a:path w="2663" h="600" extrusionOk="0">
                  <a:moveTo>
                    <a:pt x="0" y="1"/>
                  </a:moveTo>
                  <a:cubicBezTo>
                    <a:pt x="0" y="1"/>
                    <a:pt x="201" y="512"/>
                    <a:pt x="1109" y="589"/>
                  </a:cubicBezTo>
                  <a:cubicBezTo>
                    <a:pt x="1196" y="596"/>
                    <a:pt x="1279" y="599"/>
                    <a:pt x="1359" y="599"/>
                  </a:cubicBezTo>
                  <a:cubicBezTo>
                    <a:pt x="2109" y="599"/>
                    <a:pt x="2524" y="292"/>
                    <a:pt x="2663" y="7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7"/>
            <p:cNvSpPr/>
            <p:nvPr/>
          </p:nvSpPr>
          <p:spPr>
            <a:xfrm>
              <a:off x="5321500" y="2152362"/>
              <a:ext cx="155786" cy="46871"/>
            </a:xfrm>
            <a:custGeom>
              <a:avLst/>
              <a:gdLst/>
              <a:ahLst/>
              <a:cxnLst/>
              <a:rect l="l" t="t" r="r" b="b"/>
              <a:pathLst>
                <a:path w="2310" h="695" extrusionOk="0">
                  <a:moveTo>
                    <a:pt x="2169" y="1"/>
                  </a:moveTo>
                  <a:cubicBezTo>
                    <a:pt x="2169" y="1"/>
                    <a:pt x="1679" y="309"/>
                    <a:pt x="1173" y="309"/>
                  </a:cubicBezTo>
                  <a:cubicBezTo>
                    <a:pt x="1166" y="309"/>
                    <a:pt x="1158" y="309"/>
                    <a:pt x="1150" y="309"/>
                  </a:cubicBezTo>
                  <a:cubicBezTo>
                    <a:pt x="632" y="298"/>
                    <a:pt x="178" y="85"/>
                    <a:pt x="178" y="85"/>
                  </a:cubicBezTo>
                  <a:lnTo>
                    <a:pt x="0" y="309"/>
                  </a:lnTo>
                  <a:cubicBezTo>
                    <a:pt x="0" y="309"/>
                    <a:pt x="271" y="599"/>
                    <a:pt x="1150" y="686"/>
                  </a:cubicBezTo>
                  <a:cubicBezTo>
                    <a:pt x="1208" y="692"/>
                    <a:pt x="1263" y="695"/>
                    <a:pt x="1315" y="695"/>
                  </a:cubicBezTo>
                  <a:cubicBezTo>
                    <a:pt x="2065" y="695"/>
                    <a:pt x="2310" y="155"/>
                    <a:pt x="2310" y="155"/>
                  </a:cubicBezTo>
                  <a:lnTo>
                    <a:pt x="2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5353534" y="2136379"/>
              <a:ext cx="105274" cy="38373"/>
            </a:xfrm>
            <a:custGeom>
              <a:avLst/>
              <a:gdLst/>
              <a:ahLst/>
              <a:cxnLst/>
              <a:rect l="l" t="t" r="r" b="b"/>
              <a:pathLst>
                <a:path w="1561" h="569" extrusionOk="0">
                  <a:moveTo>
                    <a:pt x="817" y="0"/>
                  </a:moveTo>
                  <a:cubicBezTo>
                    <a:pt x="789" y="0"/>
                    <a:pt x="761" y="2"/>
                    <a:pt x="732" y="5"/>
                  </a:cubicBezTo>
                  <a:cubicBezTo>
                    <a:pt x="278" y="51"/>
                    <a:pt x="0" y="432"/>
                    <a:pt x="0" y="432"/>
                  </a:cubicBezTo>
                  <a:cubicBezTo>
                    <a:pt x="227" y="532"/>
                    <a:pt x="446" y="569"/>
                    <a:pt x="645" y="569"/>
                  </a:cubicBezTo>
                  <a:cubicBezTo>
                    <a:pt x="1174" y="569"/>
                    <a:pt x="1560" y="312"/>
                    <a:pt x="1560" y="312"/>
                  </a:cubicBezTo>
                  <a:cubicBezTo>
                    <a:pt x="1560" y="312"/>
                    <a:pt x="1234" y="0"/>
                    <a:pt x="817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4925215" y="2114325"/>
              <a:ext cx="499798" cy="597653"/>
            </a:xfrm>
            <a:custGeom>
              <a:avLst/>
              <a:gdLst/>
              <a:ahLst/>
              <a:cxnLst/>
              <a:rect l="l" t="t" r="r" b="b"/>
              <a:pathLst>
                <a:path w="7411" h="8862" extrusionOk="0">
                  <a:moveTo>
                    <a:pt x="2035" y="0"/>
                  </a:moveTo>
                  <a:cubicBezTo>
                    <a:pt x="2035" y="0"/>
                    <a:pt x="2045" y="94"/>
                    <a:pt x="2062" y="261"/>
                  </a:cubicBezTo>
                  <a:cubicBezTo>
                    <a:pt x="2179" y="1437"/>
                    <a:pt x="2549" y="6234"/>
                    <a:pt x="945" y="7063"/>
                  </a:cubicBezTo>
                  <a:cubicBezTo>
                    <a:pt x="698" y="7190"/>
                    <a:pt x="375" y="7310"/>
                    <a:pt x="0" y="7427"/>
                  </a:cubicBezTo>
                  <a:cubicBezTo>
                    <a:pt x="712" y="8206"/>
                    <a:pt x="1674" y="8687"/>
                    <a:pt x="2700" y="8790"/>
                  </a:cubicBezTo>
                  <a:cubicBezTo>
                    <a:pt x="3005" y="8838"/>
                    <a:pt x="3330" y="8861"/>
                    <a:pt x="3665" y="8861"/>
                  </a:cubicBezTo>
                  <a:cubicBezTo>
                    <a:pt x="4946" y="8861"/>
                    <a:pt x="6373" y="8512"/>
                    <a:pt x="7410" y="7765"/>
                  </a:cubicBezTo>
                  <a:cubicBezTo>
                    <a:pt x="7199" y="6655"/>
                    <a:pt x="7029" y="3348"/>
                    <a:pt x="7029" y="3348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4447123" y="2615213"/>
              <a:ext cx="1917387" cy="294983"/>
            </a:xfrm>
            <a:custGeom>
              <a:avLst/>
              <a:gdLst/>
              <a:ahLst/>
              <a:cxnLst/>
              <a:rect l="l" t="t" r="r" b="b"/>
              <a:pathLst>
                <a:path w="28431" h="4374" extrusionOk="0">
                  <a:moveTo>
                    <a:pt x="7089" y="0"/>
                  </a:moveTo>
                  <a:cubicBezTo>
                    <a:pt x="4654" y="748"/>
                    <a:pt x="0" y="1260"/>
                    <a:pt x="0" y="1517"/>
                  </a:cubicBezTo>
                  <a:lnTo>
                    <a:pt x="0" y="4373"/>
                  </a:lnTo>
                  <a:lnTo>
                    <a:pt x="28430" y="4373"/>
                  </a:lnTo>
                  <a:cubicBezTo>
                    <a:pt x="28430" y="4373"/>
                    <a:pt x="25350" y="1373"/>
                    <a:pt x="23402" y="1373"/>
                  </a:cubicBezTo>
                  <a:cubicBezTo>
                    <a:pt x="23399" y="1373"/>
                    <a:pt x="23396" y="1373"/>
                    <a:pt x="23393" y="1373"/>
                  </a:cubicBezTo>
                  <a:cubicBezTo>
                    <a:pt x="23138" y="1374"/>
                    <a:pt x="22803" y="1376"/>
                    <a:pt x="22411" y="1376"/>
                  </a:cubicBezTo>
                  <a:cubicBezTo>
                    <a:pt x="19806" y="1376"/>
                    <a:pt x="14720" y="1296"/>
                    <a:pt x="14526" y="468"/>
                  </a:cubicBezTo>
                  <a:cubicBezTo>
                    <a:pt x="14516" y="431"/>
                    <a:pt x="14509" y="384"/>
                    <a:pt x="14499" y="338"/>
                  </a:cubicBezTo>
                  <a:cubicBezTo>
                    <a:pt x="13462" y="1085"/>
                    <a:pt x="12035" y="1434"/>
                    <a:pt x="10754" y="1434"/>
                  </a:cubicBezTo>
                  <a:cubicBezTo>
                    <a:pt x="10419" y="1434"/>
                    <a:pt x="10094" y="1411"/>
                    <a:pt x="9789" y="1363"/>
                  </a:cubicBezTo>
                  <a:cubicBezTo>
                    <a:pt x="8763" y="1260"/>
                    <a:pt x="7801" y="779"/>
                    <a:pt x="7089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5058141" y="2131860"/>
              <a:ext cx="351565" cy="365592"/>
            </a:xfrm>
            <a:custGeom>
              <a:avLst/>
              <a:gdLst/>
              <a:ahLst/>
              <a:cxnLst/>
              <a:rect l="l" t="t" r="r" b="b"/>
              <a:pathLst>
                <a:path w="5213" h="5421" extrusionOk="0">
                  <a:moveTo>
                    <a:pt x="91" y="1"/>
                  </a:moveTo>
                  <a:lnTo>
                    <a:pt x="91" y="1"/>
                  </a:lnTo>
                  <a:cubicBezTo>
                    <a:pt x="1" y="3709"/>
                    <a:pt x="5212" y="5420"/>
                    <a:pt x="5212" y="5420"/>
                  </a:cubicBezTo>
                  <a:lnTo>
                    <a:pt x="5058" y="3088"/>
                  </a:lnTo>
                  <a:cubicBezTo>
                    <a:pt x="1384" y="2891"/>
                    <a:pt x="91" y="1"/>
                    <a:pt x="91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7"/>
            <p:cNvSpPr/>
            <p:nvPr/>
          </p:nvSpPr>
          <p:spPr>
            <a:xfrm>
              <a:off x="6389973" y="2355428"/>
              <a:ext cx="61708" cy="133396"/>
            </a:xfrm>
            <a:custGeom>
              <a:avLst/>
              <a:gdLst/>
              <a:ahLst/>
              <a:cxnLst/>
              <a:rect l="l" t="t" r="r" b="b"/>
              <a:pathLst>
                <a:path w="915" h="1978" extrusionOk="0">
                  <a:moveTo>
                    <a:pt x="915" y="1"/>
                  </a:moveTo>
                  <a:cubicBezTo>
                    <a:pt x="398" y="90"/>
                    <a:pt x="0" y="545"/>
                    <a:pt x="0" y="1089"/>
                  </a:cubicBezTo>
                  <a:cubicBezTo>
                    <a:pt x="0" y="1453"/>
                    <a:pt x="177" y="1774"/>
                    <a:pt x="448" y="1978"/>
                  </a:cubicBezTo>
                  <a:cubicBezTo>
                    <a:pt x="454" y="1941"/>
                    <a:pt x="458" y="1908"/>
                    <a:pt x="464" y="1874"/>
                  </a:cubicBezTo>
                  <a:cubicBezTo>
                    <a:pt x="241" y="1688"/>
                    <a:pt x="93" y="1404"/>
                    <a:pt x="93" y="1089"/>
                  </a:cubicBezTo>
                  <a:cubicBezTo>
                    <a:pt x="93" y="608"/>
                    <a:pt x="434" y="204"/>
                    <a:pt x="885" y="101"/>
                  </a:cubicBezTo>
                  <a:cubicBezTo>
                    <a:pt x="895" y="67"/>
                    <a:pt x="905" y="33"/>
                    <a:pt x="915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9" name="Google Shape;262;p27"/>
          <p:cNvSpPr txBox="1">
            <a:spLocks/>
          </p:cNvSpPr>
          <p:nvPr/>
        </p:nvSpPr>
        <p:spPr>
          <a:xfrm>
            <a:off x="189958" y="3541866"/>
            <a:ext cx="4168666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1204D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500"/>
              <a:buFont typeface="Abel"/>
              <a:buNone/>
              <a:defRPr sz="1500" b="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400"/>
              <a:buFont typeface="Abel"/>
              <a:buNone/>
              <a:defRPr sz="1400" b="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1204D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21204D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en-US" sz="1800" dirty="0" err="1">
                <a:latin typeface="Futura Lt BT" panose="020B0402020204020303" pitchFamily="34" charset="0"/>
              </a:rPr>
              <a:t>Dosen</a:t>
            </a:r>
            <a:r>
              <a:rPr lang="en-US" sz="1800" dirty="0">
                <a:latin typeface="Futura Lt BT" panose="020B0402020204020303" pitchFamily="34" charset="0"/>
              </a:rPr>
              <a:t> </a:t>
            </a:r>
            <a:r>
              <a:rPr lang="en-US" sz="1800" dirty="0" err="1">
                <a:latin typeface="Futura Lt BT" panose="020B0402020204020303" pitchFamily="34" charset="0"/>
              </a:rPr>
              <a:t>Pembimbing</a:t>
            </a:r>
            <a:r>
              <a:rPr lang="en-US" sz="1800" dirty="0">
                <a:latin typeface="Futura Lt BT" panose="020B0402020204020303" pitchFamily="34" charset="0"/>
              </a:rPr>
              <a:t> :</a:t>
            </a:r>
          </a:p>
          <a:p>
            <a:pPr marL="285750">
              <a:buFontTx/>
              <a:buChar char="-"/>
            </a:pPr>
            <a:r>
              <a:rPr lang="en-US" sz="1800" dirty="0" err="1">
                <a:latin typeface="Futura Lt BT" panose="020B0402020204020303" pitchFamily="34" charset="0"/>
              </a:rPr>
              <a:t>Widi</a:t>
            </a:r>
            <a:r>
              <a:rPr lang="en-US" sz="1800" dirty="0">
                <a:latin typeface="Futura Lt BT" panose="020B0402020204020303" pitchFamily="34" charset="0"/>
              </a:rPr>
              <a:t> </a:t>
            </a:r>
            <a:r>
              <a:rPr lang="en-US" sz="1800" dirty="0" err="1">
                <a:latin typeface="Futura Lt BT" panose="020B0402020204020303" pitchFamily="34" charset="0"/>
              </a:rPr>
              <a:t>Sarinastiti</a:t>
            </a:r>
            <a:r>
              <a:rPr lang="en-US" sz="1800" dirty="0">
                <a:latin typeface="Futura Lt BT" panose="020B0402020204020303" pitchFamily="34" charset="0"/>
              </a:rPr>
              <a:t>, S.T., M.T</a:t>
            </a:r>
          </a:p>
          <a:p>
            <a:pPr marL="285750">
              <a:buFontTx/>
              <a:buChar char="-"/>
            </a:pPr>
            <a:r>
              <a:rPr lang="en-ID" sz="1800" dirty="0" err="1">
                <a:latin typeface="Futura Lt BT" panose="020B0402020204020303" pitchFamily="34" charset="0"/>
              </a:rPr>
              <a:t>Sritrusta</a:t>
            </a:r>
            <a:r>
              <a:rPr lang="en-ID" sz="1800" dirty="0">
                <a:latin typeface="Futura Lt BT" panose="020B0402020204020303" pitchFamily="34" charset="0"/>
              </a:rPr>
              <a:t> </a:t>
            </a:r>
            <a:r>
              <a:rPr lang="en-ID" sz="1800" dirty="0" err="1">
                <a:latin typeface="Futura Lt BT" panose="020B0402020204020303" pitchFamily="34" charset="0"/>
              </a:rPr>
              <a:t>Sukaridhoto</a:t>
            </a:r>
            <a:r>
              <a:rPr lang="en-ID" sz="1800" dirty="0">
                <a:latin typeface="Futura Lt BT" panose="020B0402020204020303" pitchFamily="34" charset="0"/>
              </a:rPr>
              <a:t>, S.T., Ph.D.</a:t>
            </a:r>
            <a:endParaRPr lang="en-US" sz="1800" dirty="0">
              <a:latin typeface="Futura Lt BT" panose="020B0402020204020303" pitchFamily="34" charset="0"/>
            </a:endParaRPr>
          </a:p>
          <a:p>
            <a:pPr marL="285750">
              <a:buFontTx/>
              <a:buChar char="-"/>
            </a:pPr>
            <a:endParaRPr lang="en-US" sz="1800" dirty="0">
              <a:latin typeface="Futura Lt BT" panose="020B04020202040203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760;p33"/>
          <p:cNvSpPr txBox="1">
            <a:spLocks/>
          </p:cNvSpPr>
          <p:nvPr/>
        </p:nvSpPr>
        <p:spPr>
          <a:xfrm flipH="1">
            <a:off x="784337" y="357519"/>
            <a:ext cx="4297146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2800" dirty="0" err="1">
                <a:latin typeface="Abril Fatface" panose="02000503000000020003" pitchFamily="2" charset="0"/>
              </a:rPr>
              <a:t>Pembuatan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Cerita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dan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Naskah</a:t>
            </a:r>
            <a:endParaRPr lang="en-US" sz="2800" dirty="0">
              <a:latin typeface="Abril Fatface" panose="02000503000000020003" pitchFamily="2" charset="0"/>
            </a:endParaRPr>
          </a:p>
        </p:txBody>
      </p:sp>
      <p:grpSp>
        <p:nvGrpSpPr>
          <p:cNvPr id="67" name="Google Shape;2636;p47"/>
          <p:cNvGrpSpPr/>
          <p:nvPr/>
        </p:nvGrpSpPr>
        <p:grpSpPr>
          <a:xfrm>
            <a:off x="455803" y="1434218"/>
            <a:ext cx="1869655" cy="3709282"/>
            <a:chOff x="-1825425" y="955400"/>
            <a:chExt cx="793875" cy="1575000"/>
          </a:xfrm>
        </p:grpSpPr>
        <p:sp>
          <p:nvSpPr>
            <p:cNvPr id="68" name="Google Shape;2637;p47"/>
            <p:cNvSpPr/>
            <p:nvPr/>
          </p:nvSpPr>
          <p:spPr>
            <a:xfrm>
              <a:off x="-1542725" y="2046675"/>
              <a:ext cx="79800" cy="14975"/>
            </a:xfrm>
            <a:custGeom>
              <a:avLst/>
              <a:gdLst/>
              <a:ahLst/>
              <a:cxnLst/>
              <a:rect l="l" t="t" r="r" b="b"/>
              <a:pathLst>
                <a:path w="3192" h="599" extrusionOk="0">
                  <a:moveTo>
                    <a:pt x="24" y="1"/>
                  </a:moveTo>
                  <a:lnTo>
                    <a:pt x="1" y="124"/>
                  </a:lnTo>
                  <a:lnTo>
                    <a:pt x="3169" y="598"/>
                  </a:lnTo>
                  <a:lnTo>
                    <a:pt x="3192" y="471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638;p47"/>
            <p:cNvSpPr/>
            <p:nvPr/>
          </p:nvSpPr>
          <p:spPr>
            <a:xfrm>
              <a:off x="-1488125" y="1925125"/>
              <a:ext cx="26425" cy="76025"/>
            </a:xfrm>
            <a:custGeom>
              <a:avLst/>
              <a:gdLst/>
              <a:ahLst/>
              <a:cxnLst/>
              <a:rect l="l" t="t" r="r" b="b"/>
              <a:pathLst>
                <a:path w="1057" h="3041" extrusionOk="0">
                  <a:moveTo>
                    <a:pt x="934" y="1"/>
                  </a:moveTo>
                  <a:lnTo>
                    <a:pt x="0" y="2999"/>
                  </a:lnTo>
                  <a:lnTo>
                    <a:pt x="123" y="3040"/>
                  </a:lnTo>
                  <a:lnTo>
                    <a:pt x="1057" y="37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639;p47"/>
            <p:cNvSpPr/>
            <p:nvPr/>
          </p:nvSpPr>
          <p:spPr>
            <a:xfrm>
              <a:off x="-1697300" y="1065150"/>
              <a:ext cx="121800" cy="95300"/>
            </a:xfrm>
            <a:custGeom>
              <a:avLst/>
              <a:gdLst/>
              <a:ahLst/>
              <a:cxnLst/>
              <a:rect l="l" t="t" r="r" b="b"/>
              <a:pathLst>
                <a:path w="4872" h="3812" extrusionOk="0">
                  <a:moveTo>
                    <a:pt x="3400" y="1"/>
                  </a:moveTo>
                  <a:cubicBezTo>
                    <a:pt x="2775" y="1"/>
                    <a:pt x="2168" y="130"/>
                    <a:pt x="2168" y="130"/>
                  </a:cubicBezTo>
                  <a:cubicBezTo>
                    <a:pt x="2168" y="130"/>
                    <a:pt x="58" y="567"/>
                    <a:pt x="31" y="1502"/>
                  </a:cubicBezTo>
                  <a:cubicBezTo>
                    <a:pt x="0" y="2410"/>
                    <a:pt x="1401" y="3812"/>
                    <a:pt x="2397" y="3812"/>
                  </a:cubicBezTo>
                  <a:cubicBezTo>
                    <a:pt x="2426" y="3812"/>
                    <a:pt x="2455" y="3811"/>
                    <a:pt x="2483" y="3808"/>
                  </a:cubicBezTo>
                  <a:cubicBezTo>
                    <a:pt x="2902" y="3772"/>
                    <a:pt x="3485" y="3753"/>
                    <a:pt x="4037" y="3712"/>
                  </a:cubicBezTo>
                  <a:lnTo>
                    <a:pt x="4169" y="682"/>
                  </a:lnTo>
                  <a:lnTo>
                    <a:pt x="4871" y="709"/>
                  </a:lnTo>
                  <a:cubicBezTo>
                    <a:pt x="4716" y="458"/>
                    <a:pt x="4547" y="262"/>
                    <a:pt x="4379" y="175"/>
                  </a:cubicBezTo>
                  <a:cubicBezTo>
                    <a:pt x="4120" y="43"/>
                    <a:pt x="3757" y="1"/>
                    <a:pt x="3400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640;p47"/>
            <p:cNvSpPr/>
            <p:nvPr/>
          </p:nvSpPr>
          <p:spPr>
            <a:xfrm>
              <a:off x="-1666825" y="1070775"/>
              <a:ext cx="41975" cy="68975"/>
            </a:xfrm>
            <a:custGeom>
              <a:avLst/>
              <a:gdLst/>
              <a:ahLst/>
              <a:cxnLst/>
              <a:rect l="l" t="t" r="r" b="b"/>
              <a:pathLst>
                <a:path w="1679" h="2759" extrusionOk="0">
                  <a:moveTo>
                    <a:pt x="526" y="1"/>
                  </a:moveTo>
                  <a:cubicBezTo>
                    <a:pt x="521" y="5"/>
                    <a:pt x="1" y="479"/>
                    <a:pt x="93" y="1141"/>
                  </a:cubicBezTo>
                  <a:cubicBezTo>
                    <a:pt x="175" y="1728"/>
                    <a:pt x="703" y="2275"/>
                    <a:pt x="1665" y="2758"/>
                  </a:cubicBezTo>
                  <a:lnTo>
                    <a:pt x="1679" y="2731"/>
                  </a:lnTo>
                  <a:cubicBezTo>
                    <a:pt x="726" y="2252"/>
                    <a:pt x="207" y="1715"/>
                    <a:pt x="125" y="1135"/>
                  </a:cubicBezTo>
                  <a:cubicBezTo>
                    <a:pt x="38" y="493"/>
                    <a:pt x="544" y="28"/>
                    <a:pt x="548" y="24"/>
                  </a:cubicBezTo>
                  <a:lnTo>
                    <a:pt x="526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641;p47"/>
            <p:cNvSpPr/>
            <p:nvPr/>
          </p:nvSpPr>
          <p:spPr>
            <a:xfrm>
              <a:off x="-1684925" y="1078525"/>
              <a:ext cx="51525" cy="82050"/>
            </a:xfrm>
            <a:custGeom>
              <a:avLst/>
              <a:gdLst/>
              <a:ahLst/>
              <a:cxnLst/>
              <a:rect l="l" t="t" r="r" b="b"/>
              <a:pathLst>
                <a:path w="2061" h="3282" extrusionOk="0">
                  <a:moveTo>
                    <a:pt x="420" y="0"/>
                  </a:moveTo>
                  <a:cubicBezTo>
                    <a:pt x="415" y="5"/>
                    <a:pt x="1" y="543"/>
                    <a:pt x="156" y="1281"/>
                  </a:cubicBezTo>
                  <a:cubicBezTo>
                    <a:pt x="306" y="2015"/>
                    <a:pt x="939" y="2690"/>
                    <a:pt x="2043" y="3282"/>
                  </a:cubicBezTo>
                  <a:lnTo>
                    <a:pt x="2061" y="3255"/>
                  </a:lnTo>
                  <a:cubicBezTo>
                    <a:pt x="967" y="2663"/>
                    <a:pt x="338" y="2001"/>
                    <a:pt x="188" y="1277"/>
                  </a:cubicBezTo>
                  <a:cubicBezTo>
                    <a:pt x="37" y="552"/>
                    <a:pt x="443" y="28"/>
                    <a:pt x="447" y="23"/>
                  </a:cubicBezTo>
                  <a:lnTo>
                    <a:pt x="420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642;p47"/>
            <p:cNvSpPr/>
            <p:nvPr/>
          </p:nvSpPr>
          <p:spPr>
            <a:xfrm>
              <a:off x="-1679450" y="1075350"/>
              <a:ext cx="53825" cy="75100"/>
            </a:xfrm>
            <a:custGeom>
              <a:avLst/>
              <a:gdLst/>
              <a:ahLst/>
              <a:cxnLst/>
              <a:rect l="l" t="t" r="r" b="b"/>
              <a:pathLst>
                <a:path w="2153" h="3004" extrusionOk="0">
                  <a:moveTo>
                    <a:pt x="497" y="0"/>
                  </a:moveTo>
                  <a:cubicBezTo>
                    <a:pt x="488" y="5"/>
                    <a:pt x="1" y="483"/>
                    <a:pt x="315" y="1422"/>
                  </a:cubicBezTo>
                  <a:cubicBezTo>
                    <a:pt x="630" y="2352"/>
                    <a:pt x="2125" y="2999"/>
                    <a:pt x="2138" y="3003"/>
                  </a:cubicBezTo>
                  <a:lnTo>
                    <a:pt x="2152" y="2976"/>
                  </a:lnTo>
                  <a:cubicBezTo>
                    <a:pt x="2134" y="2971"/>
                    <a:pt x="657" y="2329"/>
                    <a:pt x="347" y="1408"/>
                  </a:cubicBezTo>
                  <a:cubicBezTo>
                    <a:pt x="37" y="497"/>
                    <a:pt x="511" y="28"/>
                    <a:pt x="516" y="22"/>
                  </a:cubicBezTo>
                  <a:lnTo>
                    <a:pt x="497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643;p47"/>
            <p:cNvSpPr/>
            <p:nvPr/>
          </p:nvSpPr>
          <p:spPr>
            <a:xfrm>
              <a:off x="-1627950" y="1539150"/>
              <a:ext cx="174875" cy="420175"/>
            </a:xfrm>
            <a:custGeom>
              <a:avLst/>
              <a:gdLst/>
              <a:ahLst/>
              <a:cxnLst/>
              <a:rect l="l" t="t" r="r" b="b"/>
              <a:pathLst>
                <a:path w="6995" h="16807" extrusionOk="0">
                  <a:moveTo>
                    <a:pt x="2300" y="1"/>
                  </a:moveTo>
                  <a:cubicBezTo>
                    <a:pt x="1640" y="1"/>
                    <a:pt x="905" y="401"/>
                    <a:pt x="156" y="1565"/>
                  </a:cubicBezTo>
                  <a:cubicBezTo>
                    <a:pt x="156" y="1565"/>
                    <a:pt x="0" y="4468"/>
                    <a:pt x="1801" y="8839"/>
                  </a:cubicBezTo>
                  <a:cubicBezTo>
                    <a:pt x="3597" y="13210"/>
                    <a:pt x="4039" y="16565"/>
                    <a:pt x="5365" y="16788"/>
                  </a:cubicBezTo>
                  <a:cubicBezTo>
                    <a:pt x="5438" y="16800"/>
                    <a:pt x="5508" y="16806"/>
                    <a:pt x="5576" y="16806"/>
                  </a:cubicBezTo>
                  <a:cubicBezTo>
                    <a:pt x="6724" y="16806"/>
                    <a:pt x="6995" y="15088"/>
                    <a:pt x="6887" y="13210"/>
                  </a:cubicBezTo>
                  <a:cubicBezTo>
                    <a:pt x="6778" y="11223"/>
                    <a:pt x="5265" y="2341"/>
                    <a:pt x="4476" y="1370"/>
                  </a:cubicBezTo>
                  <a:cubicBezTo>
                    <a:pt x="4017" y="801"/>
                    <a:pt x="3234" y="1"/>
                    <a:pt x="2300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644;p47"/>
            <p:cNvSpPr/>
            <p:nvPr/>
          </p:nvSpPr>
          <p:spPr>
            <a:xfrm>
              <a:off x="-1636725" y="1554175"/>
              <a:ext cx="212425" cy="503700"/>
            </a:xfrm>
            <a:custGeom>
              <a:avLst/>
              <a:gdLst/>
              <a:ahLst/>
              <a:cxnLst/>
              <a:rect l="l" t="t" r="r" b="b"/>
              <a:pathLst>
                <a:path w="8497" h="20148" extrusionOk="0">
                  <a:moveTo>
                    <a:pt x="3405" y="0"/>
                  </a:moveTo>
                  <a:cubicBezTo>
                    <a:pt x="2450" y="0"/>
                    <a:pt x="1359" y="490"/>
                    <a:pt x="684" y="2163"/>
                  </a:cubicBezTo>
                  <a:cubicBezTo>
                    <a:pt x="684" y="2163"/>
                    <a:pt x="0" y="6156"/>
                    <a:pt x="1331" y="9921"/>
                  </a:cubicBezTo>
                  <a:cubicBezTo>
                    <a:pt x="2667" y="13680"/>
                    <a:pt x="3113" y="14483"/>
                    <a:pt x="2977" y="16082"/>
                  </a:cubicBezTo>
                  <a:cubicBezTo>
                    <a:pt x="2855" y="17552"/>
                    <a:pt x="3634" y="20148"/>
                    <a:pt x="5587" y="20148"/>
                  </a:cubicBezTo>
                  <a:cubicBezTo>
                    <a:pt x="5761" y="20148"/>
                    <a:pt x="5943" y="20127"/>
                    <a:pt x="6136" y="20084"/>
                  </a:cubicBezTo>
                  <a:cubicBezTo>
                    <a:pt x="8496" y="19551"/>
                    <a:pt x="8086" y="16793"/>
                    <a:pt x="8090" y="14437"/>
                  </a:cubicBezTo>
                  <a:cubicBezTo>
                    <a:pt x="8095" y="12081"/>
                    <a:pt x="5406" y="1357"/>
                    <a:pt x="5320" y="823"/>
                  </a:cubicBezTo>
                  <a:cubicBezTo>
                    <a:pt x="5273" y="549"/>
                    <a:pt x="4416" y="0"/>
                    <a:pt x="340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645;p47"/>
            <p:cNvSpPr/>
            <p:nvPr/>
          </p:nvSpPr>
          <p:spPr>
            <a:xfrm>
              <a:off x="-1593425" y="1887900"/>
              <a:ext cx="145300" cy="590375"/>
            </a:xfrm>
            <a:custGeom>
              <a:avLst/>
              <a:gdLst/>
              <a:ahLst/>
              <a:cxnLst/>
              <a:rect l="l" t="t" r="r" b="b"/>
              <a:pathLst>
                <a:path w="5812" h="23615" extrusionOk="0">
                  <a:moveTo>
                    <a:pt x="4356" y="1"/>
                  </a:moveTo>
                  <a:cubicBezTo>
                    <a:pt x="3793" y="1"/>
                    <a:pt x="3204" y="354"/>
                    <a:pt x="2890" y="1257"/>
                  </a:cubicBezTo>
                  <a:cubicBezTo>
                    <a:pt x="2890" y="1257"/>
                    <a:pt x="1747" y="4191"/>
                    <a:pt x="872" y="7988"/>
                  </a:cubicBezTo>
                  <a:cubicBezTo>
                    <a:pt x="1" y="11789"/>
                    <a:pt x="182" y="21743"/>
                    <a:pt x="525" y="22915"/>
                  </a:cubicBezTo>
                  <a:cubicBezTo>
                    <a:pt x="620" y="23245"/>
                    <a:pt x="905" y="23615"/>
                    <a:pt x="1187" y="23615"/>
                  </a:cubicBezTo>
                  <a:cubicBezTo>
                    <a:pt x="1381" y="23615"/>
                    <a:pt x="1573" y="23441"/>
                    <a:pt x="1701" y="22961"/>
                  </a:cubicBezTo>
                  <a:cubicBezTo>
                    <a:pt x="2020" y="21785"/>
                    <a:pt x="5624" y="2802"/>
                    <a:pt x="5744" y="1421"/>
                  </a:cubicBezTo>
                  <a:cubicBezTo>
                    <a:pt x="5811" y="631"/>
                    <a:pt x="5108" y="1"/>
                    <a:pt x="4356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646;p47"/>
            <p:cNvSpPr/>
            <p:nvPr/>
          </p:nvSpPr>
          <p:spPr>
            <a:xfrm>
              <a:off x="-1612350" y="1881250"/>
              <a:ext cx="183350" cy="493975"/>
            </a:xfrm>
            <a:custGeom>
              <a:avLst/>
              <a:gdLst/>
              <a:ahLst/>
              <a:cxnLst/>
              <a:rect l="l" t="t" r="r" b="b"/>
              <a:pathLst>
                <a:path w="7334" h="19759" extrusionOk="0">
                  <a:moveTo>
                    <a:pt x="4848" y="0"/>
                  </a:moveTo>
                  <a:cubicBezTo>
                    <a:pt x="4509" y="0"/>
                    <a:pt x="4151" y="65"/>
                    <a:pt x="3783" y="201"/>
                  </a:cubicBezTo>
                  <a:cubicBezTo>
                    <a:pt x="1869" y="912"/>
                    <a:pt x="2025" y="2467"/>
                    <a:pt x="2025" y="2467"/>
                  </a:cubicBezTo>
                  <a:cubicBezTo>
                    <a:pt x="2025" y="2467"/>
                    <a:pt x="1692" y="5889"/>
                    <a:pt x="1692" y="6554"/>
                  </a:cubicBezTo>
                  <a:cubicBezTo>
                    <a:pt x="1692" y="7225"/>
                    <a:pt x="1" y="19758"/>
                    <a:pt x="1" y="19758"/>
                  </a:cubicBezTo>
                  <a:lnTo>
                    <a:pt x="5516" y="19758"/>
                  </a:lnTo>
                  <a:cubicBezTo>
                    <a:pt x="5516" y="19758"/>
                    <a:pt x="6496" y="13801"/>
                    <a:pt x="6764" y="11313"/>
                  </a:cubicBezTo>
                  <a:cubicBezTo>
                    <a:pt x="7029" y="8824"/>
                    <a:pt x="7138" y="2867"/>
                    <a:pt x="7138" y="2867"/>
                  </a:cubicBezTo>
                  <a:cubicBezTo>
                    <a:pt x="7333" y="1141"/>
                    <a:pt x="6271" y="0"/>
                    <a:pt x="4848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647;p47"/>
            <p:cNvSpPr/>
            <p:nvPr/>
          </p:nvSpPr>
          <p:spPr>
            <a:xfrm>
              <a:off x="-1604700" y="2317775"/>
              <a:ext cx="138675" cy="1700"/>
            </a:xfrm>
            <a:custGeom>
              <a:avLst/>
              <a:gdLst/>
              <a:ahLst/>
              <a:cxnLst/>
              <a:rect l="l" t="t" r="r" b="b"/>
              <a:pathLst>
                <a:path w="5547" h="68" extrusionOk="0">
                  <a:moveTo>
                    <a:pt x="0" y="0"/>
                  </a:moveTo>
                  <a:lnTo>
                    <a:pt x="0" y="68"/>
                  </a:lnTo>
                  <a:lnTo>
                    <a:pt x="5547" y="68"/>
                  </a:lnTo>
                  <a:lnTo>
                    <a:pt x="5547" y="0"/>
                  </a:lnTo>
                  <a:cubicBezTo>
                    <a:pt x="5511" y="0"/>
                    <a:pt x="3112" y="4"/>
                    <a:pt x="1481" y="4"/>
                  </a:cubicBezTo>
                  <a:cubicBezTo>
                    <a:pt x="665" y="4"/>
                    <a:pt x="41" y="3"/>
                    <a:pt x="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648;p47"/>
            <p:cNvSpPr/>
            <p:nvPr/>
          </p:nvSpPr>
          <p:spPr>
            <a:xfrm>
              <a:off x="-1589100" y="2496425"/>
              <a:ext cx="214800" cy="27475"/>
            </a:xfrm>
            <a:custGeom>
              <a:avLst/>
              <a:gdLst/>
              <a:ahLst/>
              <a:cxnLst/>
              <a:rect l="l" t="t" r="r" b="b"/>
              <a:pathLst>
                <a:path w="8592" h="1099" extrusionOk="0">
                  <a:moveTo>
                    <a:pt x="1" y="0"/>
                  </a:moveTo>
                  <a:lnTo>
                    <a:pt x="1" y="1098"/>
                  </a:lnTo>
                  <a:lnTo>
                    <a:pt x="8592" y="1098"/>
                  </a:lnTo>
                  <a:cubicBezTo>
                    <a:pt x="8592" y="1098"/>
                    <a:pt x="8560" y="985"/>
                    <a:pt x="8387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649;p47"/>
            <p:cNvSpPr/>
            <p:nvPr/>
          </p:nvSpPr>
          <p:spPr>
            <a:xfrm>
              <a:off x="-1589100" y="2396950"/>
              <a:ext cx="209700" cy="99500"/>
            </a:xfrm>
            <a:custGeom>
              <a:avLst/>
              <a:gdLst/>
              <a:ahLst/>
              <a:cxnLst/>
              <a:rect l="l" t="t" r="r" b="b"/>
              <a:pathLst>
                <a:path w="8388" h="3980" extrusionOk="0">
                  <a:moveTo>
                    <a:pt x="1" y="1"/>
                  </a:moveTo>
                  <a:lnTo>
                    <a:pt x="1" y="3979"/>
                  </a:lnTo>
                  <a:lnTo>
                    <a:pt x="8387" y="3979"/>
                  </a:lnTo>
                  <a:cubicBezTo>
                    <a:pt x="8387" y="3956"/>
                    <a:pt x="8383" y="3939"/>
                    <a:pt x="8377" y="3916"/>
                  </a:cubicBezTo>
                  <a:cubicBezTo>
                    <a:pt x="8196" y="2872"/>
                    <a:pt x="5347" y="2644"/>
                    <a:pt x="3610" y="2475"/>
                  </a:cubicBezTo>
                  <a:cubicBezTo>
                    <a:pt x="1869" y="2307"/>
                    <a:pt x="2115" y="1"/>
                    <a:pt x="211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650;p47"/>
            <p:cNvSpPr/>
            <p:nvPr/>
          </p:nvSpPr>
          <p:spPr>
            <a:xfrm>
              <a:off x="-1491550" y="2474100"/>
              <a:ext cx="95950" cy="22600"/>
            </a:xfrm>
            <a:custGeom>
              <a:avLst/>
              <a:gdLst/>
              <a:ahLst/>
              <a:cxnLst/>
              <a:rect l="l" t="t" r="r" b="b"/>
              <a:pathLst>
                <a:path w="3838" h="904" extrusionOk="0">
                  <a:moveTo>
                    <a:pt x="2461" y="1"/>
                  </a:moveTo>
                  <a:cubicBezTo>
                    <a:pt x="2098" y="1"/>
                    <a:pt x="1714" y="6"/>
                    <a:pt x="1376" y="22"/>
                  </a:cubicBezTo>
                  <a:cubicBezTo>
                    <a:pt x="346" y="73"/>
                    <a:pt x="5" y="876"/>
                    <a:pt x="0" y="884"/>
                  </a:cubicBezTo>
                  <a:lnTo>
                    <a:pt x="51" y="903"/>
                  </a:lnTo>
                  <a:cubicBezTo>
                    <a:pt x="55" y="898"/>
                    <a:pt x="383" y="127"/>
                    <a:pt x="1376" y="77"/>
                  </a:cubicBezTo>
                  <a:cubicBezTo>
                    <a:pt x="1714" y="61"/>
                    <a:pt x="2098" y="55"/>
                    <a:pt x="2461" y="55"/>
                  </a:cubicBezTo>
                  <a:cubicBezTo>
                    <a:pt x="3188" y="55"/>
                    <a:pt x="3829" y="77"/>
                    <a:pt x="3838" y="77"/>
                  </a:cubicBezTo>
                  <a:lnTo>
                    <a:pt x="3838" y="22"/>
                  </a:lnTo>
                  <a:cubicBezTo>
                    <a:pt x="3829" y="22"/>
                    <a:pt x="3188" y="1"/>
                    <a:pt x="2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651;p47"/>
            <p:cNvSpPr/>
            <p:nvPr/>
          </p:nvSpPr>
          <p:spPr>
            <a:xfrm>
              <a:off x="-1563450" y="2396950"/>
              <a:ext cx="72825" cy="69650"/>
            </a:xfrm>
            <a:custGeom>
              <a:avLst/>
              <a:gdLst/>
              <a:ahLst/>
              <a:cxnLst/>
              <a:rect l="l" t="t" r="r" b="b"/>
              <a:pathLst>
                <a:path w="2913" h="2786" extrusionOk="0">
                  <a:moveTo>
                    <a:pt x="14" y="1"/>
                  </a:moveTo>
                  <a:cubicBezTo>
                    <a:pt x="14" y="96"/>
                    <a:pt x="1" y="2366"/>
                    <a:pt x="876" y="2676"/>
                  </a:cubicBezTo>
                  <a:cubicBezTo>
                    <a:pt x="1095" y="2753"/>
                    <a:pt x="1335" y="2786"/>
                    <a:pt x="1568" y="2786"/>
                  </a:cubicBezTo>
                  <a:cubicBezTo>
                    <a:pt x="2256" y="2786"/>
                    <a:pt x="2904" y="2534"/>
                    <a:pt x="2913" y="2530"/>
                  </a:cubicBezTo>
                  <a:lnTo>
                    <a:pt x="2894" y="2480"/>
                  </a:lnTo>
                  <a:cubicBezTo>
                    <a:pt x="2884" y="2484"/>
                    <a:pt x="2244" y="2731"/>
                    <a:pt x="1569" y="2731"/>
                  </a:cubicBezTo>
                  <a:cubicBezTo>
                    <a:pt x="1340" y="2731"/>
                    <a:pt x="1107" y="2702"/>
                    <a:pt x="893" y="2626"/>
                  </a:cubicBezTo>
                  <a:cubicBezTo>
                    <a:pt x="55" y="2330"/>
                    <a:pt x="69" y="24"/>
                    <a:pt x="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652;p47"/>
            <p:cNvSpPr/>
            <p:nvPr/>
          </p:nvSpPr>
          <p:spPr>
            <a:xfrm>
              <a:off x="-1562750" y="2403900"/>
              <a:ext cx="28475" cy="19500"/>
            </a:xfrm>
            <a:custGeom>
              <a:avLst/>
              <a:gdLst/>
              <a:ahLst/>
              <a:cxnLst/>
              <a:rect l="l" t="t" r="r" b="b"/>
              <a:pathLst>
                <a:path w="1139" h="780" extrusionOk="0">
                  <a:moveTo>
                    <a:pt x="32" y="1"/>
                  </a:moveTo>
                  <a:lnTo>
                    <a:pt x="0" y="47"/>
                  </a:lnTo>
                  <a:lnTo>
                    <a:pt x="1107" y="780"/>
                  </a:lnTo>
                  <a:lnTo>
                    <a:pt x="1139" y="735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653;p47"/>
            <p:cNvSpPr/>
            <p:nvPr/>
          </p:nvSpPr>
          <p:spPr>
            <a:xfrm>
              <a:off x="-1560950" y="2409025"/>
              <a:ext cx="24875" cy="14375"/>
            </a:xfrm>
            <a:custGeom>
              <a:avLst/>
              <a:gdLst/>
              <a:ahLst/>
              <a:cxnLst/>
              <a:rect l="l" t="t" r="r" b="b"/>
              <a:pathLst>
                <a:path w="995" h="575" extrusionOk="0">
                  <a:moveTo>
                    <a:pt x="967" y="0"/>
                  </a:moveTo>
                  <a:lnTo>
                    <a:pt x="0" y="530"/>
                  </a:lnTo>
                  <a:lnTo>
                    <a:pt x="28" y="575"/>
                  </a:lnTo>
                  <a:lnTo>
                    <a:pt x="995" y="51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654;p47"/>
            <p:cNvSpPr/>
            <p:nvPr/>
          </p:nvSpPr>
          <p:spPr>
            <a:xfrm>
              <a:off x="-1559475" y="2430775"/>
              <a:ext cx="33075" cy="12800"/>
            </a:xfrm>
            <a:custGeom>
              <a:avLst/>
              <a:gdLst/>
              <a:ahLst/>
              <a:cxnLst/>
              <a:rect l="l" t="t" r="r" b="b"/>
              <a:pathLst>
                <a:path w="1323" h="512" extrusionOk="0">
                  <a:moveTo>
                    <a:pt x="19" y="1"/>
                  </a:moveTo>
                  <a:lnTo>
                    <a:pt x="0" y="51"/>
                  </a:lnTo>
                  <a:lnTo>
                    <a:pt x="1304" y="512"/>
                  </a:lnTo>
                  <a:lnTo>
                    <a:pt x="1323" y="461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655;p47"/>
            <p:cNvSpPr/>
            <p:nvPr/>
          </p:nvSpPr>
          <p:spPr>
            <a:xfrm>
              <a:off x="-1555375" y="2430900"/>
              <a:ext cx="23500" cy="16425"/>
            </a:xfrm>
            <a:custGeom>
              <a:avLst/>
              <a:gdLst/>
              <a:ahLst/>
              <a:cxnLst/>
              <a:rect l="l" t="t" r="r" b="b"/>
              <a:pathLst>
                <a:path w="940" h="657" extrusionOk="0">
                  <a:moveTo>
                    <a:pt x="908" y="0"/>
                  </a:moveTo>
                  <a:lnTo>
                    <a:pt x="0" y="607"/>
                  </a:lnTo>
                  <a:lnTo>
                    <a:pt x="28" y="657"/>
                  </a:lnTo>
                  <a:lnTo>
                    <a:pt x="940" y="46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656;p47"/>
            <p:cNvSpPr/>
            <p:nvPr/>
          </p:nvSpPr>
          <p:spPr>
            <a:xfrm>
              <a:off x="-1551500" y="1205675"/>
              <a:ext cx="323975" cy="85825"/>
            </a:xfrm>
            <a:custGeom>
              <a:avLst/>
              <a:gdLst/>
              <a:ahLst/>
              <a:cxnLst/>
              <a:rect l="l" t="t" r="r" b="b"/>
              <a:pathLst>
                <a:path w="12959" h="3433" extrusionOk="0">
                  <a:moveTo>
                    <a:pt x="9952" y="1"/>
                  </a:moveTo>
                  <a:cubicBezTo>
                    <a:pt x="7094" y="1"/>
                    <a:pt x="1851" y="562"/>
                    <a:pt x="1851" y="562"/>
                  </a:cubicBezTo>
                  <a:cubicBezTo>
                    <a:pt x="1454" y="602"/>
                    <a:pt x="1" y="1236"/>
                    <a:pt x="443" y="2293"/>
                  </a:cubicBezTo>
                  <a:cubicBezTo>
                    <a:pt x="885" y="3351"/>
                    <a:pt x="2033" y="3324"/>
                    <a:pt x="2525" y="3423"/>
                  </a:cubicBezTo>
                  <a:cubicBezTo>
                    <a:pt x="2555" y="3429"/>
                    <a:pt x="2609" y="3432"/>
                    <a:pt x="2684" y="3432"/>
                  </a:cubicBezTo>
                  <a:cubicBezTo>
                    <a:pt x="3844" y="3432"/>
                    <a:pt x="10075" y="2740"/>
                    <a:pt x="11085" y="2453"/>
                  </a:cubicBezTo>
                  <a:cubicBezTo>
                    <a:pt x="12157" y="2144"/>
                    <a:pt x="12958" y="594"/>
                    <a:pt x="11559" y="133"/>
                  </a:cubicBezTo>
                  <a:cubicBezTo>
                    <a:pt x="11272" y="38"/>
                    <a:pt x="10692" y="1"/>
                    <a:pt x="995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657;p47"/>
            <p:cNvSpPr/>
            <p:nvPr/>
          </p:nvSpPr>
          <p:spPr>
            <a:xfrm>
              <a:off x="-1501475" y="1211400"/>
              <a:ext cx="143950" cy="77700"/>
            </a:xfrm>
            <a:custGeom>
              <a:avLst/>
              <a:gdLst/>
              <a:ahLst/>
              <a:cxnLst/>
              <a:rect l="l" t="t" r="r" b="b"/>
              <a:pathLst>
                <a:path w="5758" h="3108" extrusionOk="0">
                  <a:moveTo>
                    <a:pt x="3134" y="1"/>
                  </a:moveTo>
                  <a:cubicBezTo>
                    <a:pt x="2765" y="1"/>
                    <a:pt x="2103" y="18"/>
                    <a:pt x="1586" y="127"/>
                  </a:cubicBezTo>
                  <a:cubicBezTo>
                    <a:pt x="831" y="287"/>
                    <a:pt x="0" y="1153"/>
                    <a:pt x="707" y="2288"/>
                  </a:cubicBezTo>
                  <a:cubicBezTo>
                    <a:pt x="1136" y="2972"/>
                    <a:pt x="1804" y="3108"/>
                    <a:pt x="2268" y="3108"/>
                  </a:cubicBezTo>
                  <a:cubicBezTo>
                    <a:pt x="2573" y="3108"/>
                    <a:pt x="2790" y="3049"/>
                    <a:pt x="2790" y="3049"/>
                  </a:cubicBezTo>
                  <a:lnTo>
                    <a:pt x="5757" y="2725"/>
                  </a:lnTo>
                  <a:lnTo>
                    <a:pt x="3414" y="5"/>
                  </a:lnTo>
                  <a:cubicBezTo>
                    <a:pt x="3414" y="5"/>
                    <a:pt x="3306" y="1"/>
                    <a:pt x="3134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658;p47"/>
            <p:cNvSpPr/>
            <p:nvPr/>
          </p:nvSpPr>
          <p:spPr>
            <a:xfrm>
              <a:off x="-1578850" y="1187225"/>
              <a:ext cx="188825" cy="110575"/>
            </a:xfrm>
            <a:custGeom>
              <a:avLst/>
              <a:gdLst/>
              <a:ahLst/>
              <a:cxnLst/>
              <a:rect l="l" t="t" r="r" b="b"/>
              <a:pathLst>
                <a:path w="7553" h="4423" extrusionOk="0">
                  <a:moveTo>
                    <a:pt x="6162" y="0"/>
                  </a:moveTo>
                  <a:cubicBezTo>
                    <a:pt x="6162" y="0"/>
                    <a:pt x="3045" y="415"/>
                    <a:pt x="1688" y="776"/>
                  </a:cubicBezTo>
                  <a:cubicBezTo>
                    <a:pt x="329" y="1140"/>
                    <a:pt x="1" y="2867"/>
                    <a:pt x="1" y="2867"/>
                  </a:cubicBezTo>
                  <a:cubicBezTo>
                    <a:pt x="447" y="4376"/>
                    <a:pt x="1459" y="4317"/>
                    <a:pt x="2489" y="4413"/>
                  </a:cubicBezTo>
                  <a:cubicBezTo>
                    <a:pt x="2562" y="4419"/>
                    <a:pt x="2649" y="4422"/>
                    <a:pt x="2748" y="4422"/>
                  </a:cubicBezTo>
                  <a:cubicBezTo>
                    <a:pt x="4066" y="4422"/>
                    <a:pt x="7553" y="3902"/>
                    <a:pt x="7553" y="3902"/>
                  </a:cubicBezTo>
                  <a:lnTo>
                    <a:pt x="6162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659;p47"/>
            <p:cNvSpPr/>
            <p:nvPr/>
          </p:nvSpPr>
          <p:spPr>
            <a:xfrm>
              <a:off x="-1309300" y="1020925"/>
              <a:ext cx="211200" cy="249450"/>
            </a:xfrm>
            <a:custGeom>
              <a:avLst/>
              <a:gdLst/>
              <a:ahLst/>
              <a:cxnLst/>
              <a:rect l="l" t="t" r="r" b="b"/>
              <a:pathLst>
                <a:path w="8448" h="9978" extrusionOk="0">
                  <a:moveTo>
                    <a:pt x="8022" y="0"/>
                  </a:moveTo>
                  <a:cubicBezTo>
                    <a:pt x="7873" y="0"/>
                    <a:pt x="7697" y="87"/>
                    <a:pt x="7559" y="226"/>
                  </a:cubicBezTo>
                  <a:cubicBezTo>
                    <a:pt x="7559" y="226"/>
                    <a:pt x="891" y="6890"/>
                    <a:pt x="422" y="7842"/>
                  </a:cubicBezTo>
                  <a:cubicBezTo>
                    <a:pt x="1" y="8688"/>
                    <a:pt x="1" y="9977"/>
                    <a:pt x="1132" y="9977"/>
                  </a:cubicBezTo>
                  <a:cubicBezTo>
                    <a:pt x="1276" y="9977"/>
                    <a:pt x="1439" y="9956"/>
                    <a:pt x="1621" y="9911"/>
                  </a:cubicBezTo>
                  <a:cubicBezTo>
                    <a:pt x="3234" y="9511"/>
                    <a:pt x="7774" y="2027"/>
                    <a:pt x="8188" y="941"/>
                  </a:cubicBezTo>
                  <a:cubicBezTo>
                    <a:pt x="8448" y="256"/>
                    <a:pt x="8277" y="0"/>
                    <a:pt x="802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660;p47"/>
            <p:cNvSpPr/>
            <p:nvPr/>
          </p:nvSpPr>
          <p:spPr>
            <a:xfrm>
              <a:off x="-1139825" y="955400"/>
              <a:ext cx="108275" cy="102350"/>
            </a:xfrm>
            <a:custGeom>
              <a:avLst/>
              <a:gdLst/>
              <a:ahLst/>
              <a:cxnLst/>
              <a:rect l="l" t="t" r="r" b="b"/>
              <a:pathLst>
                <a:path w="4331" h="4094" extrusionOk="0">
                  <a:moveTo>
                    <a:pt x="4032" y="0"/>
                  </a:moveTo>
                  <a:cubicBezTo>
                    <a:pt x="3684" y="0"/>
                    <a:pt x="2529" y="683"/>
                    <a:pt x="1864" y="1211"/>
                  </a:cubicBezTo>
                  <a:cubicBezTo>
                    <a:pt x="1149" y="1785"/>
                    <a:pt x="0" y="3541"/>
                    <a:pt x="315" y="3991"/>
                  </a:cubicBezTo>
                  <a:cubicBezTo>
                    <a:pt x="364" y="4063"/>
                    <a:pt x="436" y="4093"/>
                    <a:pt x="524" y="4093"/>
                  </a:cubicBezTo>
                  <a:cubicBezTo>
                    <a:pt x="995" y="4093"/>
                    <a:pt x="1935" y="3220"/>
                    <a:pt x="2380" y="2971"/>
                  </a:cubicBezTo>
                  <a:cubicBezTo>
                    <a:pt x="2909" y="2674"/>
                    <a:pt x="3957" y="1457"/>
                    <a:pt x="3720" y="1303"/>
                  </a:cubicBezTo>
                  <a:cubicBezTo>
                    <a:pt x="3700" y="1290"/>
                    <a:pt x="3679" y="1284"/>
                    <a:pt x="3655" y="1284"/>
                  </a:cubicBezTo>
                  <a:cubicBezTo>
                    <a:pt x="3393" y="1284"/>
                    <a:pt x="2898" y="2022"/>
                    <a:pt x="2672" y="2119"/>
                  </a:cubicBezTo>
                  <a:cubicBezTo>
                    <a:pt x="2595" y="2151"/>
                    <a:pt x="2531" y="2164"/>
                    <a:pt x="2480" y="2164"/>
                  </a:cubicBezTo>
                  <a:cubicBezTo>
                    <a:pt x="2368" y="2164"/>
                    <a:pt x="2321" y="2098"/>
                    <a:pt x="2352" y="2022"/>
                  </a:cubicBezTo>
                  <a:cubicBezTo>
                    <a:pt x="2352" y="2022"/>
                    <a:pt x="2516" y="1553"/>
                    <a:pt x="2859" y="1265"/>
                  </a:cubicBezTo>
                  <a:cubicBezTo>
                    <a:pt x="3196" y="979"/>
                    <a:pt x="4331" y="131"/>
                    <a:pt x="4098" y="13"/>
                  </a:cubicBezTo>
                  <a:cubicBezTo>
                    <a:pt x="4081" y="4"/>
                    <a:pt x="4059" y="0"/>
                    <a:pt x="403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661;p47"/>
            <p:cNvSpPr/>
            <p:nvPr/>
          </p:nvSpPr>
          <p:spPr>
            <a:xfrm>
              <a:off x="-1721725" y="1202425"/>
              <a:ext cx="250350" cy="276850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7041" y="1"/>
                  </a:moveTo>
                  <a:cubicBezTo>
                    <a:pt x="6416" y="1"/>
                    <a:pt x="5871" y="44"/>
                    <a:pt x="5871" y="44"/>
                  </a:cubicBezTo>
                  <a:lnTo>
                    <a:pt x="4517" y="26"/>
                  </a:lnTo>
                  <a:cubicBezTo>
                    <a:pt x="4517" y="26"/>
                    <a:pt x="2106" y="286"/>
                    <a:pt x="1277" y="395"/>
                  </a:cubicBezTo>
                  <a:cubicBezTo>
                    <a:pt x="447" y="505"/>
                    <a:pt x="1" y="1475"/>
                    <a:pt x="97" y="2629"/>
                  </a:cubicBezTo>
                  <a:cubicBezTo>
                    <a:pt x="192" y="3782"/>
                    <a:pt x="1313" y="5901"/>
                    <a:pt x="1664" y="6653"/>
                  </a:cubicBezTo>
                  <a:cubicBezTo>
                    <a:pt x="2015" y="7405"/>
                    <a:pt x="2598" y="10878"/>
                    <a:pt x="2598" y="10878"/>
                  </a:cubicBezTo>
                  <a:lnTo>
                    <a:pt x="7129" y="11074"/>
                  </a:lnTo>
                  <a:cubicBezTo>
                    <a:pt x="7129" y="11074"/>
                    <a:pt x="7256" y="10932"/>
                    <a:pt x="7306" y="10198"/>
                  </a:cubicBezTo>
                  <a:cubicBezTo>
                    <a:pt x="7361" y="9466"/>
                    <a:pt x="7927" y="7692"/>
                    <a:pt x="8970" y="5377"/>
                  </a:cubicBezTo>
                  <a:cubicBezTo>
                    <a:pt x="10014" y="3067"/>
                    <a:pt x="9285" y="692"/>
                    <a:pt x="8774" y="272"/>
                  </a:cubicBezTo>
                  <a:cubicBezTo>
                    <a:pt x="8505" y="53"/>
                    <a:pt x="7725" y="1"/>
                    <a:pt x="7041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662;p47"/>
            <p:cNvSpPr/>
            <p:nvPr/>
          </p:nvSpPr>
          <p:spPr>
            <a:xfrm>
              <a:off x="-1666250" y="1202500"/>
              <a:ext cx="135500" cy="45150"/>
            </a:xfrm>
            <a:custGeom>
              <a:avLst/>
              <a:gdLst/>
              <a:ahLst/>
              <a:cxnLst/>
              <a:rect l="l" t="t" r="r" b="b"/>
              <a:pathLst>
                <a:path w="5420" h="1806" extrusionOk="0">
                  <a:moveTo>
                    <a:pt x="5033" y="1"/>
                  </a:moveTo>
                  <a:cubicBezTo>
                    <a:pt x="5033" y="1"/>
                    <a:pt x="4709" y="1413"/>
                    <a:pt x="2845" y="1491"/>
                  </a:cubicBezTo>
                  <a:cubicBezTo>
                    <a:pt x="2792" y="1493"/>
                    <a:pt x="2740" y="1494"/>
                    <a:pt x="2689" y="1494"/>
                  </a:cubicBezTo>
                  <a:cubicBezTo>
                    <a:pt x="945" y="1494"/>
                    <a:pt x="333" y="237"/>
                    <a:pt x="333" y="237"/>
                  </a:cubicBezTo>
                  <a:lnTo>
                    <a:pt x="1" y="279"/>
                  </a:lnTo>
                  <a:cubicBezTo>
                    <a:pt x="1" y="279"/>
                    <a:pt x="1" y="279"/>
                    <a:pt x="1" y="279"/>
                  </a:cubicBezTo>
                  <a:cubicBezTo>
                    <a:pt x="44" y="279"/>
                    <a:pt x="692" y="1800"/>
                    <a:pt x="2804" y="1806"/>
                  </a:cubicBezTo>
                  <a:cubicBezTo>
                    <a:pt x="2807" y="1806"/>
                    <a:pt x="2810" y="1806"/>
                    <a:pt x="2812" y="1806"/>
                  </a:cubicBezTo>
                  <a:cubicBezTo>
                    <a:pt x="4916" y="1806"/>
                    <a:pt x="5420" y="14"/>
                    <a:pt x="5420" y="14"/>
                  </a:cubicBezTo>
                  <a:lnTo>
                    <a:pt x="5033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663;p47"/>
            <p:cNvSpPr/>
            <p:nvPr/>
          </p:nvSpPr>
          <p:spPr>
            <a:xfrm>
              <a:off x="-1539875" y="1286450"/>
              <a:ext cx="55975" cy="170950"/>
            </a:xfrm>
            <a:custGeom>
              <a:avLst/>
              <a:gdLst/>
              <a:ahLst/>
              <a:cxnLst/>
              <a:rect l="l" t="t" r="r" b="b"/>
              <a:pathLst>
                <a:path w="2239" h="6838" extrusionOk="0">
                  <a:moveTo>
                    <a:pt x="2175" y="1"/>
                  </a:moveTo>
                  <a:cubicBezTo>
                    <a:pt x="2175" y="11"/>
                    <a:pt x="2165" y="1095"/>
                    <a:pt x="1564" y="2235"/>
                  </a:cubicBezTo>
                  <a:cubicBezTo>
                    <a:pt x="958" y="3379"/>
                    <a:pt x="47" y="5954"/>
                    <a:pt x="1" y="6837"/>
                  </a:cubicBezTo>
                  <a:lnTo>
                    <a:pt x="69" y="6837"/>
                  </a:lnTo>
                  <a:cubicBezTo>
                    <a:pt x="110" y="5962"/>
                    <a:pt x="1017" y="3406"/>
                    <a:pt x="1623" y="2262"/>
                  </a:cubicBezTo>
                  <a:cubicBezTo>
                    <a:pt x="2234" y="1113"/>
                    <a:pt x="2239" y="11"/>
                    <a:pt x="2239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664;p47"/>
            <p:cNvSpPr/>
            <p:nvPr/>
          </p:nvSpPr>
          <p:spPr>
            <a:xfrm>
              <a:off x="-1630900" y="1090650"/>
              <a:ext cx="57550" cy="134125"/>
            </a:xfrm>
            <a:custGeom>
              <a:avLst/>
              <a:gdLst/>
              <a:ahLst/>
              <a:cxnLst/>
              <a:rect l="l" t="t" r="r" b="b"/>
              <a:pathLst>
                <a:path w="2302" h="5365" extrusionOk="0">
                  <a:moveTo>
                    <a:pt x="748" y="1"/>
                  </a:moveTo>
                  <a:cubicBezTo>
                    <a:pt x="640" y="1"/>
                    <a:pt x="520" y="19"/>
                    <a:pt x="387" y="62"/>
                  </a:cubicBezTo>
                  <a:lnTo>
                    <a:pt x="0" y="4858"/>
                  </a:lnTo>
                  <a:cubicBezTo>
                    <a:pt x="0" y="4858"/>
                    <a:pt x="488" y="5295"/>
                    <a:pt x="1153" y="5359"/>
                  </a:cubicBezTo>
                  <a:cubicBezTo>
                    <a:pt x="1196" y="5363"/>
                    <a:pt x="1238" y="5365"/>
                    <a:pt x="1279" y="5365"/>
                  </a:cubicBezTo>
                  <a:cubicBezTo>
                    <a:pt x="1883" y="5365"/>
                    <a:pt x="2302" y="4957"/>
                    <a:pt x="2302" y="4957"/>
                  </a:cubicBezTo>
                  <a:lnTo>
                    <a:pt x="1709" y="975"/>
                  </a:lnTo>
                  <a:cubicBezTo>
                    <a:pt x="1709" y="975"/>
                    <a:pt x="1527" y="1"/>
                    <a:pt x="748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665;p47"/>
            <p:cNvSpPr/>
            <p:nvPr/>
          </p:nvSpPr>
          <p:spPr>
            <a:xfrm>
              <a:off x="-1618875" y="1088425"/>
              <a:ext cx="33900" cy="48225"/>
            </a:xfrm>
            <a:custGeom>
              <a:avLst/>
              <a:gdLst/>
              <a:ahLst/>
              <a:cxnLst/>
              <a:rect l="l" t="t" r="r" b="b"/>
              <a:pathLst>
                <a:path w="1356" h="1929" extrusionOk="0">
                  <a:moveTo>
                    <a:pt x="486" y="0"/>
                  </a:moveTo>
                  <a:cubicBezTo>
                    <a:pt x="1" y="0"/>
                    <a:pt x="62" y="366"/>
                    <a:pt x="62" y="366"/>
                  </a:cubicBezTo>
                  <a:cubicBezTo>
                    <a:pt x="62" y="366"/>
                    <a:pt x="864" y="1857"/>
                    <a:pt x="1356" y="1929"/>
                  </a:cubicBezTo>
                  <a:lnTo>
                    <a:pt x="1228" y="862"/>
                  </a:lnTo>
                  <a:cubicBezTo>
                    <a:pt x="1228" y="862"/>
                    <a:pt x="1064" y="24"/>
                    <a:pt x="531" y="1"/>
                  </a:cubicBezTo>
                  <a:cubicBezTo>
                    <a:pt x="516" y="1"/>
                    <a:pt x="501" y="0"/>
                    <a:pt x="486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666;p47"/>
            <p:cNvSpPr/>
            <p:nvPr/>
          </p:nvSpPr>
          <p:spPr>
            <a:xfrm>
              <a:off x="-1638900" y="1008250"/>
              <a:ext cx="106250" cy="111200"/>
            </a:xfrm>
            <a:custGeom>
              <a:avLst/>
              <a:gdLst/>
              <a:ahLst/>
              <a:cxnLst/>
              <a:rect l="l" t="t" r="r" b="b"/>
              <a:pathLst>
                <a:path w="4250" h="4448" extrusionOk="0">
                  <a:moveTo>
                    <a:pt x="2060" y="1"/>
                  </a:moveTo>
                  <a:cubicBezTo>
                    <a:pt x="1354" y="1"/>
                    <a:pt x="781" y="222"/>
                    <a:pt x="739" y="920"/>
                  </a:cubicBezTo>
                  <a:cubicBezTo>
                    <a:pt x="680" y="1905"/>
                    <a:pt x="676" y="2378"/>
                    <a:pt x="676" y="2378"/>
                  </a:cubicBezTo>
                  <a:cubicBezTo>
                    <a:pt x="676" y="2378"/>
                    <a:pt x="579" y="2227"/>
                    <a:pt x="423" y="2227"/>
                  </a:cubicBezTo>
                  <a:cubicBezTo>
                    <a:pt x="373" y="2227"/>
                    <a:pt x="317" y="2242"/>
                    <a:pt x="257" y="2283"/>
                  </a:cubicBezTo>
                  <a:cubicBezTo>
                    <a:pt x="11" y="2456"/>
                    <a:pt x="1" y="3236"/>
                    <a:pt x="270" y="3395"/>
                  </a:cubicBezTo>
                  <a:cubicBezTo>
                    <a:pt x="347" y="3443"/>
                    <a:pt x="415" y="3460"/>
                    <a:pt x="475" y="3460"/>
                  </a:cubicBezTo>
                  <a:cubicBezTo>
                    <a:pt x="620" y="3460"/>
                    <a:pt x="707" y="3358"/>
                    <a:pt x="707" y="3358"/>
                  </a:cubicBezTo>
                  <a:cubicBezTo>
                    <a:pt x="707" y="3358"/>
                    <a:pt x="1095" y="4038"/>
                    <a:pt x="2029" y="4271"/>
                  </a:cubicBezTo>
                  <a:cubicBezTo>
                    <a:pt x="2029" y="4271"/>
                    <a:pt x="2850" y="4448"/>
                    <a:pt x="3412" y="4448"/>
                  </a:cubicBezTo>
                  <a:cubicBezTo>
                    <a:pt x="3571" y="4448"/>
                    <a:pt x="3709" y="4434"/>
                    <a:pt x="3802" y="4397"/>
                  </a:cubicBezTo>
                  <a:cubicBezTo>
                    <a:pt x="4222" y="4233"/>
                    <a:pt x="4249" y="3669"/>
                    <a:pt x="4117" y="2866"/>
                  </a:cubicBezTo>
                  <a:cubicBezTo>
                    <a:pt x="3985" y="2064"/>
                    <a:pt x="4021" y="291"/>
                    <a:pt x="2968" y="95"/>
                  </a:cubicBezTo>
                  <a:cubicBezTo>
                    <a:pt x="2662" y="38"/>
                    <a:pt x="2350" y="1"/>
                    <a:pt x="2060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667;p47"/>
            <p:cNvSpPr/>
            <p:nvPr/>
          </p:nvSpPr>
          <p:spPr>
            <a:xfrm>
              <a:off x="-1600600" y="1051025"/>
              <a:ext cx="22000" cy="12025"/>
            </a:xfrm>
            <a:custGeom>
              <a:avLst/>
              <a:gdLst/>
              <a:ahLst/>
              <a:cxnLst/>
              <a:rect l="l" t="t" r="r" b="b"/>
              <a:pathLst>
                <a:path w="880" h="481" extrusionOk="0">
                  <a:moveTo>
                    <a:pt x="420" y="0"/>
                  </a:moveTo>
                  <a:cubicBezTo>
                    <a:pt x="406" y="0"/>
                    <a:pt x="393" y="1"/>
                    <a:pt x="379" y="2"/>
                  </a:cubicBezTo>
                  <a:cubicBezTo>
                    <a:pt x="0" y="38"/>
                    <a:pt x="14" y="344"/>
                    <a:pt x="14" y="344"/>
                  </a:cubicBezTo>
                  <a:cubicBezTo>
                    <a:pt x="14" y="344"/>
                    <a:pt x="259" y="481"/>
                    <a:pt x="565" y="481"/>
                  </a:cubicBezTo>
                  <a:cubicBezTo>
                    <a:pt x="665" y="481"/>
                    <a:pt x="773" y="466"/>
                    <a:pt x="880" y="427"/>
                  </a:cubicBezTo>
                  <a:cubicBezTo>
                    <a:pt x="880" y="427"/>
                    <a:pt x="762" y="0"/>
                    <a:pt x="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668;p47"/>
            <p:cNvSpPr/>
            <p:nvPr/>
          </p:nvSpPr>
          <p:spPr>
            <a:xfrm>
              <a:off x="-1560025" y="1046400"/>
              <a:ext cx="15275" cy="13675"/>
            </a:xfrm>
            <a:custGeom>
              <a:avLst/>
              <a:gdLst/>
              <a:ahLst/>
              <a:cxnLst/>
              <a:rect l="l" t="t" r="r" b="b"/>
              <a:pathLst>
                <a:path w="611" h="547" extrusionOk="0">
                  <a:moveTo>
                    <a:pt x="394" y="1"/>
                  </a:moveTo>
                  <a:cubicBezTo>
                    <a:pt x="363" y="1"/>
                    <a:pt x="327" y="7"/>
                    <a:pt x="287" y="23"/>
                  </a:cubicBezTo>
                  <a:cubicBezTo>
                    <a:pt x="0" y="137"/>
                    <a:pt x="119" y="547"/>
                    <a:pt x="119" y="547"/>
                  </a:cubicBezTo>
                  <a:cubicBezTo>
                    <a:pt x="119" y="547"/>
                    <a:pt x="547" y="475"/>
                    <a:pt x="611" y="265"/>
                  </a:cubicBezTo>
                  <a:cubicBezTo>
                    <a:pt x="611" y="265"/>
                    <a:pt x="587" y="1"/>
                    <a:pt x="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669;p47"/>
            <p:cNvSpPr/>
            <p:nvPr/>
          </p:nvSpPr>
          <p:spPr>
            <a:xfrm>
              <a:off x="-1601025" y="1050050"/>
              <a:ext cx="22425" cy="11650"/>
            </a:xfrm>
            <a:custGeom>
              <a:avLst/>
              <a:gdLst/>
              <a:ahLst/>
              <a:cxnLst/>
              <a:rect l="l" t="t" r="r" b="b"/>
              <a:pathLst>
                <a:path w="897" h="466" extrusionOk="0">
                  <a:moveTo>
                    <a:pt x="420" y="1"/>
                  </a:moveTo>
                  <a:cubicBezTo>
                    <a:pt x="138" y="1"/>
                    <a:pt x="1" y="260"/>
                    <a:pt x="13" y="388"/>
                  </a:cubicBezTo>
                  <a:lnTo>
                    <a:pt x="31" y="383"/>
                  </a:lnTo>
                  <a:cubicBezTo>
                    <a:pt x="31" y="383"/>
                    <a:pt x="95" y="96"/>
                    <a:pt x="410" y="64"/>
                  </a:cubicBezTo>
                  <a:cubicBezTo>
                    <a:pt x="421" y="63"/>
                    <a:pt x="432" y="62"/>
                    <a:pt x="443" y="62"/>
                  </a:cubicBezTo>
                  <a:cubicBezTo>
                    <a:pt x="736" y="62"/>
                    <a:pt x="897" y="466"/>
                    <a:pt x="897" y="466"/>
                  </a:cubicBezTo>
                  <a:cubicBezTo>
                    <a:pt x="897" y="466"/>
                    <a:pt x="801" y="50"/>
                    <a:pt x="482" y="5"/>
                  </a:cubicBezTo>
                  <a:cubicBezTo>
                    <a:pt x="461" y="2"/>
                    <a:pt x="440" y="1"/>
                    <a:pt x="42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670;p47"/>
            <p:cNvSpPr/>
            <p:nvPr/>
          </p:nvSpPr>
          <p:spPr>
            <a:xfrm>
              <a:off x="-1559225" y="1045650"/>
              <a:ext cx="14475" cy="14425"/>
            </a:xfrm>
            <a:custGeom>
              <a:avLst/>
              <a:gdLst/>
              <a:ahLst/>
              <a:cxnLst/>
              <a:rect l="l" t="t" r="r" b="b"/>
              <a:pathLst>
                <a:path w="579" h="577" extrusionOk="0">
                  <a:moveTo>
                    <a:pt x="349" y="1"/>
                  </a:moveTo>
                  <a:cubicBezTo>
                    <a:pt x="326" y="1"/>
                    <a:pt x="301" y="4"/>
                    <a:pt x="274" y="13"/>
                  </a:cubicBezTo>
                  <a:cubicBezTo>
                    <a:pt x="0" y="95"/>
                    <a:pt x="23" y="427"/>
                    <a:pt x="87" y="577"/>
                  </a:cubicBezTo>
                  <a:cubicBezTo>
                    <a:pt x="87" y="577"/>
                    <a:pt x="9" y="286"/>
                    <a:pt x="232" y="95"/>
                  </a:cubicBezTo>
                  <a:cubicBezTo>
                    <a:pt x="277" y="57"/>
                    <a:pt x="318" y="42"/>
                    <a:pt x="354" y="42"/>
                  </a:cubicBezTo>
                  <a:cubicBezTo>
                    <a:pt x="503" y="42"/>
                    <a:pt x="579" y="295"/>
                    <a:pt x="579" y="295"/>
                  </a:cubicBezTo>
                  <a:cubicBezTo>
                    <a:pt x="579" y="295"/>
                    <a:pt x="553" y="1"/>
                    <a:pt x="349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671;p47"/>
            <p:cNvSpPr/>
            <p:nvPr/>
          </p:nvSpPr>
          <p:spPr>
            <a:xfrm>
              <a:off x="-1592300" y="1051275"/>
              <a:ext cx="7100" cy="9550"/>
            </a:xfrm>
            <a:custGeom>
              <a:avLst/>
              <a:gdLst/>
              <a:ahLst/>
              <a:cxnLst/>
              <a:rect l="l" t="t" r="r" b="b"/>
              <a:pathLst>
                <a:path w="284" h="382" extrusionOk="0">
                  <a:moveTo>
                    <a:pt x="127" y="0"/>
                  </a:moveTo>
                  <a:cubicBezTo>
                    <a:pt x="123" y="0"/>
                    <a:pt x="119" y="0"/>
                    <a:pt x="116" y="1"/>
                  </a:cubicBezTo>
                  <a:cubicBezTo>
                    <a:pt x="42" y="11"/>
                    <a:pt x="1" y="106"/>
                    <a:pt x="19" y="211"/>
                  </a:cubicBezTo>
                  <a:cubicBezTo>
                    <a:pt x="32" y="308"/>
                    <a:pt x="91" y="381"/>
                    <a:pt x="154" y="381"/>
                  </a:cubicBezTo>
                  <a:cubicBezTo>
                    <a:pt x="159" y="381"/>
                    <a:pt x="165" y="380"/>
                    <a:pt x="170" y="379"/>
                  </a:cubicBezTo>
                  <a:cubicBezTo>
                    <a:pt x="242" y="371"/>
                    <a:pt x="284" y="280"/>
                    <a:pt x="265" y="170"/>
                  </a:cubicBezTo>
                  <a:cubicBezTo>
                    <a:pt x="253" y="71"/>
                    <a:pt x="191" y="0"/>
                    <a:pt x="127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672;p47"/>
            <p:cNvSpPr/>
            <p:nvPr/>
          </p:nvSpPr>
          <p:spPr>
            <a:xfrm>
              <a:off x="-1556275" y="1047750"/>
              <a:ext cx="7075" cy="9525"/>
            </a:xfrm>
            <a:custGeom>
              <a:avLst/>
              <a:gdLst/>
              <a:ahLst/>
              <a:cxnLst/>
              <a:rect l="l" t="t" r="r" b="b"/>
              <a:pathLst>
                <a:path w="283" h="381" extrusionOk="0">
                  <a:moveTo>
                    <a:pt x="125" y="0"/>
                  </a:moveTo>
                  <a:cubicBezTo>
                    <a:pt x="122" y="0"/>
                    <a:pt x="118" y="0"/>
                    <a:pt x="114" y="1"/>
                  </a:cubicBezTo>
                  <a:cubicBezTo>
                    <a:pt x="46" y="11"/>
                    <a:pt x="0" y="106"/>
                    <a:pt x="19" y="211"/>
                  </a:cubicBezTo>
                  <a:cubicBezTo>
                    <a:pt x="31" y="307"/>
                    <a:pt x="90" y="381"/>
                    <a:pt x="156" y="381"/>
                  </a:cubicBezTo>
                  <a:cubicBezTo>
                    <a:pt x="162" y="381"/>
                    <a:pt x="167" y="380"/>
                    <a:pt x="173" y="379"/>
                  </a:cubicBezTo>
                  <a:cubicBezTo>
                    <a:pt x="242" y="370"/>
                    <a:pt x="282" y="274"/>
                    <a:pt x="269" y="169"/>
                  </a:cubicBezTo>
                  <a:cubicBezTo>
                    <a:pt x="252" y="71"/>
                    <a:pt x="190" y="0"/>
                    <a:pt x="125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673;p47"/>
            <p:cNvSpPr/>
            <p:nvPr/>
          </p:nvSpPr>
          <p:spPr>
            <a:xfrm>
              <a:off x="-1569275" y="1055525"/>
              <a:ext cx="13600" cy="24550"/>
            </a:xfrm>
            <a:custGeom>
              <a:avLst/>
              <a:gdLst/>
              <a:ahLst/>
              <a:cxnLst/>
              <a:rect l="l" t="t" r="r" b="b"/>
              <a:pathLst>
                <a:path w="544" h="982" extrusionOk="0">
                  <a:moveTo>
                    <a:pt x="55" y="0"/>
                  </a:moveTo>
                  <a:cubicBezTo>
                    <a:pt x="55" y="0"/>
                    <a:pt x="1" y="538"/>
                    <a:pt x="114" y="588"/>
                  </a:cubicBezTo>
                  <a:cubicBezTo>
                    <a:pt x="191" y="620"/>
                    <a:pt x="315" y="626"/>
                    <a:pt x="394" y="626"/>
                  </a:cubicBezTo>
                  <a:cubicBezTo>
                    <a:pt x="439" y="626"/>
                    <a:pt x="470" y="624"/>
                    <a:pt x="470" y="624"/>
                  </a:cubicBezTo>
                  <a:lnTo>
                    <a:pt x="470" y="624"/>
                  </a:lnTo>
                  <a:lnTo>
                    <a:pt x="114" y="952"/>
                  </a:lnTo>
                  <a:cubicBezTo>
                    <a:pt x="114" y="952"/>
                    <a:pt x="111" y="981"/>
                    <a:pt x="139" y="981"/>
                  </a:cubicBezTo>
                  <a:cubicBezTo>
                    <a:pt x="143" y="981"/>
                    <a:pt x="147" y="981"/>
                    <a:pt x="152" y="979"/>
                  </a:cubicBezTo>
                  <a:cubicBezTo>
                    <a:pt x="192" y="966"/>
                    <a:pt x="543" y="620"/>
                    <a:pt x="539" y="611"/>
                  </a:cubicBezTo>
                  <a:cubicBezTo>
                    <a:pt x="539" y="597"/>
                    <a:pt x="165" y="588"/>
                    <a:pt x="133" y="524"/>
                  </a:cubicBezTo>
                  <a:cubicBezTo>
                    <a:pt x="97" y="465"/>
                    <a:pt x="83" y="14"/>
                    <a:pt x="55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674;p47"/>
            <p:cNvSpPr/>
            <p:nvPr/>
          </p:nvSpPr>
          <p:spPr>
            <a:xfrm>
              <a:off x="-1575900" y="1086575"/>
              <a:ext cx="21700" cy="6175"/>
            </a:xfrm>
            <a:custGeom>
              <a:avLst/>
              <a:gdLst/>
              <a:ahLst/>
              <a:cxnLst/>
              <a:rect l="l" t="t" r="r" b="b"/>
              <a:pathLst>
                <a:path w="868" h="247" extrusionOk="0">
                  <a:moveTo>
                    <a:pt x="508" y="0"/>
                  </a:moveTo>
                  <a:cubicBezTo>
                    <a:pt x="166" y="0"/>
                    <a:pt x="1" y="103"/>
                    <a:pt x="1" y="103"/>
                  </a:cubicBezTo>
                  <a:cubicBezTo>
                    <a:pt x="1" y="103"/>
                    <a:pt x="51" y="212"/>
                    <a:pt x="398" y="244"/>
                  </a:cubicBezTo>
                  <a:cubicBezTo>
                    <a:pt x="417" y="245"/>
                    <a:pt x="435" y="246"/>
                    <a:pt x="453" y="246"/>
                  </a:cubicBezTo>
                  <a:cubicBezTo>
                    <a:pt x="758" y="246"/>
                    <a:pt x="867" y="34"/>
                    <a:pt x="867" y="34"/>
                  </a:cubicBezTo>
                  <a:cubicBezTo>
                    <a:pt x="731" y="9"/>
                    <a:pt x="611" y="0"/>
                    <a:pt x="50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675;p47"/>
            <p:cNvSpPr/>
            <p:nvPr/>
          </p:nvSpPr>
          <p:spPr>
            <a:xfrm>
              <a:off x="-1576000" y="1089575"/>
              <a:ext cx="19975" cy="6850"/>
            </a:xfrm>
            <a:custGeom>
              <a:avLst/>
              <a:gdLst/>
              <a:ahLst/>
              <a:cxnLst/>
              <a:rect l="l" t="t" r="r" b="b"/>
              <a:pathLst>
                <a:path w="799" h="274" extrusionOk="0">
                  <a:moveTo>
                    <a:pt x="798" y="0"/>
                  </a:moveTo>
                  <a:cubicBezTo>
                    <a:pt x="798" y="0"/>
                    <a:pt x="612" y="147"/>
                    <a:pt x="393" y="151"/>
                  </a:cubicBezTo>
                  <a:cubicBezTo>
                    <a:pt x="390" y="151"/>
                    <a:pt x="386" y="151"/>
                    <a:pt x="383" y="151"/>
                  </a:cubicBezTo>
                  <a:cubicBezTo>
                    <a:pt x="173" y="151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04" y="274"/>
                    <a:pt x="391" y="274"/>
                  </a:cubicBezTo>
                  <a:cubicBezTo>
                    <a:pt x="412" y="274"/>
                    <a:pt x="434" y="272"/>
                    <a:pt x="457" y="269"/>
                  </a:cubicBezTo>
                  <a:cubicBezTo>
                    <a:pt x="794" y="233"/>
                    <a:pt x="798" y="0"/>
                    <a:pt x="79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676;p47"/>
            <p:cNvSpPr/>
            <p:nvPr/>
          </p:nvSpPr>
          <p:spPr>
            <a:xfrm>
              <a:off x="-1581800" y="1083100"/>
              <a:ext cx="31600" cy="10275"/>
            </a:xfrm>
            <a:custGeom>
              <a:avLst/>
              <a:gdLst/>
              <a:ahLst/>
              <a:cxnLst/>
              <a:rect l="l" t="t" r="r" b="b"/>
              <a:pathLst>
                <a:path w="1264" h="411" extrusionOk="0">
                  <a:moveTo>
                    <a:pt x="1263" y="0"/>
                  </a:moveTo>
                  <a:cubicBezTo>
                    <a:pt x="1263" y="0"/>
                    <a:pt x="1012" y="360"/>
                    <a:pt x="634" y="364"/>
                  </a:cubicBezTo>
                  <a:cubicBezTo>
                    <a:pt x="632" y="364"/>
                    <a:pt x="629" y="364"/>
                    <a:pt x="627" y="364"/>
                  </a:cubicBezTo>
                  <a:cubicBezTo>
                    <a:pt x="252" y="364"/>
                    <a:pt x="1" y="32"/>
                    <a:pt x="1" y="32"/>
                  </a:cubicBezTo>
                  <a:lnTo>
                    <a:pt x="1" y="32"/>
                  </a:lnTo>
                  <a:cubicBezTo>
                    <a:pt x="9" y="82"/>
                    <a:pt x="205" y="396"/>
                    <a:pt x="625" y="410"/>
                  </a:cubicBezTo>
                  <a:cubicBezTo>
                    <a:pt x="632" y="410"/>
                    <a:pt x="638" y="411"/>
                    <a:pt x="645" y="411"/>
                  </a:cubicBezTo>
                  <a:cubicBezTo>
                    <a:pt x="1055" y="411"/>
                    <a:pt x="1263" y="0"/>
                    <a:pt x="1263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677;p47"/>
            <p:cNvSpPr/>
            <p:nvPr/>
          </p:nvSpPr>
          <p:spPr>
            <a:xfrm>
              <a:off x="-1683325" y="1006400"/>
              <a:ext cx="142825" cy="78400"/>
            </a:xfrm>
            <a:custGeom>
              <a:avLst/>
              <a:gdLst/>
              <a:ahLst/>
              <a:cxnLst/>
              <a:rect l="l" t="t" r="r" b="b"/>
              <a:pathLst>
                <a:path w="5713" h="3136" extrusionOk="0">
                  <a:moveTo>
                    <a:pt x="3802" y="0"/>
                  </a:moveTo>
                  <a:cubicBezTo>
                    <a:pt x="3717" y="0"/>
                    <a:pt x="3629" y="2"/>
                    <a:pt x="3538" y="5"/>
                  </a:cubicBezTo>
                  <a:cubicBezTo>
                    <a:pt x="1832" y="73"/>
                    <a:pt x="1085" y="739"/>
                    <a:pt x="1085" y="739"/>
                  </a:cubicBezTo>
                  <a:cubicBezTo>
                    <a:pt x="0" y="1450"/>
                    <a:pt x="1864" y="3136"/>
                    <a:pt x="1864" y="3136"/>
                  </a:cubicBezTo>
                  <a:cubicBezTo>
                    <a:pt x="1782" y="2900"/>
                    <a:pt x="1874" y="2430"/>
                    <a:pt x="2102" y="2343"/>
                  </a:cubicBezTo>
                  <a:cubicBezTo>
                    <a:pt x="2134" y="2330"/>
                    <a:pt x="2165" y="2325"/>
                    <a:pt x="2193" y="2325"/>
                  </a:cubicBezTo>
                  <a:cubicBezTo>
                    <a:pt x="2367" y="2325"/>
                    <a:pt x="2471" y="2517"/>
                    <a:pt x="2471" y="2517"/>
                  </a:cubicBezTo>
                  <a:cubicBezTo>
                    <a:pt x="2471" y="2517"/>
                    <a:pt x="2516" y="2535"/>
                    <a:pt x="2595" y="2535"/>
                  </a:cubicBezTo>
                  <a:cubicBezTo>
                    <a:pt x="2693" y="2535"/>
                    <a:pt x="2842" y="2507"/>
                    <a:pt x="3023" y="2384"/>
                  </a:cubicBezTo>
                  <a:cubicBezTo>
                    <a:pt x="3351" y="2161"/>
                    <a:pt x="2722" y="1705"/>
                    <a:pt x="2722" y="1705"/>
                  </a:cubicBezTo>
                  <a:cubicBezTo>
                    <a:pt x="2722" y="1705"/>
                    <a:pt x="4905" y="1190"/>
                    <a:pt x="5320" y="839"/>
                  </a:cubicBezTo>
                  <a:cubicBezTo>
                    <a:pt x="5712" y="512"/>
                    <a:pt x="5296" y="0"/>
                    <a:pt x="3802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678;p47"/>
            <p:cNvSpPr/>
            <p:nvPr/>
          </p:nvSpPr>
          <p:spPr>
            <a:xfrm>
              <a:off x="-1598550" y="1066325"/>
              <a:ext cx="10850" cy="10650"/>
            </a:xfrm>
            <a:custGeom>
              <a:avLst/>
              <a:gdLst/>
              <a:ahLst/>
              <a:cxnLst/>
              <a:rect l="l" t="t" r="r" b="b"/>
              <a:pathLst>
                <a:path w="434" h="426" extrusionOk="0">
                  <a:moveTo>
                    <a:pt x="220" y="0"/>
                  </a:moveTo>
                  <a:cubicBezTo>
                    <a:pt x="105" y="0"/>
                    <a:pt x="10" y="85"/>
                    <a:pt x="5" y="202"/>
                  </a:cubicBezTo>
                  <a:cubicBezTo>
                    <a:pt x="0" y="320"/>
                    <a:pt x="92" y="416"/>
                    <a:pt x="210" y="425"/>
                  </a:cubicBezTo>
                  <a:cubicBezTo>
                    <a:pt x="213" y="425"/>
                    <a:pt x="215" y="425"/>
                    <a:pt x="218" y="425"/>
                  </a:cubicBezTo>
                  <a:cubicBezTo>
                    <a:pt x="329" y="425"/>
                    <a:pt x="425" y="336"/>
                    <a:pt x="429" y="219"/>
                  </a:cubicBezTo>
                  <a:cubicBezTo>
                    <a:pt x="433" y="101"/>
                    <a:pt x="343" y="6"/>
                    <a:pt x="229" y="0"/>
                  </a:cubicBezTo>
                  <a:cubicBezTo>
                    <a:pt x="226" y="0"/>
                    <a:pt x="223" y="0"/>
                    <a:pt x="22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679;p47"/>
            <p:cNvSpPr/>
            <p:nvPr/>
          </p:nvSpPr>
          <p:spPr>
            <a:xfrm>
              <a:off x="-1553550" y="1062575"/>
              <a:ext cx="10850" cy="10625"/>
            </a:xfrm>
            <a:custGeom>
              <a:avLst/>
              <a:gdLst/>
              <a:ahLst/>
              <a:cxnLst/>
              <a:rect l="l" t="t" r="r" b="b"/>
              <a:pathLst>
                <a:path w="434" h="425" extrusionOk="0">
                  <a:moveTo>
                    <a:pt x="220" y="0"/>
                  </a:moveTo>
                  <a:cubicBezTo>
                    <a:pt x="106" y="0"/>
                    <a:pt x="15" y="90"/>
                    <a:pt x="5" y="201"/>
                  </a:cubicBezTo>
                  <a:cubicBezTo>
                    <a:pt x="1" y="320"/>
                    <a:pt x="91" y="420"/>
                    <a:pt x="211" y="424"/>
                  </a:cubicBezTo>
                  <a:cubicBezTo>
                    <a:pt x="214" y="424"/>
                    <a:pt x="217" y="424"/>
                    <a:pt x="221" y="424"/>
                  </a:cubicBezTo>
                  <a:cubicBezTo>
                    <a:pt x="334" y="424"/>
                    <a:pt x="425" y="334"/>
                    <a:pt x="429" y="219"/>
                  </a:cubicBezTo>
                  <a:cubicBezTo>
                    <a:pt x="434" y="106"/>
                    <a:pt x="347" y="5"/>
                    <a:pt x="228" y="1"/>
                  </a:cubicBezTo>
                  <a:cubicBezTo>
                    <a:pt x="225" y="1"/>
                    <a:pt x="223" y="0"/>
                    <a:pt x="22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680;p47"/>
            <p:cNvSpPr/>
            <p:nvPr/>
          </p:nvSpPr>
          <p:spPr>
            <a:xfrm>
              <a:off x="-1632175" y="1071950"/>
              <a:ext cx="10075" cy="19475"/>
            </a:xfrm>
            <a:custGeom>
              <a:avLst/>
              <a:gdLst/>
              <a:ahLst/>
              <a:cxnLst/>
              <a:rect l="l" t="t" r="r" b="b"/>
              <a:pathLst>
                <a:path w="403" h="779" extrusionOk="0">
                  <a:moveTo>
                    <a:pt x="177" y="0"/>
                  </a:moveTo>
                  <a:cubicBezTo>
                    <a:pt x="88" y="0"/>
                    <a:pt x="9" y="101"/>
                    <a:pt x="1" y="113"/>
                  </a:cubicBezTo>
                  <a:lnTo>
                    <a:pt x="51" y="150"/>
                  </a:lnTo>
                  <a:cubicBezTo>
                    <a:pt x="68" y="129"/>
                    <a:pt x="130" y="66"/>
                    <a:pt x="176" y="66"/>
                  </a:cubicBezTo>
                  <a:cubicBezTo>
                    <a:pt x="180" y="66"/>
                    <a:pt x="184" y="66"/>
                    <a:pt x="188" y="68"/>
                  </a:cubicBezTo>
                  <a:cubicBezTo>
                    <a:pt x="215" y="72"/>
                    <a:pt x="256" y="109"/>
                    <a:pt x="279" y="268"/>
                  </a:cubicBezTo>
                  <a:cubicBezTo>
                    <a:pt x="329" y="651"/>
                    <a:pt x="184" y="719"/>
                    <a:pt x="184" y="719"/>
                  </a:cubicBezTo>
                  <a:lnTo>
                    <a:pt x="207" y="779"/>
                  </a:lnTo>
                  <a:cubicBezTo>
                    <a:pt x="215" y="779"/>
                    <a:pt x="402" y="701"/>
                    <a:pt x="343" y="259"/>
                  </a:cubicBezTo>
                  <a:cubicBezTo>
                    <a:pt x="320" y="109"/>
                    <a:pt x="279" y="22"/>
                    <a:pt x="207" y="4"/>
                  </a:cubicBezTo>
                  <a:cubicBezTo>
                    <a:pt x="196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681;p47"/>
            <p:cNvSpPr/>
            <p:nvPr/>
          </p:nvSpPr>
          <p:spPr>
            <a:xfrm>
              <a:off x="-1561525" y="1036700"/>
              <a:ext cx="17250" cy="10300"/>
            </a:xfrm>
            <a:custGeom>
              <a:avLst/>
              <a:gdLst/>
              <a:ahLst/>
              <a:cxnLst/>
              <a:rect l="l" t="t" r="r" b="b"/>
              <a:pathLst>
                <a:path w="690" h="412" extrusionOk="0">
                  <a:moveTo>
                    <a:pt x="423" y="0"/>
                  </a:moveTo>
                  <a:cubicBezTo>
                    <a:pt x="383" y="0"/>
                    <a:pt x="338" y="8"/>
                    <a:pt x="288" y="28"/>
                  </a:cubicBezTo>
                  <a:cubicBezTo>
                    <a:pt x="0" y="138"/>
                    <a:pt x="14" y="411"/>
                    <a:pt x="14" y="411"/>
                  </a:cubicBezTo>
                  <a:cubicBezTo>
                    <a:pt x="14" y="411"/>
                    <a:pt x="166" y="67"/>
                    <a:pt x="424" y="67"/>
                  </a:cubicBezTo>
                  <a:cubicBezTo>
                    <a:pt x="503" y="67"/>
                    <a:pt x="592" y="99"/>
                    <a:pt x="689" y="184"/>
                  </a:cubicBezTo>
                  <a:cubicBezTo>
                    <a:pt x="689" y="184"/>
                    <a:pt x="611" y="0"/>
                    <a:pt x="423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682;p47"/>
            <p:cNvSpPr/>
            <p:nvPr/>
          </p:nvSpPr>
          <p:spPr>
            <a:xfrm>
              <a:off x="-1605400" y="1042300"/>
              <a:ext cx="26575" cy="7100"/>
            </a:xfrm>
            <a:custGeom>
              <a:avLst/>
              <a:gdLst/>
              <a:ahLst/>
              <a:cxnLst/>
              <a:rect l="l" t="t" r="r" b="b"/>
              <a:pathLst>
                <a:path w="1063" h="284" extrusionOk="0">
                  <a:moveTo>
                    <a:pt x="560" y="1"/>
                  </a:moveTo>
                  <a:cubicBezTo>
                    <a:pt x="519" y="1"/>
                    <a:pt x="475" y="5"/>
                    <a:pt x="430" y="14"/>
                  </a:cubicBezTo>
                  <a:cubicBezTo>
                    <a:pt x="28" y="96"/>
                    <a:pt x="1" y="283"/>
                    <a:pt x="1" y="283"/>
                  </a:cubicBezTo>
                  <a:cubicBezTo>
                    <a:pt x="1" y="283"/>
                    <a:pt x="201" y="91"/>
                    <a:pt x="534" y="91"/>
                  </a:cubicBezTo>
                  <a:cubicBezTo>
                    <a:pt x="685" y="91"/>
                    <a:pt x="864" y="131"/>
                    <a:pt x="1063" y="246"/>
                  </a:cubicBezTo>
                  <a:cubicBezTo>
                    <a:pt x="1063" y="246"/>
                    <a:pt x="877" y="1"/>
                    <a:pt x="56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683;p47"/>
            <p:cNvSpPr/>
            <p:nvPr/>
          </p:nvSpPr>
          <p:spPr>
            <a:xfrm>
              <a:off x="-1656325" y="1007675"/>
              <a:ext cx="88125" cy="18350"/>
            </a:xfrm>
            <a:custGeom>
              <a:avLst/>
              <a:gdLst/>
              <a:ahLst/>
              <a:cxnLst/>
              <a:rect l="l" t="t" r="r" b="b"/>
              <a:pathLst>
                <a:path w="3525" h="734" extrusionOk="0">
                  <a:moveTo>
                    <a:pt x="3501" y="0"/>
                  </a:moveTo>
                  <a:cubicBezTo>
                    <a:pt x="2941" y="599"/>
                    <a:pt x="1582" y="699"/>
                    <a:pt x="733" y="699"/>
                  </a:cubicBezTo>
                  <a:cubicBezTo>
                    <a:pt x="311" y="699"/>
                    <a:pt x="14" y="674"/>
                    <a:pt x="5" y="674"/>
                  </a:cubicBezTo>
                  <a:lnTo>
                    <a:pt x="1" y="706"/>
                  </a:lnTo>
                  <a:cubicBezTo>
                    <a:pt x="10" y="706"/>
                    <a:pt x="306" y="733"/>
                    <a:pt x="729" y="733"/>
                  </a:cubicBezTo>
                  <a:cubicBezTo>
                    <a:pt x="1587" y="733"/>
                    <a:pt x="2959" y="629"/>
                    <a:pt x="3524" y="18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684;p47"/>
            <p:cNvSpPr/>
            <p:nvPr/>
          </p:nvSpPr>
          <p:spPr>
            <a:xfrm>
              <a:off x="-1664625" y="1013925"/>
              <a:ext cx="113625" cy="27275"/>
            </a:xfrm>
            <a:custGeom>
              <a:avLst/>
              <a:gdLst/>
              <a:ahLst/>
              <a:cxnLst/>
              <a:rect l="l" t="t" r="r" b="b"/>
              <a:pathLst>
                <a:path w="4545" h="1091" extrusionOk="0">
                  <a:moveTo>
                    <a:pt x="4513" y="1"/>
                  </a:moveTo>
                  <a:cubicBezTo>
                    <a:pt x="4475" y="196"/>
                    <a:pt x="3933" y="693"/>
                    <a:pt x="2502" y="953"/>
                  </a:cubicBezTo>
                  <a:cubicBezTo>
                    <a:pt x="2076" y="1029"/>
                    <a:pt x="1680" y="1056"/>
                    <a:pt x="1335" y="1056"/>
                  </a:cubicBezTo>
                  <a:cubicBezTo>
                    <a:pt x="541" y="1056"/>
                    <a:pt x="15" y="915"/>
                    <a:pt x="9" y="912"/>
                  </a:cubicBezTo>
                  <a:lnTo>
                    <a:pt x="0" y="944"/>
                  </a:lnTo>
                  <a:cubicBezTo>
                    <a:pt x="9" y="948"/>
                    <a:pt x="533" y="1090"/>
                    <a:pt x="1331" y="1090"/>
                  </a:cubicBezTo>
                  <a:cubicBezTo>
                    <a:pt x="1677" y="1090"/>
                    <a:pt x="2079" y="1063"/>
                    <a:pt x="2506" y="985"/>
                  </a:cubicBezTo>
                  <a:cubicBezTo>
                    <a:pt x="3905" y="735"/>
                    <a:pt x="4498" y="251"/>
                    <a:pt x="4544" y="5"/>
                  </a:cubicBezTo>
                  <a:lnTo>
                    <a:pt x="4513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685;p47"/>
            <p:cNvSpPr/>
            <p:nvPr/>
          </p:nvSpPr>
          <p:spPr>
            <a:xfrm>
              <a:off x="-1661675" y="1010625"/>
              <a:ext cx="104150" cy="22800"/>
            </a:xfrm>
            <a:custGeom>
              <a:avLst/>
              <a:gdLst/>
              <a:ahLst/>
              <a:cxnLst/>
              <a:rect l="l" t="t" r="r" b="b"/>
              <a:pathLst>
                <a:path w="4166" h="912" extrusionOk="0">
                  <a:moveTo>
                    <a:pt x="4134" y="0"/>
                  </a:moveTo>
                  <a:cubicBezTo>
                    <a:pt x="4134" y="5"/>
                    <a:pt x="4071" y="474"/>
                    <a:pt x="2621" y="752"/>
                  </a:cubicBezTo>
                  <a:cubicBezTo>
                    <a:pt x="2130" y="847"/>
                    <a:pt x="1675" y="879"/>
                    <a:pt x="1287" y="879"/>
                  </a:cubicBezTo>
                  <a:cubicBezTo>
                    <a:pt x="521" y="879"/>
                    <a:pt x="16" y="755"/>
                    <a:pt x="9" y="752"/>
                  </a:cubicBezTo>
                  <a:lnTo>
                    <a:pt x="1" y="785"/>
                  </a:lnTo>
                  <a:cubicBezTo>
                    <a:pt x="9" y="785"/>
                    <a:pt x="520" y="912"/>
                    <a:pt x="1290" y="912"/>
                  </a:cubicBezTo>
                  <a:cubicBezTo>
                    <a:pt x="1682" y="912"/>
                    <a:pt x="2138" y="880"/>
                    <a:pt x="2630" y="785"/>
                  </a:cubicBezTo>
                  <a:cubicBezTo>
                    <a:pt x="4107" y="497"/>
                    <a:pt x="4166" y="23"/>
                    <a:pt x="416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686;p47"/>
            <p:cNvSpPr/>
            <p:nvPr/>
          </p:nvSpPr>
          <p:spPr>
            <a:xfrm>
              <a:off x="-1608925" y="1034075"/>
              <a:ext cx="38425" cy="38425"/>
            </a:xfrm>
            <a:custGeom>
              <a:avLst/>
              <a:gdLst/>
              <a:ahLst/>
              <a:cxnLst/>
              <a:rect l="l" t="t" r="r" b="b"/>
              <a:pathLst>
                <a:path w="1537" h="1537" extrusionOk="0">
                  <a:moveTo>
                    <a:pt x="771" y="33"/>
                  </a:moveTo>
                  <a:cubicBezTo>
                    <a:pt x="1177" y="33"/>
                    <a:pt x="1505" y="361"/>
                    <a:pt x="1505" y="767"/>
                  </a:cubicBezTo>
                  <a:cubicBezTo>
                    <a:pt x="1505" y="1172"/>
                    <a:pt x="1177" y="1501"/>
                    <a:pt x="771" y="1501"/>
                  </a:cubicBezTo>
                  <a:cubicBezTo>
                    <a:pt x="365" y="1501"/>
                    <a:pt x="37" y="1172"/>
                    <a:pt x="37" y="767"/>
                  </a:cubicBezTo>
                  <a:cubicBezTo>
                    <a:pt x="37" y="361"/>
                    <a:pt x="365" y="33"/>
                    <a:pt x="771" y="33"/>
                  </a:cubicBezTo>
                  <a:close/>
                  <a:moveTo>
                    <a:pt x="771" y="1"/>
                  </a:moveTo>
                  <a:cubicBezTo>
                    <a:pt x="347" y="1"/>
                    <a:pt x="1" y="343"/>
                    <a:pt x="1" y="767"/>
                  </a:cubicBezTo>
                  <a:cubicBezTo>
                    <a:pt x="1" y="1191"/>
                    <a:pt x="347" y="1537"/>
                    <a:pt x="771" y="1537"/>
                  </a:cubicBezTo>
                  <a:cubicBezTo>
                    <a:pt x="1195" y="1537"/>
                    <a:pt x="1536" y="1191"/>
                    <a:pt x="1536" y="767"/>
                  </a:cubicBezTo>
                  <a:cubicBezTo>
                    <a:pt x="1536" y="343"/>
                    <a:pt x="1195" y="1"/>
                    <a:pt x="771" y="1"/>
                  </a:cubicBezTo>
                  <a:close/>
                </a:path>
              </a:pathLst>
            </a:custGeom>
            <a:solidFill>
              <a:srgbClr val="4A7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687;p47"/>
            <p:cNvSpPr/>
            <p:nvPr/>
          </p:nvSpPr>
          <p:spPr>
            <a:xfrm>
              <a:off x="-1563450" y="1034075"/>
              <a:ext cx="38425" cy="38425"/>
            </a:xfrm>
            <a:custGeom>
              <a:avLst/>
              <a:gdLst/>
              <a:ahLst/>
              <a:cxnLst/>
              <a:rect l="l" t="t" r="r" b="b"/>
              <a:pathLst>
                <a:path w="1537" h="1537" extrusionOk="0">
                  <a:moveTo>
                    <a:pt x="766" y="33"/>
                  </a:moveTo>
                  <a:cubicBezTo>
                    <a:pt x="1171" y="33"/>
                    <a:pt x="1499" y="361"/>
                    <a:pt x="1499" y="767"/>
                  </a:cubicBezTo>
                  <a:cubicBezTo>
                    <a:pt x="1499" y="1172"/>
                    <a:pt x="1171" y="1501"/>
                    <a:pt x="766" y="1501"/>
                  </a:cubicBezTo>
                  <a:cubicBezTo>
                    <a:pt x="361" y="1501"/>
                    <a:pt x="32" y="1172"/>
                    <a:pt x="32" y="767"/>
                  </a:cubicBezTo>
                  <a:cubicBezTo>
                    <a:pt x="32" y="361"/>
                    <a:pt x="361" y="33"/>
                    <a:pt x="766" y="33"/>
                  </a:cubicBezTo>
                  <a:close/>
                  <a:moveTo>
                    <a:pt x="766" y="1"/>
                  </a:moveTo>
                  <a:cubicBezTo>
                    <a:pt x="342" y="1"/>
                    <a:pt x="1" y="343"/>
                    <a:pt x="1" y="767"/>
                  </a:cubicBezTo>
                  <a:cubicBezTo>
                    <a:pt x="1" y="1191"/>
                    <a:pt x="342" y="1537"/>
                    <a:pt x="766" y="1537"/>
                  </a:cubicBezTo>
                  <a:cubicBezTo>
                    <a:pt x="1190" y="1537"/>
                    <a:pt x="1536" y="1191"/>
                    <a:pt x="1536" y="767"/>
                  </a:cubicBezTo>
                  <a:cubicBezTo>
                    <a:pt x="1536" y="343"/>
                    <a:pt x="1190" y="1"/>
                    <a:pt x="766" y="1"/>
                  </a:cubicBezTo>
                  <a:close/>
                </a:path>
              </a:pathLst>
            </a:custGeom>
            <a:solidFill>
              <a:srgbClr val="4A7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688;p47"/>
            <p:cNvSpPr/>
            <p:nvPr/>
          </p:nvSpPr>
          <p:spPr>
            <a:xfrm>
              <a:off x="-1570975" y="1054150"/>
              <a:ext cx="7875" cy="825"/>
            </a:xfrm>
            <a:custGeom>
              <a:avLst/>
              <a:gdLst/>
              <a:ahLst/>
              <a:cxnLst/>
              <a:rect l="l" t="t" r="r" b="b"/>
              <a:pathLst>
                <a:path w="315" h="33" extrusionOk="0">
                  <a:moveTo>
                    <a:pt x="1" y="1"/>
                  </a:moveTo>
                  <a:lnTo>
                    <a:pt x="1" y="32"/>
                  </a:lnTo>
                  <a:lnTo>
                    <a:pt x="315" y="32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4A7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689;p47"/>
            <p:cNvSpPr/>
            <p:nvPr/>
          </p:nvSpPr>
          <p:spPr>
            <a:xfrm>
              <a:off x="-1727100" y="1462150"/>
              <a:ext cx="250150" cy="224875"/>
            </a:xfrm>
            <a:custGeom>
              <a:avLst/>
              <a:gdLst/>
              <a:ahLst/>
              <a:cxnLst/>
              <a:rect l="l" t="t" r="r" b="b"/>
              <a:pathLst>
                <a:path w="10006" h="8995" extrusionOk="0">
                  <a:moveTo>
                    <a:pt x="2918" y="1"/>
                  </a:moveTo>
                  <a:cubicBezTo>
                    <a:pt x="2918" y="1"/>
                    <a:pt x="739" y="3228"/>
                    <a:pt x="302" y="5895"/>
                  </a:cubicBezTo>
                  <a:cubicBezTo>
                    <a:pt x="1" y="7729"/>
                    <a:pt x="2473" y="8994"/>
                    <a:pt x="4761" y="8994"/>
                  </a:cubicBezTo>
                  <a:cubicBezTo>
                    <a:pt x="5797" y="8994"/>
                    <a:pt x="6796" y="8734"/>
                    <a:pt x="7481" y="8150"/>
                  </a:cubicBezTo>
                  <a:cubicBezTo>
                    <a:pt x="10005" y="6000"/>
                    <a:pt x="9094" y="4354"/>
                    <a:pt x="8638" y="2550"/>
                  </a:cubicBezTo>
                  <a:cubicBezTo>
                    <a:pt x="8219" y="899"/>
                    <a:pt x="7453" y="1"/>
                    <a:pt x="745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690;p47"/>
            <p:cNvSpPr/>
            <p:nvPr/>
          </p:nvSpPr>
          <p:spPr>
            <a:xfrm>
              <a:off x="-1680600" y="1475500"/>
              <a:ext cx="58375" cy="33850"/>
            </a:xfrm>
            <a:custGeom>
              <a:avLst/>
              <a:gdLst/>
              <a:ahLst/>
              <a:cxnLst/>
              <a:rect l="l" t="t" r="r" b="b"/>
              <a:pathLst>
                <a:path w="2335" h="1354" extrusionOk="0">
                  <a:moveTo>
                    <a:pt x="2270" y="1"/>
                  </a:moveTo>
                  <a:cubicBezTo>
                    <a:pt x="2270" y="5"/>
                    <a:pt x="2234" y="420"/>
                    <a:pt x="1528" y="967"/>
                  </a:cubicBezTo>
                  <a:cubicBezTo>
                    <a:pt x="1203" y="1220"/>
                    <a:pt x="863" y="1288"/>
                    <a:pt x="589" y="1288"/>
                  </a:cubicBezTo>
                  <a:cubicBezTo>
                    <a:pt x="265" y="1288"/>
                    <a:pt x="33" y="1193"/>
                    <a:pt x="28" y="1190"/>
                  </a:cubicBezTo>
                  <a:lnTo>
                    <a:pt x="1" y="1250"/>
                  </a:lnTo>
                  <a:cubicBezTo>
                    <a:pt x="5" y="1254"/>
                    <a:pt x="251" y="1354"/>
                    <a:pt x="589" y="1354"/>
                  </a:cubicBezTo>
                  <a:cubicBezTo>
                    <a:pt x="876" y="1354"/>
                    <a:pt x="1231" y="1282"/>
                    <a:pt x="1569" y="1021"/>
                  </a:cubicBezTo>
                  <a:cubicBezTo>
                    <a:pt x="2302" y="451"/>
                    <a:pt x="2335" y="24"/>
                    <a:pt x="2335" y="5"/>
                  </a:cubicBezTo>
                  <a:lnTo>
                    <a:pt x="2270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691;p47"/>
            <p:cNvSpPr/>
            <p:nvPr/>
          </p:nvSpPr>
          <p:spPr>
            <a:xfrm>
              <a:off x="-1662700" y="1474700"/>
              <a:ext cx="133575" cy="1625"/>
            </a:xfrm>
            <a:custGeom>
              <a:avLst/>
              <a:gdLst/>
              <a:ahLst/>
              <a:cxnLst/>
              <a:rect l="l" t="t" r="r" b="b"/>
              <a:pathLst>
                <a:path w="5343" h="65" extrusionOk="0">
                  <a:moveTo>
                    <a:pt x="0" y="1"/>
                  </a:moveTo>
                  <a:lnTo>
                    <a:pt x="0" y="64"/>
                  </a:lnTo>
                  <a:lnTo>
                    <a:pt x="5342" y="64"/>
                  </a:lnTo>
                  <a:lnTo>
                    <a:pt x="5342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692;p47"/>
            <p:cNvSpPr/>
            <p:nvPr/>
          </p:nvSpPr>
          <p:spPr>
            <a:xfrm>
              <a:off x="-1721625" y="1571125"/>
              <a:ext cx="174900" cy="409625"/>
            </a:xfrm>
            <a:custGeom>
              <a:avLst/>
              <a:gdLst/>
              <a:ahLst/>
              <a:cxnLst/>
              <a:rect l="l" t="t" r="r" b="b"/>
              <a:pathLst>
                <a:path w="6996" h="16385" extrusionOk="0">
                  <a:moveTo>
                    <a:pt x="2527" y="1"/>
                  </a:moveTo>
                  <a:cubicBezTo>
                    <a:pt x="1747" y="1"/>
                    <a:pt x="888" y="409"/>
                    <a:pt x="156" y="1572"/>
                  </a:cubicBezTo>
                  <a:cubicBezTo>
                    <a:pt x="156" y="1572"/>
                    <a:pt x="1" y="4047"/>
                    <a:pt x="1801" y="8418"/>
                  </a:cubicBezTo>
                  <a:cubicBezTo>
                    <a:pt x="3597" y="12788"/>
                    <a:pt x="4039" y="16147"/>
                    <a:pt x="5365" y="16366"/>
                  </a:cubicBezTo>
                  <a:cubicBezTo>
                    <a:pt x="5440" y="16378"/>
                    <a:pt x="5511" y="16385"/>
                    <a:pt x="5579" y="16385"/>
                  </a:cubicBezTo>
                  <a:cubicBezTo>
                    <a:pt x="6725" y="16385"/>
                    <a:pt x="6995" y="14664"/>
                    <a:pt x="6888" y="12788"/>
                  </a:cubicBezTo>
                  <a:cubicBezTo>
                    <a:pt x="6778" y="10806"/>
                    <a:pt x="5266" y="1918"/>
                    <a:pt x="4481" y="947"/>
                  </a:cubicBezTo>
                  <a:cubicBezTo>
                    <a:pt x="4077" y="450"/>
                    <a:pt x="3346" y="1"/>
                    <a:pt x="2527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693;p47"/>
            <p:cNvSpPr/>
            <p:nvPr/>
          </p:nvSpPr>
          <p:spPr>
            <a:xfrm>
              <a:off x="-1738350" y="1560675"/>
              <a:ext cx="212400" cy="503700"/>
            </a:xfrm>
            <a:custGeom>
              <a:avLst/>
              <a:gdLst/>
              <a:ahLst/>
              <a:cxnLst/>
              <a:rect l="l" t="t" r="r" b="b"/>
              <a:pathLst>
                <a:path w="8496" h="20148" extrusionOk="0">
                  <a:moveTo>
                    <a:pt x="3405" y="0"/>
                  </a:moveTo>
                  <a:cubicBezTo>
                    <a:pt x="2451" y="0"/>
                    <a:pt x="1359" y="490"/>
                    <a:pt x="684" y="2164"/>
                  </a:cubicBezTo>
                  <a:cubicBezTo>
                    <a:pt x="684" y="2164"/>
                    <a:pt x="0" y="6156"/>
                    <a:pt x="1336" y="9920"/>
                  </a:cubicBezTo>
                  <a:cubicBezTo>
                    <a:pt x="2666" y="13681"/>
                    <a:pt x="3114" y="14482"/>
                    <a:pt x="2981" y="16083"/>
                  </a:cubicBezTo>
                  <a:cubicBezTo>
                    <a:pt x="2856" y="17552"/>
                    <a:pt x="3634" y="20148"/>
                    <a:pt x="5591" y="20148"/>
                  </a:cubicBezTo>
                  <a:cubicBezTo>
                    <a:pt x="5764" y="20148"/>
                    <a:pt x="5947" y="20127"/>
                    <a:pt x="6139" y="20084"/>
                  </a:cubicBezTo>
                  <a:cubicBezTo>
                    <a:pt x="8495" y="19550"/>
                    <a:pt x="8091" y="16794"/>
                    <a:pt x="8091" y="14436"/>
                  </a:cubicBezTo>
                  <a:cubicBezTo>
                    <a:pt x="8095" y="12080"/>
                    <a:pt x="5405" y="1356"/>
                    <a:pt x="5319" y="824"/>
                  </a:cubicBezTo>
                  <a:cubicBezTo>
                    <a:pt x="5272" y="549"/>
                    <a:pt x="4415" y="0"/>
                    <a:pt x="3405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694;p47"/>
            <p:cNvSpPr/>
            <p:nvPr/>
          </p:nvSpPr>
          <p:spPr>
            <a:xfrm>
              <a:off x="-1686975" y="1904775"/>
              <a:ext cx="145300" cy="590300"/>
            </a:xfrm>
            <a:custGeom>
              <a:avLst/>
              <a:gdLst/>
              <a:ahLst/>
              <a:cxnLst/>
              <a:rect l="l" t="t" r="r" b="b"/>
              <a:pathLst>
                <a:path w="5812" h="23612" extrusionOk="0">
                  <a:moveTo>
                    <a:pt x="4359" y="0"/>
                  </a:moveTo>
                  <a:cubicBezTo>
                    <a:pt x="3797" y="0"/>
                    <a:pt x="3207" y="353"/>
                    <a:pt x="2891" y="1257"/>
                  </a:cubicBezTo>
                  <a:cubicBezTo>
                    <a:pt x="2891" y="1257"/>
                    <a:pt x="1747" y="4187"/>
                    <a:pt x="876" y="7988"/>
                  </a:cubicBezTo>
                  <a:cubicBezTo>
                    <a:pt x="1" y="11789"/>
                    <a:pt x="183" y="21743"/>
                    <a:pt x="525" y="22915"/>
                  </a:cubicBezTo>
                  <a:cubicBezTo>
                    <a:pt x="619" y="23244"/>
                    <a:pt x="905" y="23612"/>
                    <a:pt x="1188" y="23612"/>
                  </a:cubicBezTo>
                  <a:cubicBezTo>
                    <a:pt x="1382" y="23612"/>
                    <a:pt x="1575" y="23438"/>
                    <a:pt x="1705" y="22960"/>
                  </a:cubicBezTo>
                  <a:cubicBezTo>
                    <a:pt x="2020" y="21784"/>
                    <a:pt x="5625" y="2801"/>
                    <a:pt x="5743" y="1421"/>
                  </a:cubicBezTo>
                  <a:cubicBezTo>
                    <a:pt x="5811" y="631"/>
                    <a:pt x="5110" y="0"/>
                    <a:pt x="435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695;p47"/>
            <p:cNvSpPr/>
            <p:nvPr/>
          </p:nvSpPr>
          <p:spPr>
            <a:xfrm>
              <a:off x="-1713975" y="1887725"/>
              <a:ext cx="183325" cy="493975"/>
            </a:xfrm>
            <a:custGeom>
              <a:avLst/>
              <a:gdLst/>
              <a:ahLst/>
              <a:cxnLst/>
              <a:rect l="l" t="t" r="r" b="b"/>
              <a:pathLst>
                <a:path w="7333" h="19759" extrusionOk="0">
                  <a:moveTo>
                    <a:pt x="4849" y="0"/>
                  </a:moveTo>
                  <a:cubicBezTo>
                    <a:pt x="4511" y="0"/>
                    <a:pt x="4152" y="65"/>
                    <a:pt x="3784" y="202"/>
                  </a:cubicBezTo>
                  <a:cubicBezTo>
                    <a:pt x="1869" y="913"/>
                    <a:pt x="2029" y="2467"/>
                    <a:pt x="2029" y="2467"/>
                  </a:cubicBezTo>
                  <a:cubicBezTo>
                    <a:pt x="2029" y="2467"/>
                    <a:pt x="1691" y="5890"/>
                    <a:pt x="1691" y="6556"/>
                  </a:cubicBezTo>
                  <a:cubicBezTo>
                    <a:pt x="1691" y="7225"/>
                    <a:pt x="0" y="19758"/>
                    <a:pt x="0" y="19758"/>
                  </a:cubicBezTo>
                  <a:lnTo>
                    <a:pt x="5520" y="19758"/>
                  </a:lnTo>
                  <a:cubicBezTo>
                    <a:pt x="5520" y="19758"/>
                    <a:pt x="6495" y="13802"/>
                    <a:pt x="6764" y="11314"/>
                  </a:cubicBezTo>
                  <a:cubicBezTo>
                    <a:pt x="7028" y="8825"/>
                    <a:pt x="7137" y="2868"/>
                    <a:pt x="7137" y="2868"/>
                  </a:cubicBezTo>
                  <a:cubicBezTo>
                    <a:pt x="7333" y="1142"/>
                    <a:pt x="6273" y="0"/>
                    <a:pt x="484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696;p47"/>
            <p:cNvSpPr/>
            <p:nvPr/>
          </p:nvSpPr>
          <p:spPr>
            <a:xfrm>
              <a:off x="-1706325" y="2324250"/>
              <a:ext cx="138675" cy="1750"/>
            </a:xfrm>
            <a:custGeom>
              <a:avLst/>
              <a:gdLst/>
              <a:ahLst/>
              <a:cxnLst/>
              <a:rect l="l" t="t" r="r" b="b"/>
              <a:pathLst>
                <a:path w="5547" h="70" extrusionOk="0">
                  <a:moveTo>
                    <a:pt x="0" y="0"/>
                  </a:moveTo>
                  <a:lnTo>
                    <a:pt x="0" y="69"/>
                  </a:lnTo>
                  <a:lnTo>
                    <a:pt x="5546" y="69"/>
                  </a:lnTo>
                  <a:lnTo>
                    <a:pt x="5546" y="0"/>
                  </a:lnTo>
                  <a:cubicBezTo>
                    <a:pt x="5510" y="0"/>
                    <a:pt x="3111" y="5"/>
                    <a:pt x="1480" y="5"/>
                  </a:cubicBezTo>
                  <a:cubicBezTo>
                    <a:pt x="665" y="5"/>
                    <a:pt x="41" y="4"/>
                    <a:pt x="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697;p47"/>
            <p:cNvSpPr/>
            <p:nvPr/>
          </p:nvSpPr>
          <p:spPr>
            <a:xfrm>
              <a:off x="-1680125" y="2502925"/>
              <a:ext cx="214800" cy="27475"/>
            </a:xfrm>
            <a:custGeom>
              <a:avLst/>
              <a:gdLst/>
              <a:ahLst/>
              <a:cxnLst/>
              <a:rect l="l" t="t" r="r" b="b"/>
              <a:pathLst>
                <a:path w="8592" h="1099" extrusionOk="0">
                  <a:moveTo>
                    <a:pt x="0" y="1"/>
                  </a:moveTo>
                  <a:lnTo>
                    <a:pt x="0" y="1099"/>
                  </a:lnTo>
                  <a:lnTo>
                    <a:pt x="8591" y="1099"/>
                  </a:lnTo>
                  <a:cubicBezTo>
                    <a:pt x="8591" y="1099"/>
                    <a:pt x="8564" y="985"/>
                    <a:pt x="8391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698;p47"/>
            <p:cNvSpPr/>
            <p:nvPr/>
          </p:nvSpPr>
          <p:spPr>
            <a:xfrm>
              <a:off x="-1680125" y="2403450"/>
              <a:ext cx="209800" cy="99500"/>
            </a:xfrm>
            <a:custGeom>
              <a:avLst/>
              <a:gdLst/>
              <a:ahLst/>
              <a:cxnLst/>
              <a:rect l="l" t="t" r="r" b="b"/>
              <a:pathLst>
                <a:path w="8392" h="3980" extrusionOk="0">
                  <a:moveTo>
                    <a:pt x="0" y="0"/>
                  </a:moveTo>
                  <a:lnTo>
                    <a:pt x="0" y="3980"/>
                  </a:lnTo>
                  <a:lnTo>
                    <a:pt x="8391" y="3980"/>
                  </a:lnTo>
                  <a:cubicBezTo>
                    <a:pt x="8387" y="3961"/>
                    <a:pt x="8387" y="3938"/>
                    <a:pt x="8381" y="3915"/>
                  </a:cubicBezTo>
                  <a:cubicBezTo>
                    <a:pt x="8200" y="2876"/>
                    <a:pt x="5351" y="2644"/>
                    <a:pt x="3610" y="2475"/>
                  </a:cubicBezTo>
                  <a:cubicBezTo>
                    <a:pt x="1869" y="2307"/>
                    <a:pt x="2115" y="0"/>
                    <a:pt x="2115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699;p47"/>
            <p:cNvSpPr/>
            <p:nvPr/>
          </p:nvSpPr>
          <p:spPr>
            <a:xfrm>
              <a:off x="-1582475" y="2480600"/>
              <a:ext cx="95950" cy="22575"/>
            </a:xfrm>
            <a:custGeom>
              <a:avLst/>
              <a:gdLst/>
              <a:ahLst/>
              <a:cxnLst/>
              <a:rect l="l" t="t" r="r" b="b"/>
              <a:pathLst>
                <a:path w="3838" h="903" extrusionOk="0">
                  <a:moveTo>
                    <a:pt x="2458" y="0"/>
                  </a:moveTo>
                  <a:cubicBezTo>
                    <a:pt x="2094" y="0"/>
                    <a:pt x="1709" y="6"/>
                    <a:pt x="1372" y="23"/>
                  </a:cubicBezTo>
                  <a:cubicBezTo>
                    <a:pt x="346" y="73"/>
                    <a:pt x="5" y="875"/>
                    <a:pt x="0" y="884"/>
                  </a:cubicBezTo>
                  <a:lnTo>
                    <a:pt x="51" y="902"/>
                  </a:lnTo>
                  <a:cubicBezTo>
                    <a:pt x="55" y="898"/>
                    <a:pt x="383" y="128"/>
                    <a:pt x="1376" y="78"/>
                  </a:cubicBezTo>
                  <a:cubicBezTo>
                    <a:pt x="1712" y="61"/>
                    <a:pt x="2096" y="55"/>
                    <a:pt x="2458" y="55"/>
                  </a:cubicBezTo>
                  <a:cubicBezTo>
                    <a:pt x="3183" y="55"/>
                    <a:pt x="3825" y="78"/>
                    <a:pt x="3838" y="78"/>
                  </a:cubicBezTo>
                  <a:lnTo>
                    <a:pt x="3838" y="23"/>
                  </a:lnTo>
                  <a:cubicBezTo>
                    <a:pt x="3829" y="23"/>
                    <a:pt x="3186" y="0"/>
                    <a:pt x="2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700;p47"/>
            <p:cNvSpPr/>
            <p:nvPr/>
          </p:nvSpPr>
          <p:spPr>
            <a:xfrm>
              <a:off x="-1654375" y="2403450"/>
              <a:ext cx="72825" cy="69650"/>
            </a:xfrm>
            <a:custGeom>
              <a:avLst/>
              <a:gdLst/>
              <a:ahLst/>
              <a:cxnLst/>
              <a:rect l="l" t="t" r="r" b="b"/>
              <a:pathLst>
                <a:path w="2913" h="2786" extrusionOk="0">
                  <a:moveTo>
                    <a:pt x="14" y="0"/>
                  </a:moveTo>
                  <a:cubicBezTo>
                    <a:pt x="14" y="96"/>
                    <a:pt x="1" y="2366"/>
                    <a:pt x="876" y="2676"/>
                  </a:cubicBezTo>
                  <a:cubicBezTo>
                    <a:pt x="1095" y="2753"/>
                    <a:pt x="1331" y="2785"/>
                    <a:pt x="1568" y="2785"/>
                  </a:cubicBezTo>
                  <a:cubicBezTo>
                    <a:pt x="2256" y="2785"/>
                    <a:pt x="2904" y="2535"/>
                    <a:pt x="2912" y="2530"/>
                  </a:cubicBezTo>
                  <a:lnTo>
                    <a:pt x="2890" y="2480"/>
                  </a:lnTo>
                  <a:cubicBezTo>
                    <a:pt x="2883" y="2483"/>
                    <a:pt x="2244" y="2730"/>
                    <a:pt x="1569" y="2730"/>
                  </a:cubicBezTo>
                  <a:cubicBezTo>
                    <a:pt x="1340" y="2730"/>
                    <a:pt x="1107" y="2702"/>
                    <a:pt x="893" y="2625"/>
                  </a:cubicBezTo>
                  <a:cubicBezTo>
                    <a:pt x="55" y="2329"/>
                    <a:pt x="68" y="23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701;p47"/>
            <p:cNvSpPr/>
            <p:nvPr/>
          </p:nvSpPr>
          <p:spPr>
            <a:xfrm>
              <a:off x="-1653675" y="2410375"/>
              <a:ext cx="28375" cy="19525"/>
            </a:xfrm>
            <a:custGeom>
              <a:avLst/>
              <a:gdLst/>
              <a:ahLst/>
              <a:cxnLst/>
              <a:rect l="l" t="t" r="r" b="b"/>
              <a:pathLst>
                <a:path w="1135" h="781" extrusionOk="0">
                  <a:moveTo>
                    <a:pt x="27" y="1"/>
                  </a:moveTo>
                  <a:lnTo>
                    <a:pt x="0" y="47"/>
                  </a:lnTo>
                  <a:lnTo>
                    <a:pt x="1107" y="781"/>
                  </a:lnTo>
                  <a:lnTo>
                    <a:pt x="1134" y="735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702;p47"/>
            <p:cNvSpPr/>
            <p:nvPr/>
          </p:nvSpPr>
          <p:spPr>
            <a:xfrm>
              <a:off x="-1651875" y="2415525"/>
              <a:ext cx="24875" cy="14500"/>
            </a:xfrm>
            <a:custGeom>
              <a:avLst/>
              <a:gdLst/>
              <a:ahLst/>
              <a:cxnLst/>
              <a:rect l="l" t="t" r="r" b="b"/>
              <a:pathLst>
                <a:path w="995" h="580" extrusionOk="0">
                  <a:moveTo>
                    <a:pt x="967" y="1"/>
                  </a:moveTo>
                  <a:lnTo>
                    <a:pt x="0" y="529"/>
                  </a:lnTo>
                  <a:lnTo>
                    <a:pt x="23" y="579"/>
                  </a:lnTo>
                  <a:lnTo>
                    <a:pt x="995" y="51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703;p47"/>
            <p:cNvSpPr/>
            <p:nvPr/>
          </p:nvSpPr>
          <p:spPr>
            <a:xfrm>
              <a:off x="-1650400" y="2437300"/>
              <a:ext cx="33075" cy="12775"/>
            </a:xfrm>
            <a:custGeom>
              <a:avLst/>
              <a:gdLst/>
              <a:ahLst/>
              <a:cxnLst/>
              <a:rect l="l" t="t" r="r" b="b"/>
              <a:pathLst>
                <a:path w="1323" h="511" extrusionOk="0">
                  <a:moveTo>
                    <a:pt x="19" y="0"/>
                  </a:moveTo>
                  <a:lnTo>
                    <a:pt x="0" y="51"/>
                  </a:lnTo>
                  <a:lnTo>
                    <a:pt x="1304" y="510"/>
                  </a:lnTo>
                  <a:lnTo>
                    <a:pt x="1323" y="461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704;p47"/>
            <p:cNvSpPr/>
            <p:nvPr/>
          </p:nvSpPr>
          <p:spPr>
            <a:xfrm>
              <a:off x="-1646425" y="2437400"/>
              <a:ext cx="23525" cy="16425"/>
            </a:xfrm>
            <a:custGeom>
              <a:avLst/>
              <a:gdLst/>
              <a:ahLst/>
              <a:cxnLst/>
              <a:rect l="l" t="t" r="r" b="b"/>
              <a:pathLst>
                <a:path w="941" h="657" extrusionOk="0">
                  <a:moveTo>
                    <a:pt x="908" y="1"/>
                  </a:moveTo>
                  <a:lnTo>
                    <a:pt x="1" y="611"/>
                  </a:lnTo>
                  <a:lnTo>
                    <a:pt x="33" y="657"/>
                  </a:lnTo>
                  <a:lnTo>
                    <a:pt x="941" y="47"/>
                  </a:lnTo>
                  <a:lnTo>
                    <a:pt x="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705;p47"/>
            <p:cNvSpPr/>
            <p:nvPr/>
          </p:nvSpPr>
          <p:spPr>
            <a:xfrm>
              <a:off x="-1806875" y="1249550"/>
              <a:ext cx="137925" cy="287725"/>
            </a:xfrm>
            <a:custGeom>
              <a:avLst/>
              <a:gdLst/>
              <a:ahLst/>
              <a:cxnLst/>
              <a:rect l="l" t="t" r="r" b="b"/>
              <a:pathLst>
                <a:path w="5517" h="11509" extrusionOk="0">
                  <a:moveTo>
                    <a:pt x="4345" y="0"/>
                  </a:moveTo>
                  <a:cubicBezTo>
                    <a:pt x="3202" y="0"/>
                    <a:pt x="2782" y="1072"/>
                    <a:pt x="2500" y="1487"/>
                  </a:cubicBezTo>
                  <a:cubicBezTo>
                    <a:pt x="2218" y="1901"/>
                    <a:pt x="226" y="8651"/>
                    <a:pt x="98" y="9758"/>
                  </a:cubicBezTo>
                  <a:cubicBezTo>
                    <a:pt x="0" y="10572"/>
                    <a:pt x="579" y="11508"/>
                    <a:pt x="1276" y="11508"/>
                  </a:cubicBezTo>
                  <a:cubicBezTo>
                    <a:pt x="1528" y="11508"/>
                    <a:pt x="1796" y="11385"/>
                    <a:pt x="2053" y="11090"/>
                  </a:cubicBezTo>
                  <a:cubicBezTo>
                    <a:pt x="3019" y="9977"/>
                    <a:pt x="5403" y="1969"/>
                    <a:pt x="5403" y="1969"/>
                  </a:cubicBezTo>
                  <a:cubicBezTo>
                    <a:pt x="5517" y="1592"/>
                    <a:pt x="5494" y="0"/>
                    <a:pt x="4345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706;p47"/>
            <p:cNvSpPr/>
            <p:nvPr/>
          </p:nvSpPr>
          <p:spPr>
            <a:xfrm>
              <a:off x="-1784050" y="1299025"/>
              <a:ext cx="103525" cy="112925"/>
            </a:xfrm>
            <a:custGeom>
              <a:avLst/>
              <a:gdLst/>
              <a:ahLst/>
              <a:cxnLst/>
              <a:rect l="l" t="t" r="r" b="b"/>
              <a:pathLst>
                <a:path w="4141" h="4517" extrusionOk="0">
                  <a:moveTo>
                    <a:pt x="2676" y="0"/>
                  </a:moveTo>
                  <a:cubicBezTo>
                    <a:pt x="2574" y="0"/>
                    <a:pt x="2467" y="9"/>
                    <a:pt x="2352" y="27"/>
                  </a:cubicBezTo>
                  <a:cubicBezTo>
                    <a:pt x="1031" y="242"/>
                    <a:pt x="848" y="1654"/>
                    <a:pt x="848" y="1654"/>
                  </a:cubicBezTo>
                  <a:lnTo>
                    <a:pt x="1" y="4516"/>
                  </a:lnTo>
                  <a:lnTo>
                    <a:pt x="3419" y="3404"/>
                  </a:lnTo>
                  <a:cubicBezTo>
                    <a:pt x="3419" y="3404"/>
                    <a:pt x="3861" y="2429"/>
                    <a:pt x="4006" y="1673"/>
                  </a:cubicBezTo>
                  <a:cubicBezTo>
                    <a:pt x="4140" y="977"/>
                    <a:pt x="3752" y="0"/>
                    <a:pt x="2676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707;p47"/>
            <p:cNvSpPr/>
            <p:nvPr/>
          </p:nvSpPr>
          <p:spPr>
            <a:xfrm>
              <a:off x="-1776300" y="1215225"/>
              <a:ext cx="133325" cy="170275"/>
            </a:xfrm>
            <a:custGeom>
              <a:avLst/>
              <a:gdLst/>
              <a:ahLst/>
              <a:cxnLst/>
              <a:rect l="l" t="t" r="r" b="b"/>
              <a:pathLst>
                <a:path w="5333" h="6811" extrusionOk="0">
                  <a:moveTo>
                    <a:pt x="3523" y="1"/>
                  </a:moveTo>
                  <a:cubicBezTo>
                    <a:pt x="2253" y="1"/>
                    <a:pt x="1931" y="880"/>
                    <a:pt x="1481" y="1720"/>
                  </a:cubicBezTo>
                  <a:cubicBezTo>
                    <a:pt x="999" y="2637"/>
                    <a:pt x="0" y="6588"/>
                    <a:pt x="0" y="6588"/>
                  </a:cubicBezTo>
                  <a:lnTo>
                    <a:pt x="4134" y="6811"/>
                  </a:lnTo>
                  <a:cubicBezTo>
                    <a:pt x="4134" y="6811"/>
                    <a:pt x="4960" y="3775"/>
                    <a:pt x="5146" y="2385"/>
                  </a:cubicBezTo>
                  <a:cubicBezTo>
                    <a:pt x="5333" y="990"/>
                    <a:pt x="3866" y="20"/>
                    <a:pt x="3866" y="20"/>
                  </a:cubicBezTo>
                  <a:cubicBezTo>
                    <a:pt x="3744" y="7"/>
                    <a:pt x="3630" y="1"/>
                    <a:pt x="3523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708;p47"/>
            <p:cNvSpPr/>
            <p:nvPr/>
          </p:nvSpPr>
          <p:spPr>
            <a:xfrm>
              <a:off x="-1825425" y="1463250"/>
              <a:ext cx="84800" cy="308650"/>
            </a:xfrm>
            <a:custGeom>
              <a:avLst/>
              <a:gdLst/>
              <a:ahLst/>
              <a:cxnLst/>
              <a:rect l="l" t="t" r="r" b="b"/>
              <a:pathLst>
                <a:path w="3392" h="12346" extrusionOk="0">
                  <a:moveTo>
                    <a:pt x="2059" y="0"/>
                  </a:moveTo>
                  <a:cubicBezTo>
                    <a:pt x="1783" y="0"/>
                    <a:pt x="1473" y="144"/>
                    <a:pt x="1140" y="499"/>
                  </a:cubicBezTo>
                  <a:cubicBezTo>
                    <a:pt x="1" y="1707"/>
                    <a:pt x="238" y="10458"/>
                    <a:pt x="480" y="11593"/>
                  </a:cubicBezTo>
                  <a:cubicBezTo>
                    <a:pt x="595" y="12145"/>
                    <a:pt x="788" y="12346"/>
                    <a:pt x="969" y="12346"/>
                  </a:cubicBezTo>
                  <a:cubicBezTo>
                    <a:pt x="1160" y="12346"/>
                    <a:pt x="1337" y="12122"/>
                    <a:pt x="1395" y="11852"/>
                  </a:cubicBezTo>
                  <a:cubicBezTo>
                    <a:pt x="1395" y="11852"/>
                    <a:pt x="3392" y="2642"/>
                    <a:pt x="3269" y="1589"/>
                  </a:cubicBezTo>
                  <a:cubicBezTo>
                    <a:pt x="3186" y="841"/>
                    <a:pt x="2724" y="0"/>
                    <a:pt x="205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709;p47"/>
            <p:cNvSpPr/>
            <p:nvPr/>
          </p:nvSpPr>
          <p:spPr>
            <a:xfrm>
              <a:off x="-1820050" y="1728900"/>
              <a:ext cx="59175" cy="134150"/>
            </a:xfrm>
            <a:custGeom>
              <a:avLst/>
              <a:gdLst/>
              <a:ahLst/>
              <a:cxnLst/>
              <a:rect l="l" t="t" r="r" b="b"/>
              <a:pathLst>
                <a:path w="2367" h="5366" extrusionOk="0">
                  <a:moveTo>
                    <a:pt x="590" y="1"/>
                  </a:moveTo>
                  <a:cubicBezTo>
                    <a:pt x="557" y="1"/>
                    <a:pt x="525" y="8"/>
                    <a:pt x="492" y="23"/>
                  </a:cubicBezTo>
                  <a:cubicBezTo>
                    <a:pt x="0" y="256"/>
                    <a:pt x="105" y="2353"/>
                    <a:pt x="438" y="3205"/>
                  </a:cubicBezTo>
                  <a:cubicBezTo>
                    <a:pt x="770" y="4062"/>
                    <a:pt x="1500" y="5351"/>
                    <a:pt x="1764" y="5366"/>
                  </a:cubicBezTo>
                  <a:cubicBezTo>
                    <a:pt x="1766" y="5366"/>
                    <a:pt x="1767" y="5366"/>
                    <a:pt x="1768" y="5366"/>
                  </a:cubicBezTo>
                  <a:cubicBezTo>
                    <a:pt x="2018" y="5366"/>
                    <a:pt x="1467" y="4078"/>
                    <a:pt x="1323" y="3660"/>
                  </a:cubicBezTo>
                  <a:cubicBezTo>
                    <a:pt x="1172" y="3241"/>
                    <a:pt x="1268" y="2753"/>
                    <a:pt x="1268" y="2753"/>
                  </a:cubicBezTo>
                  <a:cubicBezTo>
                    <a:pt x="1276" y="2700"/>
                    <a:pt x="1310" y="2667"/>
                    <a:pt x="1361" y="2667"/>
                  </a:cubicBezTo>
                  <a:cubicBezTo>
                    <a:pt x="1421" y="2667"/>
                    <a:pt x="1504" y="2714"/>
                    <a:pt x="1591" y="2831"/>
                  </a:cubicBezTo>
                  <a:cubicBezTo>
                    <a:pt x="1749" y="3044"/>
                    <a:pt x="1804" y="4066"/>
                    <a:pt x="2077" y="4066"/>
                  </a:cubicBezTo>
                  <a:cubicBezTo>
                    <a:pt x="2079" y="4066"/>
                    <a:pt x="2081" y="4066"/>
                    <a:pt x="2083" y="4066"/>
                  </a:cubicBezTo>
                  <a:cubicBezTo>
                    <a:pt x="2366" y="4049"/>
                    <a:pt x="2074" y="2467"/>
                    <a:pt x="1764" y="1947"/>
                  </a:cubicBezTo>
                  <a:cubicBezTo>
                    <a:pt x="1479" y="1458"/>
                    <a:pt x="1050" y="1"/>
                    <a:pt x="590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TextBox 140"/>
          <p:cNvSpPr txBox="1"/>
          <p:nvPr/>
        </p:nvSpPr>
        <p:spPr>
          <a:xfrm>
            <a:off x="2424844" y="1518711"/>
            <a:ext cx="62833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D" b="1" i="1" dirty="0">
                <a:solidFill>
                  <a:srgbClr val="21204D"/>
                </a:solidFill>
                <a:latin typeface="Futura Md BT" panose="020B0602020204020303" pitchFamily="34" charset="2"/>
              </a:rPr>
              <a:t>Approach: 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Video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animasi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diawali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dengan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penjelasan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kondisi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perubahan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	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gaya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hidup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modernisasi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pada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masyarakat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Indonesia yang 	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dapat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menyebabkan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seseorang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menderita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obesitas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.</a:t>
            </a:r>
          </a:p>
          <a:p>
            <a:pPr lvl="1"/>
            <a:r>
              <a:rPr lang="en-ID" b="1" i="1" dirty="0">
                <a:solidFill>
                  <a:srgbClr val="21204D"/>
                </a:solidFill>
                <a:latin typeface="Futura Md BT" panose="020B0602020204020303" pitchFamily="34" charset="2"/>
              </a:rPr>
              <a:t>Intro: 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Pada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bagian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ini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menjelaskan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deskripsi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mengenai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pengertian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dari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o	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besitas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,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dilanjutkan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dengan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penunjukan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data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tingkat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obesitas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	di Indonesia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menurut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Riset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Kesehatan Dasar,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penyebab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,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ciri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, 	dan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dampak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yang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ditimbulkan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dari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obesitas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.</a:t>
            </a:r>
          </a:p>
          <a:p>
            <a:pPr lvl="1"/>
            <a:r>
              <a:rPr lang="en-ID" b="1" i="1" dirty="0">
                <a:solidFill>
                  <a:srgbClr val="21204D"/>
                </a:solidFill>
                <a:latin typeface="Futura Md BT" panose="020B0602020204020303" pitchFamily="34" charset="2"/>
              </a:rPr>
              <a:t>How It Works </a:t>
            </a:r>
            <a:r>
              <a:rPr lang="en-ID" i="1" dirty="0">
                <a:solidFill>
                  <a:srgbClr val="21204D"/>
                </a:solidFill>
                <a:latin typeface="Futura Md BT" panose="020B0602020204020303" pitchFamily="34" charset="2"/>
              </a:rPr>
              <a:t>: 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Pada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bagian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ini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diberikan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penjelasan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mengenai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Gerakan 	Masyarakat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Hidup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Sehat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yang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bisa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dilakukan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sebagai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	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penanganan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obesitas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.</a:t>
            </a:r>
          </a:p>
          <a:p>
            <a:pPr lvl="1"/>
            <a:r>
              <a:rPr lang="en-ID" b="1" i="1" dirty="0">
                <a:solidFill>
                  <a:srgbClr val="21204D"/>
                </a:solidFill>
                <a:latin typeface="Futura Md BT" panose="020B0602020204020303" pitchFamily="34" charset="2"/>
              </a:rPr>
              <a:t>Call it to action : 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Bagian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ini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merupakan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bagian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penutup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yang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berupa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a	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jakan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kepada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penonton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untuk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memulai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gaya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hidup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dirty="0" err="1">
                <a:solidFill>
                  <a:srgbClr val="21204D"/>
                </a:solidFill>
                <a:latin typeface="Futura Md BT" panose="020B0602020204020303" pitchFamily="34" charset="2"/>
              </a:rPr>
              <a:t>sehat</a:t>
            </a:r>
            <a:r>
              <a:rPr lang="en-ID" dirty="0">
                <a:solidFill>
                  <a:srgbClr val="21204D"/>
                </a:solidFill>
                <a:latin typeface="Futura Md BT" panose="020B0602020204020303" pitchFamily="34" charset="2"/>
              </a:rPr>
              <a:t>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57028" y="947797"/>
            <a:ext cx="4734051" cy="3605653"/>
            <a:chOff x="204368" y="1861517"/>
            <a:chExt cx="3982622" cy="3033333"/>
          </a:xfrm>
        </p:grpSpPr>
        <p:pic>
          <p:nvPicPr>
            <p:cNvPr id="50" name="Picture 49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352734" y="2139955"/>
              <a:ext cx="3688750" cy="1944871"/>
            </a:xfrm>
            <a:prstGeom prst="rect">
              <a:avLst/>
            </a:prstGeom>
          </p:spPr>
        </p:pic>
        <p:grpSp>
          <p:nvGrpSpPr>
            <p:cNvPr id="2143" name="Google Shape;2143;p45"/>
            <p:cNvGrpSpPr/>
            <p:nvPr/>
          </p:nvGrpSpPr>
          <p:grpSpPr>
            <a:xfrm>
              <a:off x="204368" y="1861517"/>
              <a:ext cx="3982622" cy="3033333"/>
              <a:chOff x="3804623" y="931514"/>
              <a:chExt cx="4311631" cy="3283920"/>
            </a:xfrm>
          </p:grpSpPr>
          <p:grpSp>
            <p:nvGrpSpPr>
              <p:cNvPr id="2144" name="Google Shape;2144;p45"/>
              <p:cNvGrpSpPr/>
              <p:nvPr/>
            </p:nvGrpSpPr>
            <p:grpSpPr>
              <a:xfrm>
                <a:off x="3804623" y="931514"/>
                <a:ext cx="4311631" cy="3283920"/>
                <a:chOff x="3420275" y="729475"/>
                <a:chExt cx="4831500" cy="3679875"/>
              </a:xfrm>
            </p:grpSpPr>
            <p:sp>
              <p:nvSpPr>
                <p:cNvPr id="2146" name="Google Shape;2146;p45"/>
                <p:cNvSpPr/>
                <p:nvPr/>
              </p:nvSpPr>
              <p:spPr>
                <a:xfrm>
                  <a:off x="5009044" y="3786200"/>
                  <a:ext cx="1649975" cy="62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99" h="24926" extrusionOk="0">
                      <a:moveTo>
                        <a:pt x="13372" y="0"/>
                      </a:moveTo>
                      <a:cubicBezTo>
                        <a:pt x="13051" y="1881"/>
                        <a:pt x="12653" y="8225"/>
                        <a:pt x="11445" y="11283"/>
                      </a:cubicBezTo>
                      <a:cubicBezTo>
                        <a:pt x="10237" y="14341"/>
                        <a:pt x="7883" y="16511"/>
                        <a:pt x="6125" y="18346"/>
                      </a:cubicBezTo>
                      <a:cubicBezTo>
                        <a:pt x="4367" y="20181"/>
                        <a:pt x="1875" y="21297"/>
                        <a:pt x="896" y="22291"/>
                      </a:cubicBezTo>
                      <a:cubicBezTo>
                        <a:pt x="-82" y="23285"/>
                        <a:pt x="-174" y="23896"/>
                        <a:pt x="254" y="24309"/>
                      </a:cubicBezTo>
                      <a:cubicBezTo>
                        <a:pt x="682" y="24722"/>
                        <a:pt x="805" y="24692"/>
                        <a:pt x="3465" y="24768"/>
                      </a:cubicBezTo>
                      <a:cubicBezTo>
                        <a:pt x="6125" y="24845"/>
                        <a:pt x="10925" y="24768"/>
                        <a:pt x="16215" y="24768"/>
                      </a:cubicBezTo>
                      <a:cubicBezTo>
                        <a:pt x="21505" y="24768"/>
                        <a:pt x="28630" y="24768"/>
                        <a:pt x="35204" y="24768"/>
                      </a:cubicBezTo>
                      <a:cubicBezTo>
                        <a:pt x="41778" y="24768"/>
                        <a:pt x="50783" y="24768"/>
                        <a:pt x="55660" y="24768"/>
                      </a:cubicBezTo>
                      <a:cubicBezTo>
                        <a:pt x="60537" y="24768"/>
                        <a:pt x="62754" y="25104"/>
                        <a:pt x="64466" y="24768"/>
                      </a:cubicBezTo>
                      <a:cubicBezTo>
                        <a:pt x="66178" y="24432"/>
                        <a:pt x="66056" y="23346"/>
                        <a:pt x="65934" y="22750"/>
                      </a:cubicBezTo>
                      <a:cubicBezTo>
                        <a:pt x="65812" y="22154"/>
                        <a:pt x="65353" y="22765"/>
                        <a:pt x="63732" y="21190"/>
                      </a:cubicBezTo>
                      <a:cubicBezTo>
                        <a:pt x="62111" y="19615"/>
                        <a:pt x="57999" y="16512"/>
                        <a:pt x="56210" y="13301"/>
                      </a:cubicBezTo>
                      <a:cubicBezTo>
                        <a:pt x="54421" y="10091"/>
                        <a:pt x="53505" y="4083"/>
                        <a:pt x="53000" y="1927"/>
                      </a:cubicBezTo>
                      <a:cubicBezTo>
                        <a:pt x="52496" y="-229"/>
                        <a:pt x="53153" y="627"/>
                        <a:pt x="53183" y="36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21204D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2147" name="Google Shape;2147;p45"/>
                <p:cNvSpPr/>
                <p:nvPr/>
              </p:nvSpPr>
              <p:spPr>
                <a:xfrm>
                  <a:off x="3420275" y="729475"/>
                  <a:ext cx="4831500" cy="3056700"/>
                </a:xfrm>
                <a:prstGeom prst="roundRect">
                  <a:avLst>
                    <a:gd name="adj" fmla="val 3857"/>
                  </a:avLst>
                </a:prstGeom>
                <a:noFill/>
                <a:ln w="19050" cap="flat" cmpd="sng">
                  <a:solidFill>
                    <a:srgbClr val="21204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" name="Google Shape;2148;p45"/>
                <p:cNvSpPr/>
                <p:nvPr/>
              </p:nvSpPr>
              <p:spPr>
                <a:xfrm>
                  <a:off x="3453125" y="762775"/>
                  <a:ext cx="4765800" cy="2990100"/>
                </a:xfrm>
                <a:prstGeom prst="roundRect">
                  <a:avLst>
                    <a:gd name="adj" fmla="val 3282"/>
                  </a:avLst>
                </a:prstGeom>
                <a:noFill/>
                <a:ln w="19050" cap="flat" cmpd="sng">
                  <a:solidFill>
                    <a:srgbClr val="21204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5" name="Google Shape;2145;p45"/>
                <p:cNvSpPr/>
                <p:nvPr/>
              </p:nvSpPr>
              <p:spPr>
                <a:xfrm>
                  <a:off x="3586250" y="1067237"/>
                  <a:ext cx="4503600" cy="2359437"/>
                </a:xfrm>
                <a:prstGeom prst="rect">
                  <a:avLst/>
                </a:prstGeom>
                <a:noFill/>
                <a:ln w="28575" cap="flat" cmpd="sng">
                  <a:solidFill>
                    <a:srgbClr val="21204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2149" name="Google Shape;2149;p45"/>
              <p:cNvCxnSpPr/>
              <p:nvPr/>
            </p:nvCxnSpPr>
            <p:spPr>
              <a:xfrm>
                <a:off x="5238353" y="4162783"/>
                <a:ext cx="145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21204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4" name="Oval 3"/>
            <p:cNvSpPr/>
            <p:nvPr/>
          </p:nvSpPr>
          <p:spPr>
            <a:xfrm>
              <a:off x="2189096" y="1984372"/>
              <a:ext cx="60158" cy="601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Google Shape;981;p38"/>
          <p:cNvSpPr/>
          <p:nvPr/>
        </p:nvSpPr>
        <p:spPr>
          <a:xfrm flipH="1">
            <a:off x="6051470" y="962077"/>
            <a:ext cx="1294608" cy="327955"/>
          </a:xfrm>
          <a:custGeom>
            <a:avLst/>
            <a:gdLst/>
            <a:ahLst/>
            <a:cxnLst/>
            <a:rect l="l" t="t" r="r" b="b"/>
            <a:pathLst>
              <a:path w="15419" h="3906" extrusionOk="0">
                <a:moveTo>
                  <a:pt x="3846" y="0"/>
                </a:moveTo>
                <a:cubicBezTo>
                  <a:pt x="1721" y="0"/>
                  <a:pt x="0" y="1724"/>
                  <a:pt x="0" y="3846"/>
                </a:cubicBezTo>
                <a:lnTo>
                  <a:pt x="0" y="3906"/>
                </a:lnTo>
                <a:lnTo>
                  <a:pt x="15418" y="3906"/>
                </a:lnTo>
                <a:cubicBezTo>
                  <a:pt x="15264" y="2686"/>
                  <a:pt x="14222" y="1747"/>
                  <a:pt x="12963" y="1747"/>
                </a:cubicBezTo>
                <a:cubicBezTo>
                  <a:pt x="12532" y="1747"/>
                  <a:pt x="12128" y="1855"/>
                  <a:pt x="11776" y="2048"/>
                </a:cubicBezTo>
                <a:cubicBezTo>
                  <a:pt x="11604" y="2142"/>
                  <a:pt x="11414" y="2189"/>
                  <a:pt x="11226" y="2189"/>
                </a:cubicBezTo>
                <a:cubicBezTo>
                  <a:pt x="10998" y="2189"/>
                  <a:pt x="10772" y="2120"/>
                  <a:pt x="10581" y="1981"/>
                </a:cubicBezTo>
                <a:cubicBezTo>
                  <a:pt x="10060" y="1597"/>
                  <a:pt x="9418" y="1374"/>
                  <a:pt x="8720" y="1374"/>
                </a:cubicBezTo>
                <a:cubicBezTo>
                  <a:pt x="8396" y="1374"/>
                  <a:pt x="8082" y="1423"/>
                  <a:pt x="7787" y="1514"/>
                </a:cubicBezTo>
                <a:cubicBezTo>
                  <a:pt x="7680" y="1547"/>
                  <a:pt x="7569" y="1564"/>
                  <a:pt x="7460" y="1564"/>
                </a:cubicBezTo>
                <a:cubicBezTo>
                  <a:pt x="7156" y="1564"/>
                  <a:pt x="6858" y="1438"/>
                  <a:pt x="6642" y="1210"/>
                </a:cubicBezTo>
                <a:cubicBezTo>
                  <a:pt x="5940" y="464"/>
                  <a:pt x="4948" y="0"/>
                  <a:pt x="3846" y="0"/>
                </a:cubicBezTo>
                <a:close/>
              </a:path>
            </a:pathLst>
          </a:custGeom>
          <a:solidFill>
            <a:srgbClr val="71B6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760;p33"/>
          <p:cNvSpPr txBox="1">
            <a:spLocks/>
          </p:cNvSpPr>
          <p:nvPr/>
        </p:nvSpPr>
        <p:spPr>
          <a:xfrm flipH="1">
            <a:off x="5549929" y="369551"/>
            <a:ext cx="3073624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r>
              <a:rPr lang="en-US" sz="2800" dirty="0" err="1">
                <a:latin typeface="Abril Fatface" panose="02000503000000020003" pitchFamily="2" charset="0"/>
              </a:rPr>
              <a:t>Validasi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dengan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Ahli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Gizi</a:t>
            </a:r>
            <a:endParaRPr lang="en-US" sz="2800" dirty="0">
              <a:latin typeface="Abril Fatface" panose="02000503000000020003" pitchFamily="2" charset="0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5404207" y="2088905"/>
            <a:ext cx="29614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D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Validasi</a:t>
            </a:r>
            <a:r>
              <a:rPr lang="en-ID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bersama</a:t>
            </a:r>
            <a:r>
              <a:rPr lang="en-ID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Adzra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Izzati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G, S.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Gz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. </a:t>
            </a:r>
            <a:r>
              <a:rPr lang="en-ID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dilakukan</a:t>
            </a:r>
            <a:r>
              <a:rPr lang="en-ID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untuk</a:t>
            </a:r>
            <a:r>
              <a:rPr lang="en-ID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memastikan</a:t>
            </a:r>
            <a:r>
              <a:rPr lang="en-ID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materi</a:t>
            </a:r>
            <a:r>
              <a:rPr lang="en-ID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yang </a:t>
            </a:r>
            <a:r>
              <a:rPr lang="en-ID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didapat</a:t>
            </a:r>
            <a:r>
              <a:rPr lang="en-ID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sudah</a:t>
            </a:r>
            <a:r>
              <a:rPr lang="en-ID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sesuai</a:t>
            </a:r>
            <a:r>
              <a:rPr lang="en-ID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. </a:t>
            </a:r>
            <a:endParaRPr lang="en-US" sz="1600" dirty="0">
              <a:solidFill>
                <a:srgbClr val="21204D"/>
              </a:solidFill>
              <a:latin typeface="Futura Md BT" panose="020B0602020204020303" pitchFamily="34" charset="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5" name="Google Shape;965;p38"/>
          <p:cNvGrpSpPr/>
          <p:nvPr/>
        </p:nvGrpSpPr>
        <p:grpSpPr>
          <a:xfrm rot="20121509" flipH="1">
            <a:off x="2215452" y="1087674"/>
            <a:ext cx="1723262" cy="3318575"/>
            <a:chOff x="5030877" y="58800"/>
            <a:chExt cx="1332028" cy="2565156"/>
          </a:xfrm>
        </p:grpSpPr>
        <p:sp>
          <p:nvSpPr>
            <p:cNvPr id="966" name="Google Shape;966;p38"/>
            <p:cNvSpPr/>
            <p:nvPr/>
          </p:nvSpPr>
          <p:spPr>
            <a:xfrm>
              <a:off x="5526893" y="1166314"/>
              <a:ext cx="828610" cy="958479"/>
            </a:xfrm>
            <a:custGeom>
              <a:avLst/>
              <a:gdLst/>
              <a:ahLst/>
              <a:cxnLst/>
              <a:rect l="l" t="t" r="r" b="b"/>
              <a:pathLst>
                <a:path w="8773" h="10148" extrusionOk="0">
                  <a:moveTo>
                    <a:pt x="5676" y="1"/>
                  </a:moveTo>
                  <a:cubicBezTo>
                    <a:pt x="2690" y="1"/>
                    <a:pt x="1503" y="2363"/>
                    <a:pt x="1921" y="4177"/>
                  </a:cubicBezTo>
                  <a:cubicBezTo>
                    <a:pt x="2346" y="6004"/>
                    <a:pt x="1116" y="5891"/>
                    <a:pt x="474" y="7571"/>
                  </a:cubicBezTo>
                  <a:cubicBezTo>
                    <a:pt x="471" y="7581"/>
                    <a:pt x="465" y="7595"/>
                    <a:pt x="462" y="7608"/>
                  </a:cubicBezTo>
                  <a:cubicBezTo>
                    <a:pt x="1" y="8838"/>
                    <a:pt x="909" y="10147"/>
                    <a:pt x="2222" y="10147"/>
                  </a:cubicBezTo>
                  <a:lnTo>
                    <a:pt x="6204" y="10147"/>
                  </a:lnTo>
                  <a:cubicBezTo>
                    <a:pt x="7424" y="10147"/>
                    <a:pt x="8322" y="9005"/>
                    <a:pt x="8028" y="7822"/>
                  </a:cubicBezTo>
                  <a:cubicBezTo>
                    <a:pt x="7801" y="6903"/>
                    <a:pt x="7484" y="6028"/>
                    <a:pt x="7794" y="5323"/>
                  </a:cubicBezTo>
                  <a:cubicBezTo>
                    <a:pt x="8480" y="3762"/>
                    <a:pt x="8773" y="34"/>
                    <a:pt x="5740" y="1"/>
                  </a:cubicBezTo>
                  <a:cubicBezTo>
                    <a:pt x="5719" y="1"/>
                    <a:pt x="5697" y="1"/>
                    <a:pt x="5676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8"/>
            <p:cNvSpPr/>
            <p:nvPr/>
          </p:nvSpPr>
          <p:spPr>
            <a:xfrm>
              <a:off x="5030877" y="58800"/>
              <a:ext cx="1332028" cy="1483810"/>
            </a:xfrm>
            <a:custGeom>
              <a:avLst/>
              <a:gdLst/>
              <a:ahLst/>
              <a:cxnLst/>
              <a:rect l="l" t="t" r="r" b="b"/>
              <a:pathLst>
                <a:path w="14103" h="15710" extrusionOk="0">
                  <a:moveTo>
                    <a:pt x="4313" y="0"/>
                  </a:moveTo>
                  <a:cubicBezTo>
                    <a:pt x="3967" y="0"/>
                    <a:pt x="3610" y="54"/>
                    <a:pt x="3245" y="172"/>
                  </a:cubicBezTo>
                  <a:cubicBezTo>
                    <a:pt x="565" y="1037"/>
                    <a:pt x="1" y="4628"/>
                    <a:pt x="1905" y="6660"/>
                  </a:cubicBezTo>
                  <a:cubicBezTo>
                    <a:pt x="3810" y="8694"/>
                    <a:pt x="1224" y="8978"/>
                    <a:pt x="1645" y="12112"/>
                  </a:cubicBezTo>
                  <a:cubicBezTo>
                    <a:pt x="2075" y="15291"/>
                    <a:pt x="5673" y="15709"/>
                    <a:pt x="7539" y="15709"/>
                  </a:cubicBezTo>
                  <a:cubicBezTo>
                    <a:pt x="8207" y="15709"/>
                    <a:pt x="8653" y="15656"/>
                    <a:pt x="8653" y="15656"/>
                  </a:cubicBezTo>
                  <a:cubicBezTo>
                    <a:pt x="14102" y="12760"/>
                    <a:pt x="12693" y="8059"/>
                    <a:pt x="9906" y="7093"/>
                  </a:cubicBezTo>
                  <a:cubicBezTo>
                    <a:pt x="8352" y="6552"/>
                    <a:pt x="8480" y="5794"/>
                    <a:pt x="8349" y="3849"/>
                  </a:cubicBezTo>
                  <a:cubicBezTo>
                    <a:pt x="8237" y="2167"/>
                    <a:pt x="6510" y="0"/>
                    <a:pt x="4313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8"/>
            <p:cNvSpPr/>
            <p:nvPr/>
          </p:nvSpPr>
          <p:spPr>
            <a:xfrm>
              <a:off x="5313657" y="77123"/>
              <a:ext cx="768729" cy="2251499"/>
            </a:xfrm>
            <a:custGeom>
              <a:avLst/>
              <a:gdLst/>
              <a:ahLst/>
              <a:cxnLst/>
              <a:rect l="l" t="t" r="r" b="b"/>
              <a:pathLst>
                <a:path w="8139" h="23838" extrusionOk="0">
                  <a:moveTo>
                    <a:pt x="56" y="1"/>
                  </a:moveTo>
                  <a:cubicBezTo>
                    <a:pt x="51" y="1"/>
                    <a:pt x="45" y="2"/>
                    <a:pt x="40" y="4"/>
                  </a:cubicBezTo>
                  <a:cubicBezTo>
                    <a:pt x="14" y="11"/>
                    <a:pt x="0" y="38"/>
                    <a:pt x="11" y="64"/>
                  </a:cubicBezTo>
                  <a:lnTo>
                    <a:pt x="5446" y="15475"/>
                  </a:lnTo>
                  <a:lnTo>
                    <a:pt x="8041" y="23805"/>
                  </a:lnTo>
                  <a:cubicBezTo>
                    <a:pt x="8049" y="23825"/>
                    <a:pt x="8065" y="23837"/>
                    <a:pt x="8085" y="23837"/>
                  </a:cubicBezTo>
                  <a:cubicBezTo>
                    <a:pt x="8092" y="23837"/>
                    <a:pt x="8095" y="23837"/>
                    <a:pt x="8098" y="23834"/>
                  </a:cubicBezTo>
                  <a:cubicBezTo>
                    <a:pt x="8125" y="23828"/>
                    <a:pt x="8138" y="23801"/>
                    <a:pt x="8132" y="23777"/>
                  </a:cubicBezTo>
                  <a:lnTo>
                    <a:pt x="5536" y="15449"/>
                  </a:lnTo>
                  <a:lnTo>
                    <a:pt x="100" y="31"/>
                  </a:lnTo>
                  <a:cubicBezTo>
                    <a:pt x="93" y="13"/>
                    <a:pt x="75" y="1"/>
                    <a:pt x="56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8"/>
            <p:cNvSpPr/>
            <p:nvPr/>
          </p:nvSpPr>
          <p:spPr>
            <a:xfrm>
              <a:off x="5738298" y="789922"/>
              <a:ext cx="344081" cy="500302"/>
            </a:xfrm>
            <a:custGeom>
              <a:avLst/>
              <a:gdLst/>
              <a:ahLst/>
              <a:cxnLst/>
              <a:rect l="l" t="t" r="r" b="b"/>
              <a:pathLst>
                <a:path w="3643" h="5297" extrusionOk="0">
                  <a:moveTo>
                    <a:pt x="3592" y="1"/>
                  </a:moveTo>
                  <a:cubicBezTo>
                    <a:pt x="3576" y="1"/>
                    <a:pt x="3559" y="8"/>
                    <a:pt x="3548" y="21"/>
                  </a:cubicBezTo>
                  <a:lnTo>
                    <a:pt x="14" y="5219"/>
                  </a:lnTo>
                  <a:cubicBezTo>
                    <a:pt x="1" y="5242"/>
                    <a:pt x="5" y="5273"/>
                    <a:pt x="28" y="5286"/>
                  </a:cubicBezTo>
                  <a:cubicBezTo>
                    <a:pt x="34" y="5293"/>
                    <a:pt x="45" y="5296"/>
                    <a:pt x="54" y="5296"/>
                  </a:cubicBezTo>
                  <a:cubicBezTo>
                    <a:pt x="68" y="5296"/>
                    <a:pt x="85" y="5286"/>
                    <a:pt x="91" y="5273"/>
                  </a:cubicBezTo>
                  <a:lnTo>
                    <a:pt x="3629" y="74"/>
                  </a:lnTo>
                  <a:cubicBezTo>
                    <a:pt x="3642" y="51"/>
                    <a:pt x="3639" y="24"/>
                    <a:pt x="3616" y="8"/>
                  </a:cubicBezTo>
                  <a:cubicBezTo>
                    <a:pt x="3609" y="3"/>
                    <a:pt x="3601" y="1"/>
                    <a:pt x="3592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8"/>
            <p:cNvSpPr/>
            <p:nvPr/>
          </p:nvSpPr>
          <p:spPr>
            <a:xfrm>
              <a:off x="5236587" y="920922"/>
              <a:ext cx="400846" cy="55253"/>
            </a:xfrm>
            <a:custGeom>
              <a:avLst/>
              <a:gdLst/>
              <a:ahLst/>
              <a:cxnLst/>
              <a:rect l="l" t="t" r="r" b="b"/>
              <a:pathLst>
                <a:path w="4244" h="585" extrusionOk="0">
                  <a:moveTo>
                    <a:pt x="49" y="0"/>
                  </a:moveTo>
                  <a:cubicBezTo>
                    <a:pt x="28" y="0"/>
                    <a:pt x="8" y="19"/>
                    <a:pt x="5" y="41"/>
                  </a:cubicBezTo>
                  <a:cubicBezTo>
                    <a:pt x="1" y="67"/>
                    <a:pt x="18" y="90"/>
                    <a:pt x="45" y="93"/>
                  </a:cubicBezTo>
                  <a:lnTo>
                    <a:pt x="4187" y="585"/>
                  </a:lnTo>
                  <a:lnTo>
                    <a:pt x="4194" y="585"/>
                  </a:lnTo>
                  <a:cubicBezTo>
                    <a:pt x="4217" y="585"/>
                    <a:pt x="4237" y="568"/>
                    <a:pt x="4241" y="542"/>
                  </a:cubicBezTo>
                  <a:cubicBezTo>
                    <a:pt x="4244" y="518"/>
                    <a:pt x="4224" y="494"/>
                    <a:pt x="4200" y="491"/>
                  </a:cubicBezTo>
                  <a:lnTo>
                    <a:pt x="54" y="0"/>
                  </a:lnTo>
                  <a:cubicBezTo>
                    <a:pt x="53" y="0"/>
                    <a:pt x="51" y="0"/>
                    <a:pt x="49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8"/>
            <p:cNvSpPr/>
            <p:nvPr/>
          </p:nvSpPr>
          <p:spPr>
            <a:xfrm>
              <a:off x="5499437" y="225123"/>
              <a:ext cx="249065" cy="388190"/>
            </a:xfrm>
            <a:custGeom>
              <a:avLst/>
              <a:gdLst/>
              <a:ahLst/>
              <a:cxnLst/>
              <a:rect l="l" t="t" r="r" b="b"/>
              <a:pathLst>
                <a:path w="2637" h="4110" extrusionOk="0">
                  <a:moveTo>
                    <a:pt x="2583" y="1"/>
                  </a:moveTo>
                  <a:cubicBezTo>
                    <a:pt x="2568" y="1"/>
                    <a:pt x="2552" y="9"/>
                    <a:pt x="2543" y="24"/>
                  </a:cubicBezTo>
                  <a:lnTo>
                    <a:pt x="14" y="4037"/>
                  </a:lnTo>
                  <a:cubicBezTo>
                    <a:pt x="1" y="4060"/>
                    <a:pt x="8" y="4086"/>
                    <a:pt x="31" y="4100"/>
                  </a:cubicBezTo>
                  <a:cubicBezTo>
                    <a:pt x="38" y="4107"/>
                    <a:pt x="48" y="4110"/>
                    <a:pt x="54" y="4110"/>
                  </a:cubicBezTo>
                  <a:cubicBezTo>
                    <a:pt x="71" y="4110"/>
                    <a:pt x="88" y="4100"/>
                    <a:pt x="95" y="4086"/>
                  </a:cubicBezTo>
                  <a:lnTo>
                    <a:pt x="2623" y="74"/>
                  </a:lnTo>
                  <a:cubicBezTo>
                    <a:pt x="2637" y="51"/>
                    <a:pt x="2630" y="21"/>
                    <a:pt x="2607" y="8"/>
                  </a:cubicBezTo>
                  <a:cubicBezTo>
                    <a:pt x="2600" y="3"/>
                    <a:pt x="2591" y="1"/>
                    <a:pt x="2583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8"/>
            <p:cNvSpPr/>
            <p:nvPr/>
          </p:nvSpPr>
          <p:spPr>
            <a:xfrm>
              <a:off x="5565995" y="1383072"/>
              <a:ext cx="580962" cy="1240884"/>
            </a:xfrm>
            <a:custGeom>
              <a:avLst/>
              <a:gdLst/>
              <a:ahLst/>
              <a:cxnLst/>
              <a:rect l="l" t="t" r="r" b="b"/>
              <a:pathLst>
                <a:path w="6151" h="13138" extrusionOk="0">
                  <a:moveTo>
                    <a:pt x="6093" y="1"/>
                  </a:moveTo>
                  <a:cubicBezTo>
                    <a:pt x="6072" y="1"/>
                    <a:pt x="6051" y="11"/>
                    <a:pt x="6044" y="31"/>
                  </a:cubicBezTo>
                  <a:lnTo>
                    <a:pt x="14" y="13061"/>
                  </a:lnTo>
                  <a:cubicBezTo>
                    <a:pt x="0" y="13087"/>
                    <a:pt x="14" y="13118"/>
                    <a:pt x="37" y="13130"/>
                  </a:cubicBezTo>
                  <a:cubicBezTo>
                    <a:pt x="48" y="13134"/>
                    <a:pt x="54" y="13138"/>
                    <a:pt x="60" y="13138"/>
                  </a:cubicBezTo>
                  <a:cubicBezTo>
                    <a:pt x="80" y="13138"/>
                    <a:pt x="97" y="13124"/>
                    <a:pt x="108" y="13104"/>
                  </a:cubicBezTo>
                  <a:lnTo>
                    <a:pt x="6137" y="75"/>
                  </a:lnTo>
                  <a:cubicBezTo>
                    <a:pt x="6151" y="48"/>
                    <a:pt x="6137" y="18"/>
                    <a:pt x="6114" y="4"/>
                  </a:cubicBezTo>
                  <a:cubicBezTo>
                    <a:pt x="6107" y="2"/>
                    <a:pt x="6100" y="1"/>
                    <a:pt x="6093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8"/>
            <p:cNvSpPr/>
            <p:nvPr/>
          </p:nvSpPr>
          <p:spPr>
            <a:xfrm>
              <a:off x="5855953" y="1603325"/>
              <a:ext cx="132608" cy="131380"/>
            </a:xfrm>
            <a:custGeom>
              <a:avLst/>
              <a:gdLst/>
              <a:ahLst/>
              <a:cxnLst/>
              <a:rect l="l" t="t" r="r" b="b"/>
              <a:pathLst>
                <a:path w="1404" h="1391" extrusionOk="0">
                  <a:moveTo>
                    <a:pt x="57" y="0"/>
                  </a:moveTo>
                  <a:cubicBezTo>
                    <a:pt x="44" y="0"/>
                    <a:pt x="30" y="6"/>
                    <a:pt x="20" y="17"/>
                  </a:cubicBezTo>
                  <a:cubicBezTo>
                    <a:pt x="0" y="38"/>
                    <a:pt x="0" y="68"/>
                    <a:pt x="20" y="88"/>
                  </a:cubicBezTo>
                  <a:lnTo>
                    <a:pt x="1311" y="1377"/>
                  </a:lnTo>
                  <a:cubicBezTo>
                    <a:pt x="1320" y="1388"/>
                    <a:pt x="1334" y="1391"/>
                    <a:pt x="1347" y="1391"/>
                  </a:cubicBezTo>
                  <a:cubicBezTo>
                    <a:pt x="1360" y="1391"/>
                    <a:pt x="1371" y="1388"/>
                    <a:pt x="1383" y="1377"/>
                  </a:cubicBezTo>
                  <a:cubicBezTo>
                    <a:pt x="1404" y="1357"/>
                    <a:pt x="1404" y="1324"/>
                    <a:pt x="1383" y="1304"/>
                  </a:cubicBezTo>
                  <a:lnTo>
                    <a:pt x="94" y="17"/>
                  </a:lnTo>
                  <a:cubicBezTo>
                    <a:pt x="84" y="6"/>
                    <a:pt x="71" y="0"/>
                    <a:pt x="57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" name="Google Shape;977;p38"/>
          <p:cNvSpPr/>
          <p:nvPr/>
        </p:nvSpPr>
        <p:spPr>
          <a:xfrm>
            <a:off x="3101353" y="836097"/>
            <a:ext cx="5450605" cy="3998201"/>
          </a:xfrm>
          <a:custGeom>
            <a:avLst/>
            <a:gdLst/>
            <a:ahLst/>
            <a:cxnLst/>
            <a:rect l="l" t="t" r="r" b="b"/>
            <a:pathLst>
              <a:path w="51954" h="38110" extrusionOk="0">
                <a:moveTo>
                  <a:pt x="3144" y="0"/>
                </a:moveTo>
                <a:cubicBezTo>
                  <a:pt x="1407" y="0"/>
                  <a:pt x="0" y="1408"/>
                  <a:pt x="0" y="3141"/>
                </a:cubicBezTo>
                <a:lnTo>
                  <a:pt x="0" y="34969"/>
                </a:lnTo>
                <a:cubicBezTo>
                  <a:pt x="0" y="36703"/>
                  <a:pt x="1407" y="38110"/>
                  <a:pt x="3144" y="38110"/>
                </a:cubicBezTo>
                <a:lnTo>
                  <a:pt x="48810" y="38110"/>
                </a:lnTo>
                <a:cubicBezTo>
                  <a:pt x="50547" y="38110"/>
                  <a:pt x="51953" y="36703"/>
                  <a:pt x="51953" y="34969"/>
                </a:cubicBezTo>
                <a:lnTo>
                  <a:pt x="51953" y="3141"/>
                </a:lnTo>
                <a:cubicBezTo>
                  <a:pt x="51953" y="1408"/>
                  <a:pt x="50547" y="0"/>
                  <a:pt x="48810" y="0"/>
                </a:cubicBezTo>
                <a:close/>
              </a:path>
            </a:pathLst>
          </a:custGeom>
          <a:solidFill>
            <a:srgbClr val="2120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8"/>
          <p:cNvSpPr/>
          <p:nvPr/>
        </p:nvSpPr>
        <p:spPr>
          <a:xfrm>
            <a:off x="3480919" y="895371"/>
            <a:ext cx="4645510" cy="3879650"/>
          </a:xfrm>
          <a:custGeom>
            <a:avLst/>
            <a:gdLst/>
            <a:ahLst/>
            <a:cxnLst/>
            <a:rect l="l" t="t" r="r" b="b"/>
            <a:pathLst>
              <a:path w="44280" h="36980" extrusionOk="0">
                <a:moveTo>
                  <a:pt x="1" y="1"/>
                </a:moveTo>
                <a:lnTo>
                  <a:pt x="1" y="36979"/>
                </a:lnTo>
                <a:lnTo>
                  <a:pt x="44280" y="36979"/>
                </a:lnTo>
                <a:lnTo>
                  <a:pt x="4428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8"/>
          <p:cNvSpPr/>
          <p:nvPr/>
        </p:nvSpPr>
        <p:spPr>
          <a:xfrm>
            <a:off x="8230019" y="2722797"/>
            <a:ext cx="224408" cy="224722"/>
          </a:xfrm>
          <a:custGeom>
            <a:avLst/>
            <a:gdLst/>
            <a:ahLst/>
            <a:cxnLst/>
            <a:rect l="l" t="t" r="r" b="b"/>
            <a:pathLst>
              <a:path w="2139" h="2142" extrusionOk="0">
                <a:moveTo>
                  <a:pt x="1069" y="1"/>
                </a:moveTo>
                <a:cubicBezTo>
                  <a:pt x="478" y="1"/>
                  <a:pt x="1" y="482"/>
                  <a:pt x="1" y="1073"/>
                </a:cubicBezTo>
                <a:cubicBezTo>
                  <a:pt x="1" y="1660"/>
                  <a:pt x="478" y="2141"/>
                  <a:pt x="1069" y="2141"/>
                </a:cubicBezTo>
                <a:cubicBezTo>
                  <a:pt x="1661" y="2141"/>
                  <a:pt x="2139" y="1660"/>
                  <a:pt x="2139" y="1073"/>
                </a:cubicBezTo>
                <a:cubicBezTo>
                  <a:pt x="2139" y="482"/>
                  <a:pt x="1661" y="1"/>
                  <a:pt x="1069" y="1"/>
                </a:cubicBezTo>
                <a:close/>
              </a:path>
            </a:pathLst>
          </a:custGeom>
          <a:solidFill>
            <a:srgbClr val="71B6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8"/>
          <p:cNvSpPr/>
          <p:nvPr/>
        </p:nvSpPr>
        <p:spPr>
          <a:xfrm>
            <a:off x="3249172" y="2476784"/>
            <a:ext cx="50568" cy="716759"/>
          </a:xfrm>
          <a:custGeom>
            <a:avLst/>
            <a:gdLst/>
            <a:ahLst/>
            <a:cxnLst/>
            <a:rect l="l" t="t" r="r" b="b"/>
            <a:pathLst>
              <a:path w="482" h="6832" extrusionOk="0">
                <a:moveTo>
                  <a:pt x="241" y="0"/>
                </a:moveTo>
                <a:cubicBezTo>
                  <a:pt x="108" y="0"/>
                  <a:pt x="1" y="110"/>
                  <a:pt x="1" y="241"/>
                </a:cubicBezTo>
                <a:lnTo>
                  <a:pt x="1" y="6591"/>
                </a:lnTo>
                <a:cubicBezTo>
                  <a:pt x="1" y="6725"/>
                  <a:pt x="108" y="6832"/>
                  <a:pt x="241" y="6832"/>
                </a:cubicBezTo>
                <a:cubicBezTo>
                  <a:pt x="375" y="6832"/>
                  <a:pt x="482" y="6725"/>
                  <a:pt x="482" y="6591"/>
                </a:cubicBezTo>
                <a:lnTo>
                  <a:pt x="482" y="241"/>
                </a:lnTo>
                <a:cubicBezTo>
                  <a:pt x="482" y="110"/>
                  <a:pt x="375" y="0"/>
                  <a:pt x="241" y="0"/>
                </a:cubicBezTo>
                <a:close/>
              </a:path>
            </a:pathLst>
          </a:custGeom>
          <a:solidFill>
            <a:srgbClr val="71B6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8"/>
          <p:cNvSpPr/>
          <p:nvPr/>
        </p:nvSpPr>
        <p:spPr>
          <a:xfrm flipH="1">
            <a:off x="2060225" y="4174862"/>
            <a:ext cx="1617641" cy="409787"/>
          </a:xfrm>
          <a:custGeom>
            <a:avLst/>
            <a:gdLst/>
            <a:ahLst/>
            <a:cxnLst/>
            <a:rect l="l" t="t" r="r" b="b"/>
            <a:pathLst>
              <a:path w="15419" h="3906" extrusionOk="0">
                <a:moveTo>
                  <a:pt x="3846" y="0"/>
                </a:moveTo>
                <a:cubicBezTo>
                  <a:pt x="1721" y="0"/>
                  <a:pt x="0" y="1724"/>
                  <a:pt x="0" y="3846"/>
                </a:cubicBezTo>
                <a:lnTo>
                  <a:pt x="0" y="3906"/>
                </a:lnTo>
                <a:lnTo>
                  <a:pt x="15418" y="3906"/>
                </a:lnTo>
                <a:cubicBezTo>
                  <a:pt x="15264" y="2686"/>
                  <a:pt x="14222" y="1747"/>
                  <a:pt x="12963" y="1747"/>
                </a:cubicBezTo>
                <a:cubicBezTo>
                  <a:pt x="12532" y="1747"/>
                  <a:pt x="12128" y="1855"/>
                  <a:pt x="11776" y="2048"/>
                </a:cubicBezTo>
                <a:cubicBezTo>
                  <a:pt x="11604" y="2142"/>
                  <a:pt x="11414" y="2189"/>
                  <a:pt x="11226" y="2189"/>
                </a:cubicBezTo>
                <a:cubicBezTo>
                  <a:pt x="10998" y="2189"/>
                  <a:pt x="10772" y="2120"/>
                  <a:pt x="10581" y="1981"/>
                </a:cubicBezTo>
                <a:cubicBezTo>
                  <a:pt x="10060" y="1597"/>
                  <a:pt x="9418" y="1374"/>
                  <a:pt x="8720" y="1374"/>
                </a:cubicBezTo>
                <a:cubicBezTo>
                  <a:pt x="8396" y="1374"/>
                  <a:pt x="8082" y="1423"/>
                  <a:pt x="7787" y="1514"/>
                </a:cubicBezTo>
                <a:cubicBezTo>
                  <a:pt x="7680" y="1547"/>
                  <a:pt x="7569" y="1564"/>
                  <a:pt x="7460" y="1564"/>
                </a:cubicBezTo>
                <a:cubicBezTo>
                  <a:pt x="7156" y="1564"/>
                  <a:pt x="6858" y="1438"/>
                  <a:pt x="6642" y="1210"/>
                </a:cubicBezTo>
                <a:cubicBezTo>
                  <a:pt x="5940" y="464"/>
                  <a:pt x="4948" y="0"/>
                  <a:pt x="3846" y="0"/>
                </a:cubicBezTo>
                <a:close/>
              </a:path>
            </a:pathLst>
          </a:custGeom>
          <a:solidFill>
            <a:srgbClr val="71B6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60;p33"/>
          <p:cNvSpPr txBox="1">
            <a:spLocks/>
          </p:cNvSpPr>
          <p:nvPr/>
        </p:nvSpPr>
        <p:spPr>
          <a:xfrm flipH="1">
            <a:off x="407295" y="334057"/>
            <a:ext cx="3073624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2800" dirty="0" err="1">
                <a:latin typeface="Abril Fatface" panose="02000503000000020003" pitchFamily="2" charset="0"/>
              </a:rPr>
              <a:t>Pembuatan</a:t>
            </a:r>
            <a:r>
              <a:rPr lang="en-US" sz="2800" dirty="0">
                <a:latin typeface="Abril Fatface" panose="02000503000000020003" pitchFamily="2" charset="0"/>
              </a:rPr>
              <a:t> Storyboard</a:t>
            </a:r>
          </a:p>
        </p:txBody>
      </p:sp>
      <p:pic>
        <p:nvPicPr>
          <p:cNvPr id="80" name="Picture 79"/>
          <p:cNvPicPr/>
          <p:nvPr/>
        </p:nvPicPr>
        <p:blipFill>
          <a:blip r:embed="rId3"/>
          <a:stretch>
            <a:fillRect/>
          </a:stretch>
        </p:blipFill>
        <p:spPr>
          <a:xfrm>
            <a:off x="3513861" y="1423912"/>
            <a:ext cx="4612210" cy="2677345"/>
          </a:xfrm>
          <a:prstGeom prst="rect">
            <a:avLst/>
          </a:prstGeom>
        </p:spPr>
      </p:pic>
      <p:grpSp>
        <p:nvGrpSpPr>
          <p:cNvPr id="81" name="Google Shape;2865;p48"/>
          <p:cNvGrpSpPr/>
          <p:nvPr/>
        </p:nvGrpSpPr>
        <p:grpSpPr>
          <a:xfrm flipH="1">
            <a:off x="564864" y="1543957"/>
            <a:ext cx="1461671" cy="3599543"/>
            <a:chOff x="6543075" y="1641125"/>
            <a:chExt cx="468525" cy="1153800"/>
          </a:xfrm>
        </p:grpSpPr>
        <p:sp>
          <p:nvSpPr>
            <p:cNvPr id="82" name="Google Shape;2866;p48"/>
            <p:cNvSpPr/>
            <p:nvPr/>
          </p:nvSpPr>
          <p:spPr>
            <a:xfrm>
              <a:off x="6842800" y="1742400"/>
              <a:ext cx="117875" cy="124100"/>
            </a:xfrm>
            <a:custGeom>
              <a:avLst/>
              <a:gdLst/>
              <a:ahLst/>
              <a:cxnLst/>
              <a:rect l="l" t="t" r="r" b="b"/>
              <a:pathLst>
                <a:path w="4715" h="4964" extrusionOk="0">
                  <a:moveTo>
                    <a:pt x="687" y="1"/>
                  </a:moveTo>
                  <a:lnTo>
                    <a:pt x="282" y="89"/>
                  </a:lnTo>
                  <a:cubicBezTo>
                    <a:pt x="282" y="89"/>
                    <a:pt x="1" y="607"/>
                    <a:pt x="103" y="2473"/>
                  </a:cubicBezTo>
                  <a:cubicBezTo>
                    <a:pt x="201" y="4173"/>
                    <a:pt x="1326" y="4964"/>
                    <a:pt x="2654" y="4964"/>
                  </a:cubicBezTo>
                  <a:cubicBezTo>
                    <a:pt x="2781" y="4964"/>
                    <a:pt x="2910" y="4956"/>
                    <a:pt x="3040" y="4942"/>
                  </a:cubicBezTo>
                  <a:cubicBezTo>
                    <a:pt x="4527" y="4782"/>
                    <a:pt x="4714" y="3899"/>
                    <a:pt x="4545" y="2291"/>
                  </a:cubicBezTo>
                  <a:cubicBezTo>
                    <a:pt x="4415" y="1051"/>
                    <a:pt x="3485" y="611"/>
                    <a:pt x="2621" y="611"/>
                  </a:cubicBezTo>
                  <a:cubicBezTo>
                    <a:pt x="2364" y="611"/>
                    <a:pt x="2113" y="650"/>
                    <a:pt x="1890" y="718"/>
                  </a:cubicBezTo>
                  <a:cubicBezTo>
                    <a:pt x="1765" y="756"/>
                    <a:pt x="1652" y="773"/>
                    <a:pt x="1551" y="773"/>
                  </a:cubicBezTo>
                  <a:cubicBezTo>
                    <a:pt x="859" y="773"/>
                    <a:pt x="687" y="1"/>
                    <a:pt x="687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867;p48"/>
            <p:cNvSpPr/>
            <p:nvPr/>
          </p:nvSpPr>
          <p:spPr>
            <a:xfrm>
              <a:off x="6725900" y="2045750"/>
              <a:ext cx="136525" cy="318050"/>
            </a:xfrm>
            <a:custGeom>
              <a:avLst/>
              <a:gdLst/>
              <a:ahLst/>
              <a:cxnLst/>
              <a:rect l="l" t="t" r="r" b="b"/>
              <a:pathLst>
                <a:path w="5461" h="12722" extrusionOk="0">
                  <a:moveTo>
                    <a:pt x="3553" y="0"/>
                  </a:moveTo>
                  <a:cubicBezTo>
                    <a:pt x="2764" y="0"/>
                    <a:pt x="2069" y="569"/>
                    <a:pt x="1727" y="992"/>
                  </a:cubicBezTo>
                  <a:cubicBezTo>
                    <a:pt x="1130" y="1723"/>
                    <a:pt x="163" y="8998"/>
                    <a:pt x="79" y="10501"/>
                  </a:cubicBezTo>
                  <a:cubicBezTo>
                    <a:pt x="1" y="11880"/>
                    <a:pt x="344" y="12721"/>
                    <a:pt x="1178" y="12721"/>
                  </a:cubicBezTo>
                  <a:cubicBezTo>
                    <a:pt x="1252" y="12721"/>
                    <a:pt x="1329" y="12715"/>
                    <a:pt x="1411" y="12702"/>
                  </a:cubicBezTo>
                  <a:cubicBezTo>
                    <a:pt x="2413" y="12537"/>
                    <a:pt x="2743" y="10001"/>
                    <a:pt x="4102" y="6699"/>
                  </a:cubicBezTo>
                  <a:cubicBezTo>
                    <a:pt x="5460" y="3398"/>
                    <a:pt x="5345" y="1206"/>
                    <a:pt x="5345" y="1206"/>
                  </a:cubicBezTo>
                  <a:cubicBezTo>
                    <a:pt x="4765" y="308"/>
                    <a:pt x="4134" y="0"/>
                    <a:pt x="3553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868;p48"/>
            <p:cNvSpPr/>
            <p:nvPr/>
          </p:nvSpPr>
          <p:spPr>
            <a:xfrm>
              <a:off x="6726700" y="2309750"/>
              <a:ext cx="105650" cy="339800"/>
            </a:xfrm>
            <a:custGeom>
              <a:avLst/>
              <a:gdLst/>
              <a:ahLst/>
              <a:cxnLst/>
              <a:rect l="l" t="t" r="r" b="b"/>
              <a:pathLst>
                <a:path w="4226" h="13592" extrusionOk="0">
                  <a:moveTo>
                    <a:pt x="1096" y="0"/>
                  </a:moveTo>
                  <a:cubicBezTo>
                    <a:pt x="529" y="0"/>
                    <a:pt x="0" y="476"/>
                    <a:pt x="51" y="1072"/>
                  </a:cubicBezTo>
                  <a:cubicBezTo>
                    <a:pt x="114" y="1798"/>
                    <a:pt x="1459" y="9003"/>
                    <a:pt x="2346" y="13592"/>
                  </a:cubicBezTo>
                  <a:lnTo>
                    <a:pt x="4199" y="13592"/>
                  </a:lnTo>
                  <a:cubicBezTo>
                    <a:pt x="4225" y="10990"/>
                    <a:pt x="4114" y="7711"/>
                    <a:pt x="3727" y="6031"/>
                  </a:cubicBezTo>
                  <a:cubicBezTo>
                    <a:pt x="3067" y="3162"/>
                    <a:pt x="2203" y="947"/>
                    <a:pt x="2203" y="947"/>
                  </a:cubicBezTo>
                  <a:cubicBezTo>
                    <a:pt x="1965" y="267"/>
                    <a:pt x="1520" y="0"/>
                    <a:pt x="109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869;p48"/>
            <p:cNvSpPr/>
            <p:nvPr/>
          </p:nvSpPr>
          <p:spPr>
            <a:xfrm>
              <a:off x="6785325" y="2649525"/>
              <a:ext cx="46350" cy="106000"/>
            </a:xfrm>
            <a:custGeom>
              <a:avLst/>
              <a:gdLst/>
              <a:ahLst/>
              <a:cxnLst/>
              <a:rect l="l" t="t" r="r" b="b"/>
              <a:pathLst>
                <a:path w="1854" h="4240" extrusionOk="0">
                  <a:moveTo>
                    <a:pt x="1" y="1"/>
                  </a:moveTo>
                  <a:cubicBezTo>
                    <a:pt x="383" y="1983"/>
                    <a:pt x="683" y="3480"/>
                    <a:pt x="753" y="3748"/>
                  </a:cubicBezTo>
                  <a:cubicBezTo>
                    <a:pt x="851" y="4109"/>
                    <a:pt x="997" y="4239"/>
                    <a:pt x="1144" y="4239"/>
                  </a:cubicBezTo>
                  <a:cubicBezTo>
                    <a:pt x="1358" y="4239"/>
                    <a:pt x="1573" y="3961"/>
                    <a:pt x="1645" y="3712"/>
                  </a:cubicBezTo>
                  <a:cubicBezTo>
                    <a:pt x="1752" y="3347"/>
                    <a:pt x="1837" y="1841"/>
                    <a:pt x="185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870;p48"/>
            <p:cNvSpPr/>
            <p:nvPr/>
          </p:nvSpPr>
          <p:spPr>
            <a:xfrm>
              <a:off x="6829550" y="2693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871;p48"/>
            <p:cNvSpPr/>
            <p:nvPr/>
          </p:nvSpPr>
          <p:spPr>
            <a:xfrm>
              <a:off x="6670925" y="2769150"/>
              <a:ext cx="162225" cy="20850"/>
            </a:xfrm>
            <a:custGeom>
              <a:avLst/>
              <a:gdLst/>
              <a:ahLst/>
              <a:cxnLst/>
              <a:rect l="l" t="t" r="r" b="b"/>
              <a:pathLst>
                <a:path w="6489" h="834" extrusionOk="0">
                  <a:moveTo>
                    <a:pt x="153" y="1"/>
                  </a:moveTo>
                  <a:cubicBezTo>
                    <a:pt x="23" y="749"/>
                    <a:pt x="1" y="834"/>
                    <a:pt x="1" y="834"/>
                  </a:cubicBezTo>
                  <a:lnTo>
                    <a:pt x="6488" y="834"/>
                  </a:lnTo>
                  <a:lnTo>
                    <a:pt x="6488" y="1"/>
                  </a:ln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872;p48"/>
            <p:cNvSpPr/>
            <p:nvPr/>
          </p:nvSpPr>
          <p:spPr>
            <a:xfrm>
              <a:off x="6674725" y="2694100"/>
              <a:ext cx="158425" cy="75075"/>
            </a:xfrm>
            <a:custGeom>
              <a:avLst/>
              <a:gdLst/>
              <a:ahLst/>
              <a:cxnLst/>
              <a:rect l="l" t="t" r="r" b="b"/>
              <a:pathLst>
                <a:path w="6337" h="3003" extrusionOk="0">
                  <a:moveTo>
                    <a:pt x="4737" y="0"/>
                  </a:moveTo>
                  <a:cubicBezTo>
                    <a:pt x="4737" y="0"/>
                    <a:pt x="4924" y="1742"/>
                    <a:pt x="3610" y="1867"/>
                  </a:cubicBezTo>
                  <a:cubicBezTo>
                    <a:pt x="2294" y="1997"/>
                    <a:pt x="143" y="2170"/>
                    <a:pt x="9" y="2959"/>
                  </a:cubicBezTo>
                  <a:cubicBezTo>
                    <a:pt x="5" y="2976"/>
                    <a:pt x="5" y="2990"/>
                    <a:pt x="1" y="3003"/>
                  </a:cubicBezTo>
                  <a:lnTo>
                    <a:pt x="6336" y="3003"/>
                  </a:lnTo>
                  <a:lnTo>
                    <a:pt x="6336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873;p48"/>
            <p:cNvSpPr/>
            <p:nvPr/>
          </p:nvSpPr>
          <p:spPr>
            <a:xfrm>
              <a:off x="6686975" y="2752350"/>
              <a:ext cx="72425" cy="17075"/>
            </a:xfrm>
            <a:custGeom>
              <a:avLst/>
              <a:gdLst/>
              <a:ahLst/>
              <a:cxnLst/>
              <a:rect l="l" t="t" r="r" b="b"/>
              <a:pathLst>
                <a:path w="2897" h="683" extrusionOk="0">
                  <a:moveTo>
                    <a:pt x="1040" y="0"/>
                  </a:moveTo>
                  <a:cubicBezTo>
                    <a:pt x="491" y="0"/>
                    <a:pt x="6" y="19"/>
                    <a:pt x="1" y="19"/>
                  </a:cubicBezTo>
                  <a:lnTo>
                    <a:pt x="1" y="58"/>
                  </a:lnTo>
                  <a:cubicBezTo>
                    <a:pt x="6" y="58"/>
                    <a:pt x="491" y="42"/>
                    <a:pt x="1040" y="42"/>
                  </a:cubicBezTo>
                  <a:cubicBezTo>
                    <a:pt x="1314" y="42"/>
                    <a:pt x="1604" y="46"/>
                    <a:pt x="1858" y="58"/>
                  </a:cubicBezTo>
                  <a:cubicBezTo>
                    <a:pt x="2606" y="99"/>
                    <a:pt x="2857" y="677"/>
                    <a:pt x="2861" y="683"/>
                  </a:cubicBezTo>
                  <a:lnTo>
                    <a:pt x="2896" y="669"/>
                  </a:lnTo>
                  <a:cubicBezTo>
                    <a:pt x="2896" y="660"/>
                    <a:pt x="2633" y="58"/>
                    <a:pt x="1858" y="19"/>
                  </a:cubicBezTo>
                  <a:cubicBezTo>
                    <a:pt x="1604" y="5"/>
                    <a:pt x="1314" y="0"/>
                    <a:pt x="10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874;p48"/>
            <p:cNvSpPr/>
            <p:nvPr/>
          </p:nvSpPr>
          <p:spPr>
            <a:xfrm>
              <a:off x="6758700" y="2694100"/>
              <a:ext cx="55075" cy="52600"/>
            </a:xfrm>
            <a:custGeom>
              <a:avLst/>
              <a:gdLst/>
              <a:ahLst/>
              <a:cxnLst/>
              <a:rect l="l" t="t" r="r" b="b"/>
              <a:pathLst>
                <a:path w="2203" h="2104" extrusionOk="0">
                  <a:moveTo>
                    <a:pt x="2149" y="0"/>
                  </a:moveTo>
                  <a:cubicBezTo>
                    <a:pt x="2149" y="19"/>
                    <a:pt x="2157" y="1760"/>
                    <a:pt x="1524" y="1983"/>
                  </a:cubicBezTo>
                  <a:cubicBezTo>
                    <a:pt x="1363" y="2041"/>
                    <a:pt x="1187" y="2062"/>
                    <a:pt x="1014" y="2062"/>
                  </a:cubicBezTo>
                  <a:cubicBezTo>
                    <a:pt x="506" y="2062"/>
                    <a:pt x="25" y="1875"/>
                    <a:pt x="19" y="1872"/>
                  </a:cubicBezTo>
                  <a:lnTo>
                    <a:pt x="0" y="1911"/>
                  </a:lnTo>
                  <a:cubicBezTo>
                    <a:pt x="10" y="1917"/>
                    <a:pt x="496" y="2104"/>
                    <a:pt x="1016" y="2104"/>
                  </a:cubicBezTo>
                  <a:cubicBezTo>
                    <a:pt x="1195" y="2104"/>
                    <a:pt x="1374" y="2081"/>
                    <a:pt x="1542" y="2023"/>
                  </a:cubicBezTo>
                  <a:cubicBezTo>
                    <a:pt x="2202" y="1787"/>
                    <a:pt x="2188" y="76"/>
                    <a:pt x="2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875;p48"/>
            <p:cNvSpPr/>
            <p:nvPr/>
          </p:nvSpPr>
          <p:spPr>
            <a:xfrm>
              <a:off x="6791700" y="2699450"/>
              <a:ext cx="21500" cy="14725"/>
            </a:xfrm>
            <a:custGeom>
              <a:avLst/>
              <a:gdLst/>
              <a:ahLst/>
              <a:cxnLst/>
              <a:rect l="l" t="t" r="r" b="b"/>
              <a:pathLst>
                <a:path w="860" h="589" extrusionOk="0">
                  <a:moveTo>
                    <a:pt x="837" y="0"/>
                  </a:moveTo>
                  <a:lnTo>
                    <a:pt x="0" y="553"/>
                  </a:lnTo>
                  <a:lnTo>
                    <a:pt x="21" y="588"/>
                  </a:lnTo>
                  <a:lnTo>
                    <a:pt x="860" y="3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876;p48"/>
            <p:cNvSpPr/>
            <p:nvPr/>
          </p:nvSpPr>
          <p:spPr>
            <a:xfrm>
              <a:off x="6793025" y="2703250"/>
              <a:ext cx="18850" cy="10925"/>
            </a:xfrm>
            <a:custGeom>
              <a:avLst/>
              <a:gdLst/>
              <a:ahLst/>
              <a:cxnLst/>
              <a:rect l="l" t="t" r="r" b="b"/>
              <a:pathLst>
                <a:path w="754" h="437" extrusionOk="0">
                  <a:moveTo>
                    <a:pt x="22" y="0"/>
                  </a:moveTo>
                  <a:lnTo>
                    <a:pt x="1" y="35"/>
                  </a:lnTo>
                  <a:lnTo>
                    <a:pt x="731" y="436"/>
                  </a:lnTo>
                  <a:lnTo>
                    <a:pt x="753" y="40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877;p48"/>
            <p:cNvSpPr/>
            <p:nvPr/>
          </p:nvSpPr>
          <p:spPr>
            <a:xfrm>
              <a:off x="6785775" y="2719700"/>
              <a:ext cx="24975" cy="9625"/>
            </a:xfrm>
            <a:custGeom>
              <a:avLst/>
              <a:gdLst/>
              <a:ahLst/>
              <a:cxnLst/>
              <a:rect l="l" t="t" r="r" b="b"/>
              <a:pathLst>
                <a:path w="999" h="385" extrusionOk="0">
                  <a:moveTo>
                    <a:pt x="986" y="1"/>
                  </a:moveTo>
                  <a:lnTo>
                    <a:pt x="1" y="344"/>
                  </a:lnTo>
                  <a:lnTo>
                    <a:pt x="14" y="385"/>
                  </a:lnTo>
                  <a:lnTo>
                    <a:pt x="998" y="3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878;p48"/>
            <p:cNvSpPr/>
            <p:nvPr/>
          </p:nvSpPr>
          <p:spPr>
            <a:xfrm>
              <a:off x="6789900" y="2719700"/>
              <a:ext cx="17725" cy="12400"/>
            </a:xfrm>
            <a:custGeom>
              <a:avLst/>
              <a:gdLst/>
              <a:ahLst/>
              <a:cxnLst/>
              <a:rect l="l" t="t" r="r" b="b"/>
              <a:pathLst>
                <a:path w="709" h="496" extrusionOk="0">
                  <a:moveTo>
                    <a:pt x="23" y="1"/>
                  </a:moveTo>
                  <a:lnTo>
                    <a:pt x="0" y="37"/>
                  </a:lnTo>
                  <a:lnTo>
                    <a:pt x="687" y="496"/>
                  </a:lnTo>
                  <a:lnTo>
                    <a:pt x="708" y="465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879;p48"/>
            <p:cNvSpPr/>
            <p:nvPr/>
          </p:nvSpPr>
          <p:spPr>
            <a:xfrm>
              <a:off x="6694550" y="1820600"/>
              <a:ext cx="96250" cy="220450"/>
            </a:xfrm>
            <a:custGeom>
              <a:avLst/>
              <a:gdLst/>
              <a:ahLst/>
              <a:cxnLst/>
              <a:rect l="l" t="t" r="r" b="b"/>
              <a:pathLst>
                <a:path w="3850" h="8818" extrusionOk="0">
                  <a:moveTo>
                    <a:pt x="2732" y="0"/>
                  </a:moveTo>
                  <a:cubicBezTo>
                    <a:pt x="2166" y="0"/>
                    <a:pt x="1720" y="724"/>
                    <a:pt x="1658" y="958"/>
                  </a:cubicBezTo>
                  <a:cubicBezTo>
                    <a:pt x="1658" y="958"/>
                    <a:pt x="0" y="7049"/>
                    <a:pt x="179" y="8145"/>
                  </a:cubicBezTo>
                  <a:cubicBezTo>
                    <a:pt x="257" y="8626"/>
                    <a:pt x="539" y="8817"/>
                    <a:pt x="862" y="8817"/>
                  </a:cubicBezTo>
                  <a:cubicBezTo>
                    <a:pt x="1279" y="8817"/>
                    <a:pt x="1764" y="8498"/>
                    <a:pt x="1966" y="8069"/>
                  </a:cubicBezTo>
                  <a:cubicBezTo>
                    <a:pt x="2322" y="7307"/>
                    <a:pt x="3726" y="2184"/>
                    <a:pt x="3707" y="1804"/>
                  </a:cubicBezTo>
                  <a:cubicBezTo>
                    <a:pt x="3694" y="1426"/>
                    <a:pt x="3850" y="570"/>
                    <a:pt x="3115" y="116"/>
                  </a:cubicBezTo>
                  <a:cubicBezTo>
                    <a:pt x="2983" y="35"/>
                    <a:pt x="2855" y="0"/>
                    <a:pt x="2732" y="0"/>
                  </a:cubicBezTo>
                  <a:close/>
                </a:path>
              </a:pathLst>
            </a:custGeom>
            <a:solidFill>
              <a:srgbClr val="FF2E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880;p48"/>
            <p:cNvSpPr/>
            <p:nvPr/>
          </p:nvSpPr>
          <p:spPr>
            <a:xfrm>
              <a:off x="6723275" y="1839250"/>
              <a:ext cx="69775" cy="103225"/>
            </a:xfrm>
            <a:custGeom>
              <a:avLst/>
              <a:gdLst/>
              <a:ahLst/>
              <a:cxnLst/>
              <a:rect l="l" t="t" r="r" b="b"/>
              <a:pathLst>
                <a:path w="2791" h="4129" extrusionOk="0">
                  <a:moveTo>
                    <a:pt x="1283" y="1"/>
                  </a:moveTo>
                  <a:cubicBezTo>
                    <a:pt x="825" y="1"/>
                    <a:pt x="452" y="348"/>
                    <a:pt x="313" y="711"/>
                  </a:cubicBezTo>
                  <a:cubicBezTo>
                    <a:pt x="103" y="1255"/>
                    <a:pt x="1" y="2057"/>
                    <a:pt x="1" y="2057"/>
                  </a:cubicBezTo>
                  <a:lnTo>
                    <a:pt x="1752" y="4128"/>
                  </a:lnTo>
                  <a:lnTo>
                    <a:pt x="2349" y="1954"/>
                  </a:lnTo>
                  <a:cubicBezTo>
                    <a:pt x="2349" y="1954"/>
                    <a:pt x="2791" y="974"/>
                    <a:pt x="2028" y="315"/>
                  </a:cubicBezTo>
                  <a:cubicBezTo>
                    <a:pt x="1771" y="91"/>
                    <a:pt x="1516" y="1"/>
                    <a:pt x="1283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881;p48"/>
            <p:cNvSpPr/>
            <p:nvPr/>
          </p:nvSpPr>
          <p:spPr>
            <a:xfrm>
              <a:off x="6719150" y="1794425"/>
              <a:ext cx="81575" cy="143825"/>
            </a:xfrm>
            <a:custGeom>
              <a:avLst/>
              <a:gdLst/>
              <a:ahLst/>
              <a:cxnLst/>
              <a:rect l="l" t="t" r="r" b="b"/>
              <a:pathLst>
                <a:path w="3263" h="5753" extrusionOk="0">
                  <a:moveTo>
                    <a:pt x="2193" y="0"/>
                  </a:moveTo>
                  <a:cubicBezTo>
                    <a:pt x="2193" y="0"/>
                    <a:pt x="865" y="40"/>
                    <a:pt x="433" y="1007"/>
                  </a:cubicBezTo>
                  <a:lnTo>
                    <a:pt x="1" y="1979"/>
                  </a:lnTo>
                  <a:lnTo>
                    <a:pt x="2064" y="5752"/>
                  </a:lnTo>
                  <a:cubicBezTo>
                    <a:pt x="2064" y="5752"/>
                    <a:pt x="2995" y="2820"/>
                    <a:pt x="3044" y="2041"/>
                  </a:cubicBezTo>
                  <a:cubicBezTo>
                    <a:pt x="3098" y="1261"/>
                    <a:pt x="3262" y="513"/>
                    <a:pt x="2193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882;p48"/>
            <p:cNvSpPr/>
            <p:nvPr/>
          </p:nvSpPr>
          <p:spPr>
            <a:xfrm>
              <a:off x="6567900" y="1863700"/>
              <a:ext cx="174100" cy="177400"/>
            </a:xfrm>
            <a:custGeom>
              <a:avLst/>
              <a:gdLst/>
              <a:ahLst/>
              <a:cxnLst/>
              <a:rect l="l" t="t" r="r" b="b"/>
              <a:pathLst>
                <a:path w="6964" h="7096" extrusionOk="0">
                  <a:moveTo>
                    <a:pt x="338" y="0"/>
                  </a:moveTo>
                  <a:cubicBezTo>
                    <a:pt x="132" y="0"/>
                    <a:pt x="1" y="199"/>
                    <a:pt x="250" y="718"/>
                  </a:cubicBezTo>
                  <a:cubicBezTo>
                    <a:pt x="624" y="1511"/>
                    <a:pt x="4496" y="6866"/>
                    <a:pt x="5734" y="7072"/>
                  </a:cubicBezTo>
                  <a:cubicBezTo>
                    <a:pt x="5834" y="7088"/>
                    <a:pt x="5925" y="7096"/>
                    <a:pt x="6008" y="7096"/>
                  </a:cubicBezTo>
                  <a:cubicBezTo>
                    <a:pt x="6964" y="7096"/>
                    <a:pt x="6892" y="6072"/>
                    <a:pt x="6514" y="5441"/>
                  </a:cubicBezTo>
                  <a:cubicBezTo>
                    <a:pt x="6100" y="4750"/>
                    <a:pt x="678" y="143"/>
                    <a:pt x="678" y="143"/>
                  </a:cubicBezTo>
                  <a:cubicBezTo>
                    <a:pt x="573" y="54"/>
                    <a:pt x="446" y="0"/>
                    <a:pt x="338" y="0"/>
                  </a:cubicBezTo>
                  <a:close/>
                </a:path>
              </a:pathLst>
            </a:custGeom>
            <a:solidFill>
              <a:srgbClr val="FF2E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883;p48"/>
            <p:cNvSpPr/>
            <p:nvPr/>
          </p:nvSpPr>
          <p:spPr>
            <a:xfrm>
              <a:off x="6543075" y="1820325"/>
              <a:ext cx="40800" cy="57550"/>
            </a:xfrm>
            <a:custGeom>
              <a:avLst/>
              <a:gdLst/>
              <a:ahLst/>
              <a:cxnLst/>
              <a:rect l="l" t="t" r="r" b="b"/>
              <a:pathLst>
                <a:path w="1632" h="2302" extrusionOk="0">
                  <a:moveTo>
                    <a:pt x="19" y="1"/>
                  </a:moveTo>
                  <a:cubicBezTo>
                    <a:pt x="16" y="1"/>
                    <a:pt x="14" y="3"/>
                    <a:pt x="13" y="7"/>
                  </a:cubicBezTo>
                  <a:cubicBezTo>
                    <a:pt x="0" y="136"/>
                    <a:pt x="494" y="880"/>
                    <a:pt x="494" y="880"/>
                  </a:cubicBezTo>
                  <a:cubicBezTo>
                    <a:pt x="494" y="880"/>
                    <a:pt x="75" y="1250"/>
                    <a:pt x="62" y="1420"/>
                  </a:cubicBezTo>
                  <a:cubicBezTo>
                    <a:pt x="44" y="1584"/>
                    <a:pt x="1230" y="2302"/>
                    <a:pt x="1230" y="2302"/>
                  </a:cubicBezTo>
                  <a:lnTo>
                    <a:pt x="1631" y="1847"/>
                  </a:lnTo>
                  <a:cubicBezTo>
                    <a:pt x="1631" y="1847"/>
                    <a:pt x="127" y="1"/>
                    <a:pt x="19" y="1"/>
                  </a:cubicBezTo>
                  <a:close/>
                </a:path>
              </a:pathLst>
            </a:custGeom>
            <a:solidFill>
              <a:srgbClr val="FF2E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884;p48"/>
            <p:cNvSpPr/>
            <p:nvPr/>
          </p:nvSpPr>
          <p:spPr>
            <a:xfrm>
              <a:off x="6783425" y="1792075"/>
              <a:ext cx="108650" cy="43900"/>
            </a:xfrm>
            <a:custGeom>
              <a:avLst/>
              <a:gdLst/>
              <a:ahLst/>
              <a:cxnLst/>
              <a:rect l="l" t="t" r="r" b="b"/>
              <a:pathLst>
                <a:path w="4346" h="1756" extrusionOk="0">
                  <a:moveTo>
                    <a:pt x="700" y="0"/>
                  </a:moveTo>
                  <a:cubicBezTo>
                    <a:pt x="469" y="0"/>
                    <a:pt x="222" y="8"/>
                    <a:pt x="1" y="31"/>
                  </a:cubicBezTo>
                  <a:cubicBezTo>
                    <a:pt x="375" y="780"/>
                    <a:pt x="1035" y="1404"/>
                    <a:pt x="1779" y="1662"/>
                  </a:cubicBezTo>
                  <a:cubicBezTo>
                    <a:pt x="1956" y="1726"/>
                    <a:pt x="2132" y="1756"/>
                    <a:pt x="2303" y="1756"/>
                  </a:cubicBezTo>
                  <a:cubicBezTo>
                    <a:pt x="3167" y="1756"/>
                    <a:pt x="3928" y="1007"/>
                    <a:pt x="4345" y="214"/>
                  </a:cubicBezTo>
                  <a:cubicBezTo>
                    <a:pt x="3574" y="126"/>
                    <a:pt x="2585" y="19"/>
                    <a:pt x="2585" y="19"/>
                  </a:cubicBezTo>
                  <a:lnTo>
                    <a:pt x="1561" y="31"/>
                  </a:lnTo>
                  <a:cubicBezTo>
                    <a:pt x="1561" y="31"/>
                    <a:pt x="1162" y="0"/>
                    <a:pt x="70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885;p48"/>
            <p:cNvSpPr/>
            <p:nvPr/>
          </p:nvSpPr>
          <p:spPr>
            <a:xfrm>
              <a:off x="6744225" y="1792850"/>
              <a:ext cx="189050" cy="208325"/>
            </a:xfrm>
            <a:custGeom>
              <a:avLst/>
              <a:gdLst/>
              <a:ahLst/>
              <a:cxnLst/>
              <a:rect l="l" t="t" r="r" b="b"/>
              <a:pathLst>
                <a:path w="7562" h="8333" extrusionOk="0">
                  <a:moveTo>
                    <a:pt x="1569" y="0"/>
                  </a:moveTo>
                  <a:cubicBezTo>
                    <a:pt x="1288" y="27"/>
                    <a:pt x="1052" y="81"/>
                    <a:pt x="937" y="175"/>
                  </a:cubicBezTo>
                  <a:cubicBezTo>
                    <a:pt x="548" y="491"/>
                    <a:pt x="1" y="2282"/>
                    <a:pt x="785" y="4029"/>
                  </a:cubicBezTo>
                  <a:cubicBezTo>
                    <a:pt x="1573" y="5775"/>
                    <a:pt x="2001" y="7117"/>
                    <a:pt x="2041" y="7673"/>
                  </a:cubicBezTo>
                  <a:cubicBezTo>
                    <a:pt x="2081" y="8226"/>
                    <a:pt x="2175" y="8333"/>
                    <a:pt x="2175" y="8333"/>
                  </a:cubicBezTo>
                  <a:lnTo>
                    <a:pt x="5597" y="8186"/>
                  </a:lnTo>
                  <a:cubicBezTo>
                    <a:pt x="5597" y="8186"/>
                    <a:pt x="6043" y="5561"/>
                    <a:pt x="6305" y="4991"/>
                  </a:cubicBezTo>
                  <a:cubicBezTo>
                    <a:pt x="6568" y="4425"/>
                    <a:pt x="7415" y="2826"/>
                    <a:pt x="7490" y="1952"/>
                  </a:cubicBezTo>
                  <a:cubicBezTo>
                    <a:pt x="7561" y="1084"/>
                    <a:pt x="7223" y="353"/>
                    <a:pt x="6599" y="268"/>
                  </a:cubicBezTo>
                  <a:cubicBezTo>
                    <a:pt x="6434" y="246"/>
                    <a:pt x="6185" y="214"/>
                    <a:pt x="5913" y="183"/>
                  </a:cubicBezTo>
                  <a:cubicBezTo>
                    <a:pt x="5496" y="976"/>
                    <a:pt x="4735" y="1725"/>
                    <a:pt x="3871" y="1725"/>
                  </a:cubicBezTo>
                  <a:cubicBezTo>
                    <a:pt x="3700" y="1725"/>
                    <a:pt x="3524" y="1695"/>
                    <a:pt x="3347" y="1631"/>
                  </a:cubicBezTo>
                  <a:cubicBezTo>
                    <a:pt x="2603" y="1373"/>
                    <a:pt x="1943" y="749"/>
                    <a:pt x="1569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886;p48"/>
            <p:cNvSpPr/>
            <p:nvPr/>
          </p:nvSpPr>
          <p:spPr>
            <a:xfrm>
              <a:off x="6753600" y="1855575"/>
              <a:ext cx="42325" cy="129100"/>
            </a:xfrm>
            <a:custGeom>
              <a:avLst/>
              <a:gdLst/>
              <a:ahLst/>
              <a:cxnLst/>
              <a:rect l="l" t="t" r="r" b="b"/>
              <a:pathLst>
                <a:path w="1693" h="5164" extrusionOk="0">
                  <a:moveTo>
                    <a:pt x="0" y="0"/>
                  </a:moveTo>
                  <a:cubicBezTo>
                    <a:pt x="0" y="10"/>
                    <a:pt x="9" y="838"/>
                    <a:pt x="468" y="1707"/>
                  </a:cubicBezTo>
                  <a:cubicBezTo>
                    <a:pt x="926" y="2571"/>
                    <a:pt x="1609" y="4501"/>
                    <a:pt x="1644" y="5164"/>
                  </a:cubicBezTo>
                  <a:lnTo>
                    <a:pt x="1693" y="5159"/>
                  </a:lnTo>
                  <a:cubicBezTo>
                    <a:pt x="1658" y="4495"/>
                    <a:pt x="971" y="2549"/>
                    <a:pt x="512" y="1684"/>
                  </a:cubicBezTo>
                  <a:cubicBezTo>
                    <a:pt x="58" y="824"/>
                    <a:pt x="48" y="10"/>
                    <a:pt x="48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887;p48"/>
            <p:cNvSpPr/>
            <p:nvPr/>
          </p:nvSpPr>
          <p:spPr>
            <a:xfrm>
              <a:off x="6884900" y="1815450"/>
              <a:ext cx="27500" cy="18400"/>
            </a:xfrm>
            <a:custGeom>
              <a:avLst/>
              <a:gdLst/>
              <a:ahLst/>
              <a:cxnLst/>
              <a:rect l="l" t="t" r="r" b="b"/>
              <a:pathLst>
                <a:path w="1100" h="736" extrusionOk="0">
                  <a:moveTo>
                    <a:pt x="744" y="0"/>
                  </a:moveTo>
                  <a:cubicBezTo>
                    <a:pt x="658" y="0"/>
                    <a:pt x="580" y="33"/>
                    <a:pt x="527" y="126"/>
                  </a:cubicBezTo>
                  <a:cubicBezTo>
                    <a:pt x="473" y="219"/>
                    <a:pt x="500" y="305"/>
                    <a:pt x="486" y="398"/>
                  </a:cubicBezTo>
                  <a:cubicBezTo>
                    <a:pt x="473" y="487"/>
                    <a:pt x="459" y="545"/>
                    <a:pt x="357" y="572"/>
                  </a:cubicBezTo>
                  <a:cubicBezTo>
                    <a:pt x="318" y="585"/>
                    <a:pt x="273" y="589"/>
                    <a:pt x="229" y="589"/>
                  </a:cubicBezTo>
                  <a:cubicBezTo>
                    <a:pt x="182" y="589"/>
                    <a:pt x="136" y="585"/>
                    <a:pt x="95" y="585"/>
                  </a:cubicBezTo>
                  <a:cubicBezTo>
                    <a:pt x="93" y="585"/>
                    <a:pt x="92" y="585"/>
                    <a:pt x="91" y="585"/>
                  </a:cubicBezTo>
                  <a:cubicBezTo>
                    <a:pt x="1" y="585"/>
                    <a:pt x="2" y="727"/>
                    <a:pt x="95" y="732"/>
                  </a:cubicBezTo>
                  <a:cubicBezTo>
                    <a:pt x="130" y="733"/>
                    <a:pt x="170" y="735"/>
                    <a:pt x="212" y="735"/>
                  </a:cubicBezTo>
                  <a:cubicBezTo>
                    <a:pt x="345" y="735"/>
                    <a:pt x="498" y="720"/>
                    <a:pt x="576" y="626"/>
                  </a:cubicBezTo>
                  <a:cubicBezTo>
                    <a:pt x="624" y="567"/>
                    <a:pt x="634" y="496"/>
                    <a:pt x="634" y="420"/>
                  </a:cubicBezTo>
                  <a:cubicBezTo>
                    <a:pt x="634" y="375"/>
                    <a:pt x="624" y="331"/>
                    <a:pt x="634" y="287"/>
                  </a:cubicBezTo>
                  <a:cubicBezTo>
                    <a:pt x="654" y="186"/>
                    <a:pt x="705" y="152"/>
                    <a:pt x="767" y="152"/>
                  </a:cubicBezTo>
                  <a:cubicBezTo>
                    <a:pt x="825" y="152"/>
                    <a:pt x="894" y="183"/>
                    <a:pt x="955" y="215"/>
                  </a:cubicBezTo>
                  <a:cubicBezTo>
                    <a:pt x="967" y="221"/>
                    <a:pt x="979" y="224"/>
                    <a:pt x="990" y="224"/>
                  </a:cubicBezTo>
                  <a:cubicBezTo>
                    <a:pt x="1057" y="224"/>
                    <a:pt x="1099" y="124"/>
                    <a:pt x="1031" y="86"/>
                  </a:cubicBezTo>
                  <a:cubicBezTo>
                    <a:pt x="943" y="41"/>
                    <a:pt x="839" y="0"/>
                    <a:pt x="744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888;p48"/>
            <p:cNvSpPr/>
            <p:nvPr/>
          </p:nvSpPr>
          <p:spPr>
            <a:xfrm>
              <a:off x="6821200" y="1707700"/>
              <a:ext cx="43475" cy="101225"/>
            </a:xfrm>
            <a:custGeom>
              <a:avLst/>
              <a:gdLst/>
              <a:ahLst/>
              <a:cxnLst/>
              <a:rect l="l" t="t" r="r" b="b"/>
              <a:pathLst>
                <a:path w="1739" h="4049" extrusionOk="0">
                  <a:moveTo>
                    <a:pt x="1170" y="0"/>
                  </a:moveTo>
                  <a:cubicBezTo>
                    <a:pt x="583" y="0"/>
                    <a:pt x="445" y="733"/>
                    <a:pt x="445" y="733"/>
                  </a:cubicBezTo>
                  <a:lnTo>
                    <a:pt x="1" y="3741"/>
                  </a:lnTo>
                  <a:cubicBezTo>
                    <a:pt x="1" y="3741"/>
                    <a:pt x="315" y="4048"/>
                    <a:pt x="768" y="4048"/>
                  </a:cubicBezTo>
                  <a:cubicBezTo>
                    <a:pt x="799" y="4048"/>
                    <a:pt x="832" y="4047"/>
                    <a:pt x="865" y="4044"/>
                  </a:cubicBezTo>
                  <a:cubicBezTo>
                    <a:pt x="1372" y="4000"/>
                    <a:pt x="1738" y="3669"/>
                    <a:pt x="1738" y="3669"/>
                  </a:cubicBezTo>
                  <a:lnTo>
                    <a:pt x="1444" y="48"/>
                  </a:lnTo>
                  <a:cubicBezTo>
                    <a:pt x="1343" y="15"/>
                    <a:pt x="1252" y="0"/>
                    <a:pt x="117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889;p48"/>
            <p:cNvSpPr/>
            <p:nvPr/>
          </p:nvSpPr>
          <p:spPr>
            <a:xfrm>
              <a:off x="6829900" y="1705950"/>
              <a:ext cx="25675" cy="36475"/>
            </a:xfrm>
            <a:custGeom>
              <a:avLst/>
              <a:gdLst/>
              <a:ahLst/>
              <a:cxnLst/>
              <a:rect l="l" t="t" r="r" b="b"/>
              <a:pathLst>
                <a:path w="1027" h="1459" extrusionOk="0">
                  <a:moveTo>
                    <a:pt x="649" y="1"/>
                  </a:moveTo>
                  <a:cubicBezTo>
                    <a:pt x="641" y="1"/>
                    <a:pt x="632" y="1"/>
                    <a:pt x="624" y="1"/>
                  </a:cubicBezTo>
                  <a:cubicBezTo>
                    <a:pt x="223" y="19"/>
                    <a:pt x="103" y="652"/>
                    <a:pt x="103" y="652"/>
                  </a:cubicBezTo>
                  <a:lnTo>
                    <a:pt x="0" y="1459"/>
                  </a:lnTo>
                  <a:cubicBezTo>
                    <a:pt x="374" y="1405"/>
                    <a:pt x="980" y="278"/>
                    <a:pt x="980" y="278"/>
                  </a:cubicBezTo>
                  <a:cubicBezTo>
                    <a:pt x="980" y="278"/>
                    <a:pt x="1027" y="1"/>
                    <a:pt x="649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890;p48"/>
            <p:cNvSpPr/>
            <p:nvPr/>
          </p:nvSpPr>
          <p:spPr>
            <a:xfrm>
              <a:off x="6813950" y="1717775"/>
              <a:ext cx="18525" cy="26875"/>
            </a:xfrm>
            <a:custGeom>
              <a:avLst/>
              <a:gdLst/>
              <a:ahLst/>
              <a:cxnLst/>
              <a:rect l="l" t="t" r="r" b="b"/>
              <a:pathLst>
                <a:path w="741" h="1075" extrusionOk="0">
                  <a:moveTo>
                    <a:pt x="134" y="1"/>
                  </a:moveTo>
                  <a:lnTo>
                    <a:pt x="63" y="402"/>
                  </a:lnTo>
                  <a:cubicBezTo>
                    <a:pt x="1" y="754"/>
                    <a:pt x="272" y="1074"/>
                    <a:pt x="624" y="1074"/>
                  </a:cubicBezTo>
                  <a:lnTo>
                    <a:pt x="741" y="14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49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891;p48"/>
            <p:cNvSpPr/>
            <p:nvPr/>
          </p:nvSpPr>
          <p:spPr>
            <a:xfrm>
              <a:off x="6790450" y="1645500"/>
              <a:ext cx="80225" cy="83950"/>
            </a:xfrm>
            <a:custGeom>
              <a:avLst/>
              <a:gdLst/>
              <a:ahLst/>
              <a:cxnLst/>
              <a:rect l="l" t="t" r="r" b="b"/>
              <a:pathLst>
                <a:path w="3209" h="3358" extrusionOk="0">
                  <a:moveTo>
                    <a:pt x="1655" y="1"/>
                  </a:moveTo>
                  <a:cubicBezTo>
                    <a:pt x="1436" y="1"/>
                    <a:pt x="1200" y="29"/>
                    <a:pt x="968" y="72"/>
                  </a:cubicBezTo>
                  <a:cubicBezTo>
                    <a:pt x="174" y="218"/>
                    <a:pt x="201" y="1559"/>
                    <a:pt x="104" y="2166"/>
                  </a:cubicBezTo>
                  <a:cubicBezTo>
                    <a:pt x="1" y="2767"/>
                    <a:pt x="23" y="3194"/>
                    <a:pt x="339" y="3319"/>
                  </a:cubicBezTo>
                  <a:cubicBezTo>
                    <a:pt x="409" y="3347"/>
                    <a:pt x="512" y="3358"/>
                    <a:pt x="631" y="3358"/>
                  </a:cubicBezTo>
                  <a:cubicBezTo>
                    <a:pt x="1055" y="3358"/>
                    <a:pt x="1675" y="3221"/>
                    <a:pt x="1675" y="3221"/>
                  </a:cubicBezTo>
                  <a:cubicBezTo>
                    <a:pt x="2384" y="3048"/>
                    <a:pt x="2674" y="2536"/>
                    <a:pt x="2674" y="2536"/>
                  </a:cubicBezTo>
                  <a:cubicBezTo>
                    <a:pt x="2674" y="2536"/>
                    <a:pt x="2741" y="2611"/>
                    <a:pt x="2851" y="2611"/>
                  </a:cubicBezTo>
                  <a:cubicBezTo>
                    <a:pt x="2897" y="2611"/>
                    <a:pt x="2949" y="2599"/>
                    <a:pt x="3008" y="2562"/>
                  </a:cubicBezTo>
                  <a:cubicBezTo>
                    <a:pt x="3209" y="2442"/>
                    <a:pt x="3205" y="1853"/>
                    <a:pt x="3017" y="1724"/>
                  </a:cubicBezTo>
                  <a:cubicBezTo>
                    <a:pt x="2972" y="1693"/>
                    <a:pt x="2930" y="1681"/>
                    <a:pt x="2892" y="1681"/>
                  </a:cubicBezTo>
                  <a:cubicBezTo>
                    <a:pt x="2775" y="1681"/>
                    <a:pt x="2701" y="1796"/>
                    <a:pt x="2701" y="1796"/>
                  </a:cubicBezTo>
                  <a:cubicBezTo>
                    <a:pt x="2701" y="1796"/>
                    <a:pt x="2697" y="1435"/>
                    <a:pt x="2652" y="695"/>
                  </a:cubicBezTo>
                  <a:cubicBezTo>
                    <a:pt x="2620" y="168"/>
                    <a:pt x="2188" y="1"/>
                    <a:pt x="1655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892;p48"/>
            <p:cNvSpPr/>
            <p:nvPr/>
          </p:nvSpPr>
          <p:spPr>
            <a:xfrm>
              <a:off x="6825200" y="1677750"/>
              <a:ext cx="16500" cy="9125"/>
            </a:xfrm>
            <a:custGeom>
              <a:avLst/>
              <a:gdLst/>
              <a:ahLst/>
              <a:cxnLst/>
              <a:rect l="l" t="t" r="r" b="b"/>
              <a:pathLst>
                <a:path w="660" h="365" extrusionOk="0">
                  <a:moveTo>
                    <a:pt x="349" y="1"/>
                  </a:moveTo>
                  <a:cubicBezTo>
                    <a:pt x="87" y="1"/>
                    <a:pt x="1" y="323"/>
                    <a:pt x="1" y="323"/>
                  </a:cubicBezTo>
                  <a:cubicBezTo>
                    <a:pt x="82" y="353"/>
                    <a:pt x="162" y="364"/>
                    <a:pt x="238" y="364"/>
                  </a:cubicBezTo>
                  <a:cubicBezTo>
                    <a:pt x="467" y="364"/>
                    <a:pt x="651" y="261"/>
                    <a:pt x="651" y="261"/>
                  </a:cubicBezTo>
                  <a:cubicBezTo>
                    <a:pt x="651" y="261"/>
                    <a:pt x="660" y="29"/>
                    <a:pt x="379" y="2"/>
                  </a:cubicBezTo>
                  <a:cubicBezTo>
                    <a:pt x="369" y="1"/>
                    <a:pt x="359" y="1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893;p48"/>
            <p:cNvSpPr/>
            <p:nvPr/>
          </p:nvSpPr>
          <p:spPr>
            <a:xfrm>
              <a:off x="6799575" y="1674275"/>
              <a:ext cx="11625" cy="10325"/>
            </a:xfrm>
            <a:custGeom>
              <a:avLst/>
              <a:gdLst/>
              <a:ahLst/>
              <a:cxnLst/>
              <a:rect l="l" t="t" r="r" b="b"/>
              <a:pathLst>
                <a:path w="465" h="413" extrusionOk="0">
                  <a:moveTo>
                    <a:pt x="166" y="0"/>
                  </a:moveTo>
                  <a:cubicBezTo>
                    <a:pt x="20" y="0"/>
                    <a:pt x="0" y="199"/>
                    <a:pt x="0" y="199"/>
                  </a:cubicBezTo>
                  <a:cubicBezTo>
                    <a:pt x="50" y="355"/>
                    <a:pt x="370" y="413"/>
                    <a:pt x="370" y="413"/>
                  </a:cubicBezTo>
                  <a:cubicBezTo>
                    <a:pt x="370" y="413"/>
                    <a:pt x="465" y="106"/>
                    <a:pt x="246" y="17"/>
                  </a:cubicBezTo>
                  <a:cubicBezTo>
                    <a:pt x="216" y="5"/>
                    <a:pt x="19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894;p48"/>
            <p:cNvSpPr/>
            <p:nvPr/>
          </p:nvSpPr>
          <p:spPr>
            <a:xfrm>
              <a:off x="6825200" y="1677050"/>
              <a:ext cx="16825" cy="8775"/>
            </a:xfrm>
            <a:custGeom>
              <a:avLst/>
              <a:gdLst/>
              <a:ahLst/>
              <a:cxnLst/>
              <a:rect l="l" t="t" r="r" b="b"/>
              <a:pathLst>
                <a:path w="673" h="351" extrusionOk="0">
                  <a:moveTo>
                    <a:pt x="359" y="0"/>
                  </a:moveTo>
                  <a:cubicBezTo>
                    <a:pt x="344" y="0"/>
                    <a:pt x="328" y="1"/>
                    <a:pt x="312" y="3"/>
                  </a:cubicBezTo>
                  <a:cubicBezTo>
                    <a:pt x="67" y="34"/>
                    <a:pt x="1" y="351"/>
                    <a:pt x="1" y="351"/>
                  </a:cubicBezTo>
                  <a:cubicBezTo>
                    <a:pt x="1" y="351"/>
                    <a:pt x="122" y="47"/>
                    <a:pt x="342" y="47"/>
                  </a:cubicBezTo>
                  <a:cubicBezTo>
                    <a:pt x="350" y="47"/>
                    <a:pt x="358" y="47"/>
                    <a:pt x="366" y="48"/>
                  </a:cubicBezTo>
                  <a:cubicBezTo>
                    <a:pt x="606" y="71"/>
                    <a:pt x="651" y="289"/>
                    <a:pt x="651" y="289"/>
                  </a:cubicBezTo>
                  <a:lnTo>
                    <a:pt x="665" y="289"/>
                  </a:lnTo>
                  <a:cubicBezTo>
                    <a:pt x="673" y="193"/>
                    <a:pt x="573" y="0"/>
                    <a:pt x="35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895;p48"/>
            <p:cNvSpPr/>
            <p:nvPr/>
          </p:nvSpPr>
          <p:spPr>
            <a:xfrm>
              <a:off x="6799575" y="1673650"/>
              <a:ext cx="10950" cy="10950"/>
            </a:xfrm>
            <a:custGeom>
              <a:avLst/>
              <a:gdLst/>
              <a:ahLst/>
              <a:cxnLst/>
              <a:rect l="l" t="t" r="r" b="b"/>
              <a:pathLst>
                <a:path w="438" h="438" extrusionOk="0">
                  <a:moveTo>
                    <a:pt x="176" y="1"/>
                  </a:moveTo>
                  <a:cubicBezTo>
                    <a:pt x="22" y="1"/>
                    <a:pt x="0" y="224"/>
                    <a:pt x="0" y="224"/>
                  </a:cubicBezTo>
                  <a:cubicBezTo>
                    <a:pt x="0" y="224"/>
                    <a:pt x="58" y="32"/>
                    <a:pt x="170" y="32"/>
                  </a:cubicBezTo>
                  <a:cubicBezTo>
                    <a:pt x="198" y="32"/>
                    <a:pt x="229" y="44"/>
                    <a:pt x="264" y="73"/>
                  </a:cubicBezTo>
                  <a:cubicBezTo>
                    <a:pt x="434" y="215"/>
                    <a:pt x="370" y="438"/>
                    <a:pt x="370" y="438"/>
                  </a:cubicBezTo>
                  <a:cubicBezTo>
                    <a:pt x="420" y="322"/>
                    <a:pt x="438" y="73"/>
                    <a:pt x="233" y="10"/>
                  </a:cubicBezTo>
                  <a:cubicBezTo>
                    <a:pt x="212" y="4"/>
                    <a:pt x="193" y="1"/>
                    <a:pt x="176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896;p48"/>
            <p:cNvSpPr/>
            <p:nvPr/>
          </p:nvSpPr>
          <p:spPr>
            <a:xfrm>
              <a:off x="6830100" y="1677900"/>
              <a:ext cx="5375" cy="7300"/>
            </a:xfrm>
            <a:custGeom>
              <a:avLst/>
              <a:gdLst/>
              <a:ahLst/>
              <a:cxnLst/>
              <a:rect l="l" t="t" r="r" b="b"/>
              <a:pathLst>
                <a:path w="215" h="292" extrusionOk="0">
                  <a:moveTo>
                    <a:pt x="125" y="0"/>
                  </a:moveTo>
                  <a:cubicBezTo>
                    <a:pt x="77" y="0"/>
                    <a:pt x="27" y="56"/>
                    <a:pt x="15" y="130"/>
                  </a:cubicBezTo>
                  <a:cubicBezTo>
                    <a:pt x="1" y="210"/>
                    <a:pt x="36" y="282"/>
                    <a:pt x="85" y="290"/>
                  </a:cubicBezTo>
                  <a:cubicBezTo>
                    <a:pt x="89" y="291"/>
                    <a:pt x="93" y="291"/>
                    <a:pt x="97" y="291"/>
                  </a:cubicBezTo>
                  <a:cubicBezTo>
                    <a:pt x="146" y="291"/>
                    <a:pt x="193" y="235"/>
                    <a:pt x="202" y="161"/>
                  </a:cubicBezTo>
                  <a:cubicBezTo>
                    <a:pt x="215" y="81"/>
                    <a:pt x="183" y="10"/>
                    <a:pt x="130" y="0"/>
                  </a:cubicBezTo>
                  <a:cubicBezTo>
                    <a:pt x="128" y="0"/>
                    <a:pt x="127" y="0"/>
                    <a:pt x="125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897;p48"/>
            <p:cNvSpPr/>
            <p:nvPr/>
          </p:nvSpPr>
          <p:spPr>
            <a:xfrm>
              <a:off x="6802925" y="1675225"/>
              <a:ext cx="5350" cy="7300"/>
            </a:xfrm>
            <a:custGeom>
              <a:avLst/>
              <a:gdLst/>
              <a:ahLst/>
              <a:cxnLst/>
              <a:rect l="l" t="t" r="r" b="b"/>
              <a:pathLst>
                <a:path w="214" h="292" extrusionOk="0">
                  <a:moveTo>
                    <a:pt x="124" y="0"/>
                  </a:moveTo>
                  <a:cubicBezTo>
                    <a:pt x="73" y="0"/>
                    <a:pt x="26" y="57"/>
                    <a:pt x="14" y="130"/>
                  </a:cubicBezTo>
                  <a:cubicBezTo>
                    <a:pt x="0" y="210"/>
                    <a:pt x="32" y="282"/>
                    <a:pt x="86" y="290"/>
                  </a:cubicBezTo>
                  <a:cubicBezTo>
                    <a:pt x="90" y="291"/>
                    <a:pt x="93" y="291"/>
                    <a:pt x="97" y="291"/>
                  </a:cubicBezTo>
                  <a:cubicBezTo>
                    <a:pt x="146" y="291"/>
                    <a:pt x="188" y="235"/>
                    <a:pt x="201" y="161"/>
                  </a:cubicBezTo>
                  <a:cubicBezTo>
                    <a:pt x="214" y="81"/>
                    <a:pt x="183" y="10"/>
                    <a:pt x="130" y="0"/>
                  </a:cubicBezTo>
                  <a:cubicBezTo>
                    <a:pt x="128" y="0"/>
                    <a:pt x="126" y="0"/>
                    <a:pt x="124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898;p48"/>
            <p:cNvSpPr/>
            <p:nvPr/>
          </p:nvSpPr>
          <p:spPr>
            <a:xfrm>
              <a:off x="6807825" y="1681125"/>
              <a:ext cx="10275" cy="18575"/>
            </a:xfrm>
            <a:custGeom>
              <a:avLst/>
              <a:gdLst/>
              <a:ahLst/>
              <a:cxnLst/>
              <a:rect l="l" t="t" r="r" b="b"/>
              <a:pathLst>
                <a:path w="411" h="743" extrusionOk="0">
                  <a:moveTo>
                    <a:pt x="371" y="1"/>
                  </a:moveTo>
                  <a:cubicBezTo>
                    <a:pt x="348" y="10"/>
                    <a:pt x="339" y="353"/>
                    <a:pt x="312" y="397"/>
                  </a:cubicBezTo>
                  <a:cubicBezTo>
                    <a:pt x="285" y="442"/>
                    <a:pt x="5" y="455"/>
                    <a:pt x="5" y="459"/>
                  </a:cubicBezTo>
                  <a:cubicBezTo>
                    <a:pt x="1" y="469"/>
                    <a:pt x="268" y="732"/>
                    <a:pt x="299" y="741"/>
                  </a:cubicBezTo>
                  <a:cubicBezTo>
                    <a:pt x="303" y="742"/>
                    <a:pt x="306" y="742"/>
                    <a:pt x="309" y="742"/>
                  </a:cubicBezTo>
                  <a:cubicBezTo>
                    <a:pt x="329" y="742"/>
                    <a:pt x="326" y="718"/>
                    <a:pt x="326" y="718"/>
                  </a:cubicBezTo>
                  <a:lnTo>
                    <a:pt x="59" y="473"/>
                  </a:lnTo>
                  <a:lnTo>
                    <a:pt x="59" y="473"/>
                  </a:lnTo>
                  <a:cubicBezTo>
                    <a:pt x="59" y="473"/>
                    <a:pt x="78" y="474"/>
                    <a:pt x="106" y="474"/>
                  </a:cubicBezTo>
                  <a:cubicBezTo>
                    <a:pt x="166" y="474"/>
                    <a:pt x="266" y="470"/>
                    <a:pt x="326" y="447"/>
                  </a:cubicBezTo>
                  <a:cubicBezTo>
                    <a:pt x="410" y="406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899;p48"/>
            <p:cNvSpPr/>
            <p:nvPr/>
          </p:nvSpPr>
          <p:spPr>
            <a:xfrm>
              <a:off x="6806825" y="1704600"/>
              <a:ext cx="16300" cy="4675"/>
            </a:xfrm>
            <a:custGeom>
              <a:avLst/>
              <a:gdLst/>
              <a:ahLst/>
              <a:cxnLst/>
              <a:rect l="l" t="t" r="r" b="b"/>
              <a:pathLst>
                <a:path w="652" h="187" extrusionOk="0">
                  <a:moveTo>
                    <a:pt x="265" y="0"/>
                  </a:moveTo>
                  <a:cubicBezTo>
                    <a:pt x="189" y="0"/>
                    <a:pt x="100" y="7"/>
                    <a:pt x="0" y="24"/>
                  </a:cubicBezTo>
                  <a:cubicBezTo>
                    <a:pt x="0" y="24"/>
                    <a:pt x="80" y="186"/>
                    <a:pt x="308" y="186"/>
                  </a:cubicBezTo>
                  <a:cubicBezTo>
                    <a:pt x="322" y="186"/>
                    <a:pt x="337" y="186"/>
                    <a:pt x="352" y="185"/>
                  </a:cubicBezTo>
                  <a:cubicBezTo>
                    <a:pt x="615" y="162"/>
                    <a:pt x="651" y="78"/>
                    <a:pt x="651" y="78"/>
                  </a:cubicBezTo>
                  <a:cubicBezTo>
                    <a:pt x="651" y="78"/>
                    <a:pt x="526" y="0"/>
                    <a:pt x="265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900;p48"/>
            <p:cNvSpPr/>
            <p:nvPr/>
          </p:nvSpPr>
          <p:spPr>
            <a:xfrm>
              <a:off x="6808150" y="1706875"/>
              <a:ext cx="14975" cy="5200"/>
            </a:xfrm>
            <a:custGeom>
              <a:avLst/>
              <a:gdLst/>
              <a:ahLst/>
              <a:cxnLst/>
              <a:rect l="l" t="t" r="r" b="b"/>
              <a:pathLst>
                <a:path w="599" h="208" extrusionOk="0">
                  <a:moveTo>
                    <a:pt x="1" y="0"/>
                  </a:moveTo>
                  <a:cubicBezTo>
                    <a:pt x="1" y="1"/>
                    <a:pt x="5" y="178"/>
                    <a:pt x="260" y="205"/>
                  </a:cubicBezTo>
                  <a:cubicBezTo>
                    <a:pt x="275" y="206"/>
                    <a:pt x="289" y="207"/>
                    <a:pt x="303" y="207"/>
                  </a:cubicBezTo>
                  <a:cubicBezTo>
                    <a:pt x="519" y="207"/>
                    <a:pt x="598" y="23"/>
                    <a:pt x="598" y="23"/>
                  </a:cubicBezTo>
                  <a:lnTo>
                    <a:pt x="598" y="23"/>
                  </a:lnTo>
                  <a:cubicBezTo>
                    <a:pt x="598" y="23"/>
                    <a:pt x="475" y="112"/>
                    <a:pt x="315" y="112"/>
                  </a:cubicBezTo>
                  <a:cubicBezTo>
                    <a:pt x="312" y="112"/>
                    <a:pt x="308" y="112"/>
                    <a:pt x="304" y="112"/>
                  </a:cubicBezTo>
                  <a:cubicBezTo>
                    <a:pt x="139" y="107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901;p48"/>
            <p:cNvSpPr/>
            <p:nvPr/>
          </p:nvSpPr>
          <p:spPr>
            <a:xfrm>
              <a:off x="6803725" y="1701950"/>
              <a:ext cx="23825" cy="7750"/>
            </a:xfrm>
            <a:custGeom>
              <a:avLst/>
              <a:gdLst/>
              <a:ahLst/>
              <a:cxnLst/>
              <a:rect l="l" t="t" r="r" b="b"/>
              <a:pathLst>
                <a:path w="953" h="310" extrusionOk="0">
                  <a:moveTo>
                    <a:pt x="0" y="1"/>
                  </a:moveTo>
                  <a:cubicBezTo>
                    <a:pt x="0" y="1"/>
                    <a:pt x="159" y="309"/>
                    <a:pt x="463" y="309"/>
                  </a:cubicBezTo>
                  <a:cubicBezTo>
                    <a:pt x="469" y="309"/>
                    <a:pt x="475" y="309"/>
                    <a:pt x="481" y="309"/>
                  </a:cubicBezTo>
                  <a:cubicBezTo>
                    <a:pt x="797" y="300"/>
                    <a:pt x="949" y="64"/>
                    <a:pt x="953" y="27"/>
                  </a:cubicBezTo>
                  <a:lnTo>
                    <a:pt x="953" y="27"/>
                  </a:lnTo>
                  <a:cubicBezTo>
                    <a:pt x="953" y="28"/>
                    <a:pt x="765" y="278"/>
                    <a:pt x="479" y="278"/>
                  </a:cubicBezTo>
                  <a:cubicBezTo>
                    <a:pt x="477" y="278"/>
                    <a:pt x="474" y="278"/>
                    <a:pt x="472" y="278"/>
                  </a:cubicBezTo>
                  <a:cubicBezTo>
                    <a:pt x="187" y="27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902;p48"/>
            <p:cNvSpPr/>
            <p:nvPr/>
          </p:nvSpPr>
          <p:spPr>
            <a:xfrm>
              <a:off x="6832000" y="1689250"/>
              <a:ext cx="8250" cy="8050"/>
            </a:xfrm>
            <a:custGeom>
              <a:avLst/>
              <a:gdLst/>
              <a:ahLst/>
              <a:cxnLst/>
              <a:rect l="l" t="t" r="r" b="b"/>
              <a:pathLst>
                <a:path w="330" h="322" extrusionOk="0">
                  <a:moveTo>
                    <a:pt x="164" y="1"/>
                  </a:moveTo>
                  <a:cubicBezTo>
                    <a:pt x="162" y="1"/>
                    <a:pt x="159" y="1"/>
                    <a:pt x="157" y="1"/>
                  </a:cubicBezTo>
                  <a:cubicBezTo>
                    <a:pt x="67" y="6"/>
                    <a:pt x="1" y="81"/>
                    <a:pt x="5" y="171"/>
                  </a:cubicBezTo>
                  <a:cubicBezTo>
                    <a:pt x="9" y="252"/>
                    <a:pt x="80" y="322"/>
                    <a:pt x="161" y="322"/>
                  </a:cubicBezTo>
                  <a:cubicBezTo>
                    <a:pt x="164" y="322"/>
                    <a:pt x="167" y="322"/>
                    <a:pt x="170" y="322"/>
                  </a:cubicBezTo>
                  <a:cubicBezTo>
                    <a:pt x="259" y="317"/>
                    <a:pt x="330" y="241"/>
                    <a:pt x="326" y="153"/>
                  </a:cubicBezTo>
                  <a:cubicBezTo>
                    <a:pt x="321" y="71"/>
                    <a:pt x="250" y="1"/>
                    <a:pt x="1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903;p48"/>
            <p:cNvSpPr/>
            <p:nvPr/>
          </p:nvSpPr>
          <p:spPr>
            <a:xfrm>
              <a:off x="6798025" y="1686475"/>
              <a:ext cx="8150" cy="8050"/>
            </a:xfrm>
            <a:custGeom>
              <a:avLst/>
              <a:gdLst/>
              <a:ahLst/>
              <a:cxnLst/>
              <a:rect l="l" t="t" r="r" b="b"/>
              <a:pathLst>
                <a:path w="326" h="322" extrusionOk="0">
                  <a:moveTo>
                    <a:pt x="165" y="0"/>
                  </a:moveTo>
                  <a:cubicBezTo>
                    <a:pt x="162" y="0"/>
                    <a:pt x="159" y="0"/>
                    <a:pt x="157" y="1"/>
                  </a:cubicBezTo>
                  <a:cubicBezTo>
                    <a:pt x="68" y="5"/>
                    <a:pt x="0" y="77"/>
                    <a:pt x="5" y="165"/>
                  </a:cubicBezTo>
                  <a:cubicBezTo>
                    <a:pt x="9" y="255"/>
                    <a:pt x="81" y="321"/>
                    <a:pt x="169" y="321"/>
                  </a:cubicBezTo>
                  <a:cubicBezTo>
                    <a:pt x="259" y="317"/>
                    <a:pt x="326" y="241"/>
                    <a:pt x="321" y="152"/>
                  </a:cubicBezTo>
                  <a:cubicBezTo>
                    <a:pt x="321" y="66"/>
                    <a:pt x="250" y="0"/>
                    <a:pt x="165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904;p48"/>
            <p:cNvSpPr/>
            <p:nvPr/>
          </p:nvSpPr>
          <p:spPr>
            <a:xfrm>
              <a:off x="6857950" y="1693550"/>
              <a:ext cx="7700" cy="14800"/>
            </a:xfrm>
            <a:custGeom>
              <a:avLst/>
              <a:gdLst/>
              <a:ahLst/>
              <a:cxnLst/>
              <a:rect l="l" t="t" r="r" b="b"/>
              <a:pathLst>
                <a:path w="308" h="592" extrusionOk="0">
                  <a:moveTo>
                    <a:pt x="172" y="1"/>
                  </a:moveTo>
                  <a:cubicBezTo>
                    <a:pt x="166" y="1"/>
                    <a:pt x="159" y="1"/>
                    <a:pt x="152" y="3"/>
                  </a:cubicBezTo>
                  <a:cubicBezTo>
                    <a:pt x="98" y="16"/>
                    <a:pt x="63" y="79"/>
                    <a:pt x="50" y="195"/>
                  </a:cubicBezTo>
                  <a:cubicBezTo>
                    <a:pt x="1" y="529"/>
                    <a:pt x="143" y="587"/>
                    <a:pt x="152" y="591"/>
                  </a:cubicBezTo>
                  <a:lnTo>
                    <a:pt x="170" y="542"/>
                  </a:lnTo>
                  <a:cubicBezTo>
                    <a:pt x="170" y="542"/>
                    <a:pt x="59" y="493"/>
                    <a:pt x="98" y="203"/>
                  </a:cubicBezTo>
                  <a:cubicBezTo>
                    <a:pt x="112" y="83"/>
                    <a:pt x="147" y="57"/>
                    <a:pt x="166" y="52"/>
                  </a:cubicBezTo>
                  <a:cubicBezTo>
                    <a:pt x="169" y="51"/>
                    <a:pt x="172" y="50"/>
                    <a:pt x="176" y="50"/>
                  </a:cubicBezTo>
                  <a:cubicBezTo>
                    <a:pt x="208" y="50"/>
                    <a:pt x="256" y="98"/>
                    <a:pt x="268" y="114"/>
                  </a:cubicBezTo>
                  <a:lnTo>
                    <a:pt x="308" y="83"/>
                  </a:lnTo>
                  <a:cubicBezTo>
                    <a:pt x="300" y="76"/>
                    <a:pt x="240" y="1"/>
                    <a:pt x="172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905;p48"/>
            <p:cNvSpPr/>
            <p:nvPr/>
          </p:nvSpPr>
          <p:spPr>
            <a:xfrm>
              <a:off x="6799250" y="1666925"/>
              <a:ext cx="13050" cy="7800"/>
            </a:xfrm>
            <a:custGeom>
              <a:avLst/>
              <a:gdLst/>
              <a:ahLst/>
              <a:cxnLst/>
              <a:rect l="l" t="t" r="r" b="b"/>
              <a:pathLst>
                <a:path w="522" h="312" extrusionOk="0">
                  <a:moveTo>
                    <a:pt x="203" y="1"/>
                  </a:moveTo>
                  <a:cubicBezTo>
                    <a:pt x="59" y="1"/>
                    <a:pt x="1" y="141"/>
                    <a:pt x="1" y="141"/>
                  </a:cubicBezTo>
                  <a:cubicBezTo>
                    <a:pt x="74" y="76"/>
                    <a:pt x="142" y="51"/>
                    <a:pt x="201" y="51"/>
                  </a:cubicBezTo>
                  <a:cubicBezTo>
                    <a:pt x="394" y="51"/>
                    <a:pt x="509" y="311"/>
                    <a:pt x="509" y="311"/>
                  </a:cubicBezTo>
                  <a:cubicBezTo>
                    <a:pt x="509" y="311"/>
                    <a:pt x="521" y="106"/>
                    <a:pt x="303" y="21"/>
                  </a:cubicBezTo>
                  <a:cubicBezTo>
                    <a:pt x="266" y="7"/>
                    <a:pt x="232" y="1"/>
                    <a:pt x="20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906;p48"/>
            <p:cNvSpPr/>
            <p:nvPr/>
          </p:nvSpPr>
          <p:spPr>
            <a:xfrm>
              <a:off x="6825325" y="1671175"/>
              <a:ext cx="20075" cy="5400"/>
            </a:xfrm>
            <a:custGeom>
              <a:avLst/>
              <a:gdLst/>
              <a:ahLst/>
              <a:cxnLst/>
              <a:rect l="l" t="t" r="r" b="b"/>
              <a:pathLst>
                <a:path w="803" h="216" extrusionOk="0">
                  <a:moveTo>
                    <a:pt x="380" y="1"/>
                  </a:moveTo>
                  <a:cubicBezTo>
                    <a:pt x="139" y="1"/>
                    <a:pt x="0" y="185"/>
                    <a:pt x="0" y="185"/>
                  </a:cubicBezTo>
                  <a:cubicBezTo>
                    <a:pt x="149" y="99"/>
                    <a:pt x="283" y="70"/>
                    <a:pt x="397" y="70"/>
                  </a:cubicBezTo>
                  <a:cubicBezTo>
                    <a:pt x="650" y="70"/>
                    <a:pt x="802" y="216"/>
                    <a:pt x="802" y="216"/>
                  </a:cubicBezTo>
                  <a:cubicBezTo>
                    <a:pt x="802" y="216"/>
                    <a:pt x="780" y="74"/>
                    <a:pt x="481" y="12"/>
                  </a:cubicBezTo>
                  <a:cubicBezTo>
                    <a:pt x="446" y="4"/>
                    <a:pt x="412" y="1"/>
                    <a:pt x="38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907;p48"/>
            <p:cNvSpPr/>
            <p:nvPr/>
          </p:nvSpPr>
          <p:spPr>
            <a:xfrm>
              <a:off x="6809600" y="1641125"/>
              <a:ext cx="77125" cy="101300"/>
            </a:xfrm>
            <a:custGeom>
              <a:avLst/>
              <a:gdLst/>
              <a:ahLst/>
              <a:cxnLst/>
              <a:rect l="l" t="t" r="r" b="b"/>
              <a:pathLst>
                <a:path w="3085" h="4052" extrusionOk="0">
                  <a:moveTo>
                    <a:pt x="2153" y="1940"/>
                  </a:moveTo>
                  <a:cubicBezTo>
                    <a:pt x="2185" y="1940"/>
                    <a:pt x="2224" y="1949"/>
                    <a:pt x="2269" y="1971"/>
                  </a:cubicBezTo>
                  <a:cubicBezTo>
                    <a:pt x="2470" y="2069"/>
                    <a:pt x="2406" y="2621"/>
                    <a:pt x="2242" y="2737"/>
                  </a:cubicBezTo>
                  <a:cubicBezTo>
                    <a:pt x="2194" y="2771"/>
                    <a:pt x="2146" y="2783"/>
                    <a:pt x="2102" y="2783"/>
                  </a:cubicBezTo>
                  <a:cubicBezTo>
                    <a:pt x="2038" y="2783"/>
                    <a:pt x="1983" y="2758"/>
                    <a:pt x="1947" y="2737"/>
                  </a:cubicBezTo>
                  <a:lnTo>
                    <a:pt x="1947" y="2737"/>
                  </a:lnTo>
                  <a:lnTo>
                    <a:pt x="1997" y="2042"/>
                  </a:lnTo>
                  <a:cubicBezTo>
                    <a:pt x="1997" y="2042"/>
                    <a:pt x="2040" y="1940"/>
                    <a:pt x="2153" y="1940"/>
                  </a:cubicBezTo>
                  <a:close/>
                  <a:moveTo>
                    <a:pt x="1202" y="1"/>
                  </a:moveTo>
                  <a:cubicBezTo>
                    <a:pt x="595" y="1"/>
                    <a:pt x="40" y="134"/>
                    <a:pt x="0" y="318"/>
                  </a:cubicBezTo>
                  <a:cubicBezTo>
                    <a:pt x="0" y="318"/>
                    <a:pt x="121" y="1627"/>
                    <a:pt x="1935" y="1971"/>
                  </a:cubicBezTo>
                  <a:lnTo>
                    <a:pt x="1645" y="3976"/>
                  </a:lnTo>
                  <a:lnTo>
                    <a:pt x="1859" y="3976"/>
                  </a:lnTo>
                  <a:lnTo>
                    <a:pt x="1930" y="2982"/>
                  </a:lnTo>
                  <a:lnTo>
                    <a:pt x="2015" y="4052"/>
                  </a:lnTo>
                  <a:cubicBezTo>
                    <a:pt x="2634" y="3949"/>
                    <a:pt x="3084" y="3414"/>
                    <a:pt x="3080" y="2791"/>
                  </a:cubicBezTo>
                  <a:cubicBezTo>
                    <a:pt x="3070" y="1926"/>
                    <a:pt x="2990" y="803"/>
                    <a:pt x="2665" y="429"/>
                  </a:cubicBezTo>
                  <a:cubicBezTo>
                    <a:pt x="2393" y="120"/>
                    <a:pt x="1774" y="1"/>
                    <a:pt x="1202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908;p48"/>
            <p:cNvSpPr/>
            <p:nvPr/>
          </p:nvSpPr>
          <p:spPr>
            <a:xfrm>
              <a:off x="6748450" y="1988250"/>
              <a:ext cx="188825" cy="169725"/>
            </a:xfrm>
            <a:custGeom>
              <a:avLst/>
              <a:gdLst/>
              <a:ahLst/>
              <a:cxnLst/>
              <a:rect l="l" t="t" r="r" b="b"/>
              <a:pathLst>
                <a:path w="7553" h="6789" extrusionOk="0">
                  <a:moveTo>
                    <a:pt x="1926" y="0"/>
                  </a:moveTo>
                  <a:cubicBezTo>
                    <a:pt x="1926" y="0"/>
                    <a:pt x="1350" y="677"/>
                    <a:pt x="1035" y="1925"/>
                  </a:cubicBezTo>
                  <a:cubicBezTo>
                    <a:pt x="687" y="3284"/>
                    <a:pt x="1" y="4526"/>
                    <a:pt x="1908" y="6153"/>
                  </a:cubicBezTo>
                  <a:cubicBezTo>
                    <a:pt x="2424" y="6593"/>
                    <a:pt x="3177" y="6789"/>
                    <a:pt x="3958" y="6789"/>
                  </a:cubicBezTo>
                  <a:cubicBezTo>
                    <a:pt x="5685" y="6789"/>
                    <a:pt x="7553" y="5834"/>
                    <a:pt x="7326" y="4451"/>
                  </a:cubicBezTo>
                  <a:cubicBezTo>
                    <a:pt x="6996" y="2437"/>
                    <a:pt x="5352" y="0"/>
                    <a:pt x="5352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909;p48"/>
            <p:cNvSpPr/>
            <p:nvPr/>
          </p:nvSpPr>
          <p:spPr>
            <a:xfrm>
              <a:off x="6796600" y="2075125"/>
              <a:ext cx="136550" cy="305025"/>
            </a:xfrm>
            <a:custGeom>
              <a:avLst/>
              <a:gdLst/>
              <a:ahLst/>
              <a:cxnLst/>
              <a:rect l="l" t="t" r="r" b="b"/>
              <a:pathLst>
                <a:path w="5462" h="12201" extrusionOk="0">
                  <a:moveTo>
                    <a:pt x="3282" y="0"/>
                  </a:moveTo>
                  <a:cubicBezTo>
                    <a:pt x="2774" y="0"/>
                    <a:pt x="2335" y="215"/>
                    <a:pt x="2081" y="531"/>
                  </a:cubicBezTo>
                  <a:cubicBezTo>
                    <a:pt x="1483" y="1265"/>
                    <a:pt x="160" y="8751"/>
                    <a:pt x="76" y="10252"/>
                  </a:cubicBezTo>
                  <a:cubicBezTo>
                    <a:pt x="0" y="11588"/>
                    <a:pt x="323" y="12200"/>
                    <a:pt x="1102" y="12200"/>
                  </a:cubicBezTo>
                  <a:cubicBezTo>
                    <a:pt x="1198" y="12200"/>
                    <a:pt x="1302" y="12191"/>
                    <a:pt x="1412" y="12172"/>
                  </a:cubicBezTo>
                  <a:cubicBezTo>
                    <a:pt x="2410" y="12008"/>
                    <a:pt x="2745" y="9472"/>
                    <a:pt x="4103" y="6171"/>
                  </a:cubicBezTo>
                  <a:cubicBezTo>
                    <a:pt x="5462" y="2874"/>
                    <a:pt x="5404" y="1408"/>
                    <a:pt x="5404" y="1408"/>
                  </a:cubicBezTo>
                  <a:cubicBezTo>
                    <a:pt x="4756" y="380"/>
                    <a:pt x="3958" y="0"/>
                    <a:pt x="3282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910;p48"/>
            <p:cNvSpPr/>
            <p:nvPr/>
          </p:nvSpPr>
          <p:spPr>
            <a:xfrm>
              <a:off x="6853500" y="2649525"/>
              <a:ext cx="48925" cy="118700"/>
            </a:xfrm>
            <a:custGeom>
              <a:avLst/>
              <a:gdLst/>
              <a:ahLst/>
              <a:cxnLst/>
              <a:rect l="l" t="t" r="r" b="b"/>
              <a:pathLst>
                <a:path w="1957" h="4748" extrusionOk="0">
                  <a:moveTo>
                    <a:pt x="0" y="1"/>
                  </a:moveTo>
                  <a:cubicBezTo>
                    <a:pt x="432" y="2234"/>
                    <a:pt x="776" y="3967"/>
                    <a:pt x="851" y="4256"/>
                  </a:cubicBezTo>
                  <a:cubicBezTo>
                    <a:pt x="949" y="4617"/>
                    <a:pt x="1095" y="4747"/>
                    <a:pt x="1242" y="4747"/>
                  </a:cubicBezTo>
                  <a:cubicBezTo>
                    <a:pt x="1456" y="4747"/>
                    <a:pt x="1671" y="4469"/>
                    <a:pt x="1742" y="4220"/>
                  </a:cubicBezTo>
                  <a:cubicBezTo>
                    <a:pt x="1859" y="3819"/>
                    <a:pt x="1952" y="2069"/>
                    <a:pt x="1956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911;p48"/>
            <p:cNvSpPr/>
            <p:nvPr/>
          </p:nvSpPr>
          <p:spPr>
            <a:xfrm>
              <a:off x="6797325" y="2322450"/>
              <a:ext cx="105200" cy="327100"/>
            </a:xfrm>
            <a:custGeom>
              <a:avLst/>
              <a:gdLst/>
              <a:ahLst/>
              <a:cxnLst/>
              <a:rect l="l" t="t" r="r" b="b"/>
              <a:pathLst>
                <a:path w="4208" h="13084" extrusionOk="0">
                  <a:moveTo>
                    <a:pt x="1096" y="0"/>
                  </a:moveTo>
                  <a:cubicBezTo>
                    <a:pt x="530" y="0"/>
                    <a:pt x="0" y="476"/>
                    <a:pt x="51" y="1072"/>
                  </a:cubicBezTo>
                  <a:cubicBezTo>
                    <a:pt x="109" y="1771"/>
                    <a:pt x="1361" y="8490"/>
                    <a:pt x="2247" y="13084"/>
                  </a:cubicBezTo>
                  <a:lnTo>
                    <a:pt x="4203" y="13084"/>
                  </a:lnTo>
                  <a:cubicBezTo>
                    <a:pt x="4207" y="10575"/>
                    <a:pt x="4088" y="7604"/>
                    <a:pt x="3726" y="6031"/>
                  </a:cubicBezTo>
                  <a:cubicBezTo>
                    <a:pt x="3067" y="3162"/>
                    <a:pt x="2202" y="947"/>
                    <a:pt x="2202" y="947"/>
                  </a:cubicBezTo>
                  <a:cubicBezTo>
                    <a:pt x="1964" y="266"/>
                    <a:pt x="1520" y="0"/>
                    <a:pt x="109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912;p48"/>
            <p:cNvSpPr/>
            <p:nvPr/>
          </p:nvSpPr>
          <p:spPr>
            <a:xfrm>
              <a:off x="6898175" y="2698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913;p48"/>
            <p:cNvSpPr/>
            <p:nvPr/>
          </p:nvSpPr>
          <p:spPr>
            <a:xfrm>
              <a:off x="6739550" y="2774200"/>
              <a:ext cx="162200" cy="20725"/>
            </a:xfrm>
            <a:custGeom>
              <a:avLst/>
              <a:gdLst/>
              <a:ahLst/>
              <a:cxnLst/>
              <a:rect l="l" t="t" r="r" b="b"/>
              <a:pathLst>
                <a:path w="6488" h="829" extrusionOk="0">
                  <a:moveTo>
                    <a:pt x="156" y="0"/>
                  </a:moveTo>
                  <a:cubicBezTo>
                    <a:pt x="28" y="744"/>
                    <a:pt x="1" y="829"/>
                    <a:pt x="1" y="829"/>
                  </a:cubicBezTo>
                  <a:lnTo>
                    <a:pt x="6487" y="829"/>
                  </a:lnTo>
                  <a:lnTo>
                    <a:pt x="6487" y="0"/>
                  </a:ln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914;p48"/>
            <p:cNvSpPr/>
            <p:nvPr/>
          </p:nvSpPr>
          <p:spPr>
            <a:xfrm>
              <a:off x="6743425" y="2699000"/>
              <a:ext cx="158325" cy="75225"/>
            </a:xfrm>
            <a:custGeom>
              <a:avLst/>
              <a:gdLst/>
              <a:ahLst/>
              <a:cxnLst/>
              <a:rect l="l" t="t" r="r" b="b"/>
              <a:pathLst>
                <a:path w="6333" h="3009" extrusionOk="0">
                  <a:moveTo>
                    <a:pt x="4738" y="0"/>
                  </a:moveTo>
                  <a:cubicBezTo>
                    <a:pt x="4738" y="0"/>
                    <a:pt x="4925" y="1742"/>
                    <a:pt x="3610" y="1871"/>
                  </a:cubicBezTo>
                  <a:cubicBezTo>
                    <a:pt x="2296" y="1996"/>
                    <a:pt x="144" y="2170"/>
                    <a:pt x="6" y="2959"/>
                  </a:cubicBezTo>
                  <a:cubicBezTo>
                    <a:pt x="6" y="2977"/>
                    <a:pt x="1" y="2990"/>
                    <a:pt x="1" y="3008"/>
                  </a:cubicBezTo>
                  <a:lnTo>
                    <a:pt x="6332" y="3008"/>
                  </a:lnTo>
                  <a:lnTo>
                    <a:pt x="6332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915;p48"/>
            <p:cNvSpPr/>
            <p:nvPr/>
          </p:nvSpPr>
          <p:spPr>
            <a:xfrm>
              <a:off x="6755600" y="2757300"/>
              <a:ext cx="72525" cy="17025"/>
            </a:xfrm>
            <a:custGeom>
              <a:avLst/>
              <a:gdLst/>
              <a:ahLst/>
              <a:cxnLst/>
              <a:rect l="l" t="t" r="r" b="b"/>
              <a:pathLst>
                <a:path w="2901" h="681" extrusionOk="0">
                  <a:moveTo>
                    <a:pt x="1044" y="1"/>
                  </a:moveTo>
                  <a:cubicBezTo>
                    <a:pt x="495" y="1"/>
                    <a:pt x="9" y="16"/>
                    <a:pt x="0" y="16"/>
                  </a:cubicBezTo>
                  <a:lnTo>
                    <a:pt x="5" y="57"/>
                  </a:lnTo>
                  <a:cubicBezTo>
                    <a:pt x="10" y="57"/>
                    <a:pt x="496" y="41"/>
                    <a:pt x="1044" y="41"/>
                  </a:cubicBezTo>
                  <a:cubicBezTo>
                    <a:pt x="1318" y="41"/>
                    <a:pt x="1608" y="45"/>
                    <a:pt x="1862" y="57"/>
                  </a:cubicBezTo>
                  <a:cubicBezTo>
                    <a:pt x="2611" y="96"/>
                    <a:pt x="2861" y="676"/>
                    <a:pt x="2861" y="680"/>
                  </a:cubicBezTo>
                  <a:lnTo>
                    <a:pt x="2900" y="666"/>
                  </a:lnTo>
                  <a:cubicBezTo>
                    <a:pt x="2896" y="658"/>
                    <a:pt x="2637" y="57"/>
                    <a:pt x="1862" y="16"/>
                  </a:cubicBezTo>
                  <a:cubicBezTo>
                    <a:pt x="1608" y="4"/>
                    <a:pt x="1318" y="1"/>
                    <a:pt x="10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916;p48"/>
            <p:cNvSpPr/>
            <p:nvPr/>
          </p:nvSpPr>
          <p:spPr>
            <a:xfrm>
              <a:off x="6827425" y="2699000"/>
              <a:ext cx="54950" cy="52600"/>
            </a:xfrm>
            <a:custGeom>
              <a:avLst/>
              <a:gdLst/>
              <a:ahLst/>
              <a:cxnLst/>
              <a:rect l="l" t="t" r="r" b="b"/>
              <a:pathLst>
                <a:path w="2198" h="2104" extrusionOk="0">
                  <a:moveTo>
                    <a:pt x="2144" y="0"/>
                  </a:moveTo>
                  <a:cubicBezTo>
                    <a:pt x="2144" y="18"/>
                    <a:pt x="2158" y="1760"/>
                    <a:pt x="1524" y="1983"/>
                  </a:cubicBezTo>
                  <a:cubicBezTo>
                    <a:pt x="1363" y="2040"/>
                    <a:pt x="1187" y="2062"/>
                    <a:pt x="1014" y="2062"/>
                  </a:cubicBezTo>
                  <a:cubicBezTo>
                    <a:pt x="504" y="2062"/>
                    <a:pt x="21" y="1875"/>
                    <a:pt x="15" y="1871"/>
                  </a:cubicBezTo>
                  <a:lnTo>
                    <a:pt x="1" y="1912"/>
                  </a:lnTo>
                  <a:cubicBezTo>
                    <a:pt x="5" y="1916"/>
                    <a:pt x="496" y="2103"/>
                    <a:pt x="1017" y="2103"/>
                  </a:cubicBezTo>
                  <a:cubicBezTo>
                    <a:pt x="1191" y="2103"/>
                    <a:pt x="1373" y="2081"/>
                    <a:pt x="1538" y="2023"/>
                  </a:cubicBezTo>
                  <a:cubicBezTo>
                    <a:pt x="2197" y="1791"/>
                    <a:pt x="2189" y="76"/>
                    <a:pt x="2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917;p48"/>
            <p:cNvSpPr/>
            <p:nvPr/>
          </p:nvSpPr>
          <p:spPr>
            <a:xfrm>
              <a:off x="6860400" y="2704325"/>
              <a:ext cx="21525" cy="14725"/>
            </a:xfrm>
            <a:custGeom>
              <a:avLst/>
              <a:gdLst/>
              <a:ahLst/>
              <a:cxnLst/>
              <a:rect l="l" t="t" r="r" b="b"/>
              <a:pathLst>
                <a:path w="861" h="589" extrusionOk="0">
                  <a:moveTo>
                    <a:pt x="839" y="1"/>
                  </a:moveTo>
                  <a:lnTo>
                    <a:pt x="0" y="554"/>
                  </a:lnTo>
                  <a:lnTo>
                    <a:pt x="23" y="589"/>
                  </a:lnTo>
                  <a:lnTo>
                    <a:pt x="861" y="32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918;p48"/>
            <p:cNvSpPr/>
            <p:nvPr/>
          </p:nvSpPr>
          <p:spPr>
            <a:xfrm>
              <a:off x="6861725" y="2708125"/>
              <a:ext cx="18875" cy="10925"/>
            </a:xfrm>
            <a:custGeom>
              <a:avLst/>
              <a:gdLst/>
              <a:ahLst/>
              <a:cxnLst/>
              <a:rect l="l" t="t" r="r" b="b"/>
              <a:pathLst>
                <a:path w="755" h="437" extrusionOk="0">
                  <a:moveTo>
                    <a:pt x="19" y="1"/>
                  </a:moveTo>
                  <a:lnTo>
                    <a:pt x="1" y="36"/>
                  </a:lnTo>
                  <a:lnTo>
                    <a:pt x="732" y="437"/>
                  </a:lnTo>
                  <a:lnTo>
                    <a:pt x="755" y="402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919;p48"/>
            <p:cNvSpPr/>
            <p:nvPr/>
          </p:nvSpPr>
          <p:spPr>
            <a:xfrm>
              <a:off x="6854375" y="2724625"/>
              <a:ext cx="25000" cy="9600"/>
            </a:xfrm>
            <a:custGeom>
              <a:avLst/>
              <a:gdLst/>
              <a:ahLst/>
              <a:cxnLst/>
              <a:rect l="l" t="t" r="r" b="b"/>
              <a:pathLst>
                <a:path w="1000" h="384" extrusionOk="0">
                  <a:moveTo>
                    <a:pt x="985" y="0"/>
                  </a:moveTo>
                  <a:lnTo>
                    <a:pt x="1" y="343"/>
                  </a:lnTo>
                  <a:lnTo>
                    <a:pt x="14" y="383"/>
                  </a:lnTo>
                  <a:lnTo>
                    <a:pt x="999" y="36"/>
                  </a:lnTo>
                  <a:lnTo>
                    <a:pt x="9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920;p48"/>
            <p:cNvSpPr/>
            <p:nvPr/>
          </p:nvSpPr>
          <p:spPr>
            <a:xfrm>
              <a:off x="6858625" y="2724625"/>
              <a:ext cx="17725" cy="12375"/>
            </a:xfrm>
            <a:custGeom>
              <a:avLst/>
              <a:gdLst/>
              <a:ahLst/>
              <a:cxnLst/>
              <a:rect l="l" t="t" r="r" b="b"/>
              <a:pathLst>
                <a:path w="709" h="495" extrusionOk="0">
                  <a:moveTo>
                    <a:pt x="23" y="0"/>
                  </a:moveTo>
                  <a:lnTo>
                    <a:pt x="1" y="36"/>
                  </a:lnTo>
                  <a:lnTo>
                    <a:pt x="686" y="495"/>
                  </a:lnTo>
                  <a:lnTo>
                    <a:pt x="708" y="464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921;p48"/>
            <p:cNvSpPr/>
            <p:nvPr/>
          </p:nvSpPr>
          <p:spPr>
            <a:xfrm>
              <a:off x="6893375" y="1827600"/>
              <a:ext cx="104200" cy="217350"/>
            </a:xfrm>
            <a:custGeom>
              <a:avLst/>
              <a:gdLst/>
              <a:ahLst/>
              <a:cxnLst/>
              <a:rect l="l" t="t" r="r" b="b"/>
              <a:pathLst>
                <a:path w="4168" h="8694" extrusionOk="0">
                  <a:moveTo>
                    <a:pt x="883" y="1"/>
                  </a:moveTo>
                  <a:cubicBezTo>
                    <a:pt x="18" y="1"/>
                    <a:pt x="1" y="1204"/>
                    <a:pt x="89" y="1489"/>
                  </a:cubicBezTo>
                  <a:cubicBezTo>
                    <a:pt x="89" y="1489"/>
                    <a:pt x="1885" y="7535"/>
                    <a:pt x="2616" y="8378"/>
                  </a:cubicBezTo>
                  <a:cubicBezTo>
                    <a:pt x="2810" y="8601"/>
                    <a:pt x="3013" y="8694"/>
                    <a:pt x="3203" y="8694"/>
                  </a:cubicBezTo>
                  <a:cubicBezTo>
                    <a:pt x="3730" y="8694"/>
                    <a:pt x="4167" y="7985"/>
                    <a:pt x="4095" y="7370"/>
                  </a:cubicBezTo>
                  <a:cubicBezTo>
                    <a:pt x="3997" y="6533"/>
                    <a:pt x="2491" y="1440"/>
                    <a:pt x="2277" y="1123"/>
                  </a:cubicBezTo>
                  <a:cubicBezTo>
                    <a:pt x="2063" y="812"/>
                    <a:pt x="1751" y="6"/>
                    <a:pt x="883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922;p48"/>
            <p:cNvSpPr/>
            <p:nvPr/>
          </p:nvSpPr>
          <p:spPr>
            <a:xfrm>
              <a:off x="6896050" y="1837350"/>
              <a:ext cx="67750" cy="64350"/>
            </a:xfrm>
            <a:custGeom>
              <a:avLst/>
              <a:gdLst/>
              <a:ahLst/>
              <a:cxnLst/>
              <a:rect l="l" t="t" r="r" b="b"/>
              <a:pathLst>
                <a:path w="2710" h="2574" extrusionOk="0">
                  <a:moveTo>
                    <a:pt x="1112" y="1"/>
                  </a:moveTo>
                  <a:cubicBezTo>
                    <a:pt x="298" y="1"/>
                    <a:pt x="1" y="739"/>
                    <a:pt x="103" y="1264"/>
                  </a:cubicBezTo>
                  <a:cubicBezTo>
                    <a:pt x="215" y="1839"/>
                    <a:pt x="548" y="2574"/>
                    <a:pt x="548" y="2574"/>
                  </a:cubicBezTo>
                  <a:lnTo>
                    <a:pt x="2709" y="2289"/>
                  </a:lnTo>
                  <a:lnTo>
                    <a:pt x="2491" y="1251"/>
                  </a:lnTo>
                  <a:cubicBezTo>
                    <a:pt x="2491" y="1251"/>
                    <a:pt x="2353" y="186"/>
                    <a:pt x="1354" y="21"/>
                  </a:cubicBezTo>
                  <a:cubicBezTo>
                    <a:pt x="1269" y="7"/>
                    <a:pt x="1188" y="1"/>
                    <a:pt x="1112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923;p48"/>
            <p:cNvSpPr/>
            <p:nvPr/>
          </p:nvSpPr>
          <p:spPr>
            <a:xfrm>
              <a:off x="6873750" y="1801600"/>
              <a:ext cx="86800" cy="128725"/>
            </a:xfrm>
            <a:custGeom>
              <a:avLst/>
              <a:gdLst/>
              <a:ahLst/>
              <a:cxnLst/>
              <a:rect l="l" t="t" r="r" b="b"/>
              <a:pathLst>
                <a:path w="3472" h="5149" extrusionOk="0">
                  <a:moveTo>
                    <a:pt x="1471" y="0"/>
                  </a:moveTo>
                  <a:cubicBezTo>
                    <a:pt x="1358" y="0"/>
                    <a:pt x="1237" y="7"/>
                    <a:pt x="1107" y="20"/>
                  </a:cubicBezTo>
                  <a:cubicBezTo>
                    <a:pt x="1107" y="20"/>
                    <a:pt x="1" y="756"/>
                    <a:pt x="144" y="1807"/>
                  </a:cubicBezTo>
                  <a:cubicBezTo>
                    <a:pt x="286" y="2858"/>
                    <a:pt x="905" y="5149"/>
                    <a:pt x="905" y="5149"/>
                  </a:cubicBezTo>
                  <a:lnTo>
                    <a:pt x="3472" y="2159"/>
                  </a:lnTo>
                  <a:cubicBezTo>
                    <a:pt x="3472" y="2159"/>
                    <a:pt x="3406" y="1731"/>
                    <a:pt x="3040" y="1041"/>
                  </a:cubicBezTo>
                  <a:cubicBezTo>
                    <a:pt x="2715" y="427"/>
                    <a:pt x="2373" y="0"/>
                    <a:pt x="1471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924;p48"/>
            <p:cNvSpPr/>
            <p:nvPr/>
          </p:nvSpPr>
          <p:spPr>
            <a:xfrm>
              <a:off x="6947525" y="1989025"/>
              <a:ext cx="64075" cy="233125"/>
            </a:xfrm>
            <a:custGeom>
              <a:avLst/>
              <a:gdLst/>
              <a:ahLst/>
              <a:cxnLst/>
              <a:rect l="l" t="t" r="r" b="b"/>
              <a:pathLst>
                <a:path w="2563" h="9325" extrusionOk="0">
                  <a:moveTo>
                    <a:pt x="1007" y="1"/>
                  </a:moveTo>
                  <a:cubicBezTo>
                    <a:pt x="505" y="1"/>
                    <a:pt x="157" y="638"/>
                    <a:pt x="93" y="1199"/>
                  </a:cubicBezTo>
                  <a:cubicBezTo>
                    <a:pt x="0" y="1996"/>
                    <a:pt x="1506" y="8951"/>
                    <a:pt x="1506" y="8951"/>
                  </a:cubicBezTo>
                  <a:cubicBezTo>
                    <a:pt x="1549" y="9155"/>
                    <a:pt x="1683" y="9325"/>
                    <a:pt x="1828" y="9325"/>
                  </a:cubicBezTo>
                  <a:cubicBezTo>
                    <a:pt x="1965" y="9325"/>
                    <a:pt x="2112" y="9173"/>
                    <a:pt x="2201" y="8755"/>
                  </a:cubicBezTo>
                  <a:cubicBezTo>
                    <a:pt x="2379" y="7899"/>
                    <a:pt x="2562" y="1292"/>
                    <a:pt x="1701" y="379"/>
                  </a:cubicBezTo>
                  <a:cubicBezTo>
                    <a:pt x="1450" y="110"/>
                    <a:pt x="1215" y="1"/>
                    <a:pt x="1007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925;p48"/>
            <p:cNvSpPr/>
            <p:nvPr/>
          </p:nvSpPr>
          <p:spPr>
            <a:xfrm>
              <a:off x="6962775" y="2189650"/>
              <a:ext cx="44800" cy="101375"/>
            </a:xfrm>
            <a:custGeom>
              <a:avLst/>
              <a:gdLst/>
              <a:ahLst/>
              <a:cxnLst/>
              <a:rect l="l" t="t" r="r" b="b"/>
              <a:pathLst>
                <a:path w="1792" h="4055" extrusionOk="0">
                  <a:moveTo>
                    <a:pt x="1344" y="1"/>
                  </a:moveTo>
                  <a:cubicBezTo>
                    <a:pt x="997" y="1"/>
                    <a:pt x="671" y="1099"/>
                    <a:pt x="455" y="1470"/>
                  </a:cubicBezTo>
                  <a:cubicBezTo>
                    <a:pt x="223" y="1862"/>
                    <a:pt x="1" y="3055"/>
                    <a:pt x="215" y="3069"/>
                  </a:cubicBezTo>
                  <a:cubicBezTo>
                    <a:pt x="216" y="3069"/>
                    <a:pt x="218" y="3069"/>
                    <a:pt x="220" y="3069"/>
                  </a:cubicBezTo>
                  <a:cubicBezTo>
                    <a:pt x="429" y="3069"/>
                    <a:pt x="465" y="2297"/>
                    <a:pt x="589" y="2138"/>
                  </a:cubicBezTo>
                  <a:cubicBezTo>
                    <a:pt x="654" y="2048"/>
                    <a:pt x="717" y="2013"/>
                    <a:pt x="763" y="2013"/>
                  </a:cubicBezTo>
                  <a:cubicBezTo>
                    <a:pt x="801" y="2013"/>
                    <a:pt x="827" y="2037"/>
                    <a:pt x="834" y="2076"/>
                  </a:cubicBezTo>
                  <a:cubicBezTo>
                    <a:pt x="834" y="2076"/>
                    <a:pt x="900" y="2446"/>
                    <a:pt x="793" y="2767"/>
                  </a:cubicBezTo>
                  <a:cubicBezTo>
                    <a:pt x="682" y="3081"/>
                    <a:pt x="262" y="4054"/>
                    <a:pt x="457" y="4054"/>
                  </a:cubicBezTo>
                  <a:cubicBezTo>
                    <a:pt x="458" y="4054"/>
                    <a:pt x="459" y="4054"/>
                    <a:pt x="459" y="4054"/>
                  </a:cubicBezTo>
                  <a:cubicBezTo>
                    <a:pt x="655" y="4040"/>
                    <a:pt x="1208" y="3065"/>
                    <a:pt x="1457" y="2423"/>
                  </a:cubicBezTo>
                  <a:cubicBezTo>
                    <a:pt x="1712" y="1778"/>
                    <a:pt x="1792" y="195"/>
                    <a:pt x="1418" y="17"/>
                  </a:cubicBezTo>
                  <a:cubicBezTo>
                    <a:pt x="1393" y="6"/>
                    <a:pt x="1369" y="1"/>
                    <a:pt x="134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926;p48"/>
            <p:cNvSpPr/>
            <p:nvPr/>
          </p:nvSpPr>
          <p:spPr>
            <a:xfrm>
              <a:off x="6737200" y="1988250"/>
              <a:ext cx="201550" cy="189375"/>
            </a:xfrm>
            <a:custGeom>
              <a:avLst/>
              <a:gdLst/>
              <a:ahLst/>
              <a:cxnLst/>
              <a:rect l="l" t="t" r="r" b="b"/>
              <a:pathLst>
                <a:path w="8062" h="7575" extrusionOk="0">
                  <a:moveTo>
                    <a:pt x="2376" y="0"/>
                  </a:moveTo>
                  <a:cubicBezTo>
                    <a:pt x="2376" y="0"/>
                    <a:pt x="1306" y="619"/>
                    <a:pt x="669" y="3916"/>
                  </a:cubicBezTo>
                  <a:cubicBezTo>
                    <a:pt x="469" y="4946"/>
                    <a:pt x="233" y="6260"/>
                    <a:pt x="1" y="7574"/>
                  </a:cubicBezTo>
                  <a:lnTo>
                    <a:pt x="7990" y="7574"/>
                  </a:lnTo>
                  <a:cubicBezTo>
                    <a:pt x="8061" y="4728"/>
                    <a:pt x="7651" y="1577"/>
                    <a:pt x="5802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927;p48"/>
            <p:cNvSpPr/>
            <p:nvPr/>
          </p:nvSpPr>
          <p:spPr>
            <a:xfrm>
              <a:off x="6836475" y="1972750"/>
              <a:ext cx="40900" cy="40900"/>
            </a:xfrm>
            <a:custGeom>
              <a:avLst/>
              <a:gdLst/>
              <a:ahLst/>
              <a:cxnLst/>
              <a:rect l="l" t="t" r="r" b="b"/>
              <a:pathLst>
                <a:path w="1636" h="1636" extrusionOk="0">
                  <a:moveTo>
                    <a:pt x="1465" y="1"/>
                  </a:moveTo>
                  <a:lnTo>
                    <a:pt x="0" y="1466"/>
                  </a:lnTo>
                  <a:lnTo>
                    <a:pt x="173" y="1636"/>
                  </a:lnTo>
                  <a:lnTo>
                    <a:pt x="1635" y="174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928;p48"/>
            <p:cNvSpPr/>
            <p:nvPr/>
          </p:nvSpPr>
          <p:spPr>
            <a:xfrm>
              <a:off x="6865200" y="2027225"/>
              <a:ext cx="44150" cy="37125"/>
            </a:xfrm>
            <a:custGeom>
              <a:avLst/>
              <a:gdLst/>
              <a:ahLst/>
              <a:cxnLst/>
              <a:rect l="l" t="t" r="r" b="b"/>
              <a:pathLst>
                <a:path w="1766" h="1485" extrusionOk="0">
                  <a:moveTo>
                    <a:pt x="151" y="0"/>
                  </a:moveTo>
                  <a:lnTo>
                    <a:pt x="1" y="187"/>
                  </a:lnTo>
                  <a:lnTo>
                    <a:pt x="1613" y="1484"/>
                  </a:lnTo>
                  <a:lnTo>
                    <a:pt x="1765" y="129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929;p48"/>
            <p:cNvSpPr/>
            <p:nvPr/>
          </p:nvSpPr>
          <p:spPr>
            <a:xfrm>
              <a:off x="6805375" y="2085150"/>
              <a:ext cx="31650" cy="47575"/>
            </a:xfrm>
            <a:custGeom>
              <a:avLst/>
              <a:gdLst/>
              <a:ahLst/>
              <a:cxnLst/>
              <a:rect l="l" t="t" r="r" b="b"/>
              <a:pathLst>
                <a:path w="1266" h="1903" extrusionOk="0">
                  <a:moveTo>
                    <a:pt x="1057" y="0"/>
                  </a:moveTo>
                  <a:lnTo>
                    <a:pt x="1" y="1782"/>
                  </a:lnTo>
                  <a:lnTo>
                    <a:pt x="206" y="1903"/>
                  </a:lnTo>
                  <a:lnTo>
                    <a:pt x="1266" y="124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930;p48"/>
            <p:cNvSpPr/>
            <p:nvPr/>
          </p:nvSpPr>
          <p:spPr>
            <a:xfrm>
              <a:off x="6803725" y="1924300"/>
              <a:ext cx="20175" cy="51475"/>
            </a:xfrm>
            <a:custGeom>
              <a:avLst/>
              <a:gdLst/>
              <a:ahLst/>
              <a:cxnLst/>
              <a:rect l="l" t="t" r="r" b="b"/>
              <a:pathLst>
                <a:path w="807" h="2059" extrusionOk="0">
                  <a:moveTo>
                    <a:pt x="574" y="0"/>
                  </a:moveTo>
                  <a:lnTo>
                    <a:pt x="0" y="1992"/>
                  </a:lnTo>
                  <a:lnTo>
                    <a:pt x="235" y="2059"/>
                  </a:lnTo>
                  <a:lnTo>
                    <a:pt x="806" y="68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931;p48"/>
            <p:cNvSpPr/>
            <p:nvPr/>
          </p:nvSpPr>
          <p:spPr>
            <a:xfrm>
              <a:off x="6736425" y="1808100"/>
              <a:ext cx="42600" cy="39150"/>
            </a:xfrm>
            <a:custGeom>
              <a:avLst/>
              <a:gdLst/>
              <a:ahLst/>
              <a:cxnLst/>
              <a:rect l="l" t="t" r="r" b="b"/>
              <a:pathLst>
                <a:path w="1704" h="1566" extrusionOk="0">
                  <a:moveTo>
                    <a:pt x="165" y="1"/>
                  </a:moveTo>
                  <a:lnTo>
                    <a:pt x="1" y="180"/>
                  </a:lnTo>
                  <a:lnTo>
                    <a:pt x="1543" y="1565"/>
                  </a:lnTo>
                  <a:lnTo>
                    <a:pt x="1703" y="1387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932;p48"/>
            <p:cNvSpPr/>
            <p:nvPr/>
          </p:nvSpPr>
          <p:spPr>
            <a:xfrm>
              <a:off x="6830450" y="1890200"/>
              <a:ext cx="28775" cy="49025"/>
            </a:xfrm>
            <a:custGeom>
              <a:avLst/>
              <a:gdLst/>
              <a:ahLst/>
              <a:cxnLst/>
              <a:rect l="l" t="t" r="r" b="b"/>
              <a:pathLst>
                <a:path w="1151" h="1961" extrusionOk="0">
                  <a:moveTo>
                    <a:pt x="219" y="1"/>
                  </a:moveTo>
                  <a:lnTo>
                    <a:pt x="1" y="108"/>
                  </a:lnTo>
                  <a:lnTo>
                    <a:pt x="931" y="1961"/>
                  </a:lnTo>
                  <a:lnTo>
                    <a:pt x="1150" y="1850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933;p48"/>
            <p:cNvSpPr/>
            <p:nvPr/>
          </p:nvSpPr>
          <p:spPr>
            <a:xfrm>
              <a:off x="6906300" y="1809025"/>
              <a:ext cx="34775" cy="45800"/>
            </a:xfrm>
            <a:custGeom>
              <a:avLst/>
              <a:gdLst/>
              <a:ahLst/>
              <a:cxnLst/>
              <a:rect l="l" t="t" r="r" b="b"/>
              <a:pathLst>
                <a:path w="1391" h="1832" extrusionOk="0">
                  <a:moveTo>
                    <a:pt x="1195" y="0"/>
                  </a:moveTo>
                  <a:lnTo>
                    <a:pt x="0" y="1693"/>
                  </a:lnTo>
                  <a:lnTo>
                    <a:pt x="196" y="1831"/>
                  </a:lnTo>
                  <a:lnTo>
                    <a:pt x="1390" y="138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934;p48"/>
            <p:cNvSpPr/>
            <p:nvPr/>
          </p:nvSpPr>
          <p:spPr>
            <a:xfrm>
              <a:off x="6783525" y="1839775"/>
              <a:ext cx="29325" cy="48675"/>
            </a:xfrm>
            <a:custGeom>
              <a:avLst/>
              <a:gdLst/>
              <a:ahLst/>
              <a:cxnLst/>
              <a:rect l="l" t="t" r="r" b="b"/>
              <a:pathLst>
                <a:path w="1173" h="1947" extrusionOk="0">
                  <a:moveTo>
                    <a:pt x="959" y="0"/>
                  </a:moveTo>
                  <a:lnTo>
                    <a:pt x="1" y="1835"/>
                  </a:lnTo>
                  <a:lnTo>
                    <a:pt x="215" y="1946"/>
                  </a:lnTo>
                  <a:lnTo>
                    <a:pt x="1173" y="111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935;p48"/>
            <p:cNvSpPr/>
            <p:nvPr/>
          </p:nvSpPr>
          <p:spPr>
            <a:xfrm>
              <a:off x="6879900" y="1855250"/>
              <a:ext cx="36550" cy="44550"/>
            </a:xfrm>
            <a:custGeom>
              <a:avLst/>
              <a:gdLst/>
              <a:ahLst/>
              <a:cxnLst/>
              <a:rect l="l" t="t" r="r" b="b"/>
              <a:pathLst>
                <a:path w="1462" h="1782" extrusionOk="0">
                  <a:moveTo>
                    <a:pt x="188" y="0"/>
                  </a:moveTo>
                  <a:lnTo>
                    <a:pt x="1" y="151"/>
                  </a:lnTo>
                  <a:lnTo>
                    <a:pt x="1270" y="1782"/>
                  </a:lnTo>
                  <a:lnTo>
                    <a:pt x="1461" y="1635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936;p48"/>
            <p:cNvSpPr/>
            <p:nvPr/>
          </p:nvSpPr>
          <p:spPr>
            <a:xfrm>
              <a:off x="6770725" y="2022650"/>
              <a:ext cx="36675" cy="44575"/>
            </a:xfrm>
            <a:custGeom>
              <a:avLst/>
              <a:gdLst/>
              <a:ahLst/>
              <a:cxnLst/>
              <a:rect l="l" t="t" r="r" b="b"/>
              <a:pathLst>
                <a:path w="1467" h="1783" extrusionOk="0">
                  <a:moveTo>
                    <a:pt x="192" y="0"/>
                  </a:moveTo>
                  <a:lnTo>
                    <a:pt x="1" y="148"/>
                  </a:lnTo>
                  <a:lnTo>
                    <a:pt x="1275" y="1783"/>
                  </a:lnTo>
                  <a:lnTo>
                    <a:pt x="1467" y="1635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937;p48"/>
            <p:cNvSpPr/>
            <p:nvPr/>
          </p:nvSpPr>
          <p:spPr>
            <a:xfrm>
              <a:off x="6882900" y="2083250"/>
              <a:ext cx="36675" cy="44575"/>
            </a:xfrm>
            <a:custGeom>
              <a:avLst/>
              <a:gdLst/>
              <a:ahLst/>
              <a:cxnLst/>
              <a:rect l="l" t="t" r="r" b="b"/>
              <a:pathLst>
                <a:path w="1467" h="1783" extrusionOk="0">
                  <a:moveTo>
                    <a:pt x="192" y="0"/>
                  </a:moveTo>
                  <a:lnTo>
                    <a:pt x="1" y="152"/>
                  </a:lnTo>
                  <a:lnTo>
                    <a:pt x="1275" y="1783"/>
                  </a:lnTo>
                  <a:lnTo>
                    <a:pt x="1467" y="1635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938;p48"/>
            <p:cNvSpPr/>
            <p:nvPr/>
          </p:nvSpPr>
          <p:spPr>
            <a:xfrm>
              <a:off x="6819100" y="1668675"/>
              <a:ext cx="24075" cy="24075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481" y="49"/>
                  </a:moveTo>
                  <a:cubicBezTo>
                    <a:pt x="722" y="49"/>
                    <a:pt x="913" y="245"/>
                    <a:pt x="913" y="482"/>
                  </a:cubicBezTo>
                  <a:cubicBezTo>
                    <a:pt x="913" y="722"/>
                    <a:pt x="722" y="914"/>
                    <a:pt x="481" y="914"/>
                  </a:cubicBezTo>
                  <a:cubicBezTo>
                    <a:pt x="245" y="914"/>
                    <a:pt x="48" y="722"/>
                    <a:pt x="48" y="482"/>
                  </a:cubicBezTo>
                  <a:cubicBezTo>
                    <a:pt x="48" y="245"/>
                    <a:pt x="245" y="49"/>
                    <a:pt x="481" y="49"/>
                  </a:cubicBezTo>
                  <a:close/>
                  <a:moveTo>
                    <a:pt x="481" y="0"/>
                  </a:moveTo>
                  <a:cubicBezTo>
                    <a:pt x="214" y="0"/>
                    <a:pt x="0" y="219"/>
                    <a:pt x="0" y="482"/>
                  </a:cubicBezTo>
                  <a:cubicBezTo>
                    <a:pt x="0" y="749"/>
                    <a:pt x="214" y="963"/>
                    <a:pt x="481" y="963"/>
                  </a:cubicBezTo>
                  <a:cubicBezTo>
                    <a:pt x="749" y="963"/>
                    <a:pt x="962" y="749"/>
                    <a:pt x="962" y="482"/>
                  </a:cubicBezTo>
                  <a:cubicBezTo>
                    <a:pt x="962" y="219"/>
                    <a:pt x="749" y="0"/>
                    <a:pt x="481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939;p48"/>
            <p:cNvSpPr/>
            <p:nvPr/>
          </p:nvSpPr>
          <p:spPr>
            <a:xfrm>
              <a:off x="6791350" y="1668675"/>
              <a:ext cx="24075" cy="24075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481" y="49"/>
                  </a:moveTo>
                  <a:cubicBezTo>
                    <a:pt x="722" y="49"/>
                    <a:pt x="913" y="245"/>
                    <a:pt x="913" y="482"/>
                  </a:cubicBezTo>
                  <a:cubicBezTo>
                    <a:pt x="913" y="722"/>
                    <a:pt x="722" y="914"/>
                    <a:pt x="481" y="914"/>
                  </a:cubicBezTo>
                  <a:cubicBezTo>
                    <a:pt x="245" y="914"/>
                    <a:pt x="49" y="722"/>
                    <a:pt x="49" y="482"/>
                  </a:cubicBezTo>
                  <a:cubicBezTo>
                    <a:pt x="49" y="245"/>
                    <a:pt x="245" y="49"/>
                    <a:pt x="481" y="49"/>
                  </a:cubicBezTo>
                  <a:close/>
                  <a:moveTo>
                    <a:pt x="481" y="0"/>
                  </a:moveTo>
                  <a:cubicBezTo>
                    <a:pt x="214" y="0"/>
                    <a:pt x="0" y="219"/>
                    <a:pt x="0" y="482"/>
                  </a:cubicBezTo>
                  <a:cubicBezTo>
                    <a:pt x="0" y="749"/>
                    <a:pt x="214" y="963"/>
                    <a:pt x="481" y="963"/>
                  </a:cubicBezTo>
                  <a:cubicBezTo>
                    <a:pt x="749" y="963"/>
                    <a:pt x="963" y="749"/>
                    <a:pt x="963" y="482"/>
                  </a:cubicBezTo>
                  <a:cubicBezTo>
                    <a:pt x="963" y="219"/>
                    <a:pt x="749" y="0"/>
                    <a:pt x="481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940;p48"/>
            <p:cNvSpPr/>
            <p:nvPr/>
          </p:nvSpPr>
          <p:spPr>
            <a:xfrm>
              <a:off x="6814850" y="1680150"/>
              <a:ext cx="4800" cy="1250"/>
            </a:xfrm>
            <a:custGeom>
              <a:avLst/>
              <a:gdLst/>
              <a:ahLst/>
              <a:cxnLst/>
              <a:rect l="l" t="t" r="r" b="b"/>
              <a:pathLst>
                <a:path w="192" h="50" extrusionOk="0">
                  <a:moveTo>
                    <a:pt x="0" y="0"/>
                  </a:moveTo>
                  <a:lnTo>
                    <a:pt x="0" y="49"/>
                  </a:lnTo>
                  <a:lnTo>
                    <a:pt x="191" y="49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84911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5" name="Google Shape;885;p36"/>
          <p:cNvGrpSpPr/>
          <p:nvPr/>
        </p:nvGrpSpPr>
        <p:grpSpPr>
          <a:xfrm flipH="1">
            <a:off x="8356857" y="4063425"/>
            <a:ext cx="574667" cy="996778"/>
            <a:chOff x="7281325" y="2522625"/>
            <a:chExt cx="230725" cy="400200"/>
          </a:xfrm>
        </p:grpSpPr>
        <p:sp>
          <p:nvSpPr>
            <p:cNvPr id="886" name="Google Shape;886;p36"/>
            <p:cNvSpPr/>
            <p:nvPr/>
          </p:nvSpPr>
          <p:spPr>
            <a:xfrm>
              <a:off x="7281325" y="2522625"/>
              <a:ext cx="230725" cy="399600"/>
            </a:xfrm>
            <a:custGeom>
              <a:avLst/>
              <a:gdLst/>
              <a:ahLst/>
              <a:cxnLst/>
              <a:rect l="l" t="t" r="r" b="b"/>
              <a:pathLst>
                <a:path w="9229" h="15984" extrusionOk="0">
                  <a:moveTo>
                    <a:pt x="5655" y="0"/>
                  </a:moveTo>
                  <a:cubicBezTo>
                    <a:pt x="5365" y="0"/>
                    <a:pt x="5080" y="96"/>
                    <a:pt x="4829" y="305"/>
                  </a:cubicBezTo>
                  <a:cubicBezTo>
                    <a:pt x="3436" y="1461"/>
                    <a:pt x="4999" y="3542"/>
                    <a:pt x="3743" y="4501"/>
                  </a:cubicBezTo>
                  <a:cubicBezTo>
                    <a:pt x="2487" y="5460"/>
                    <a:pt x="2093" y="6155"/>
                    <a:pt x="2059" y="8203"/>
                  </a:cubicBezTo>
                  <a:cubicBezTo>
                    <a:pt x="2025" y="10250"/>
                    <a:pt x="3413" y="11109"/>
                    <a:pt x="1705" y="12165"/>
                  </a:cubicBezTo>
                  <a:cubicBezTo>
                    <a:pt x="1" y="13217"/>
                    <a:pt x="506" y="15983"/>
                    <a:pt x="506" y="15983"/>
                  </a:cubicBezTo>
                  <a:lnTo>
                    <a:pt x="8668" y="15983"/>
                  </a:lnTo>
                  <a:cubicBezTo>
                    <a:pt x="8668" y="15983"/>
                    <a:pt x="8039" y="15141"/>
                    <a:pt x="8634" y="13588"/>
                  </a:cubicBezTo>
                  <a:cubicBezTo>
                    <a:pt x="9229" y="12034"/>
                    <a:pt x="8500" y="10845"/>
                    <a:pt x="7545" y="9589"/>
                  </a:cubicBezTo>
                  <a:cubicBezTo>
                    <a:pt x="6586" y="8333"/>
                    <a:pt x="6552" y="7013"/>
                    <a:pt x="7575" y="4237"/>
                  </a:cubicBezTo>
                  <a:cubicBezTo>
                    <a:pt x="8415" y="1963"/>
                    <a:pt x="6971" y="0"/>
                    <a:pt x="5655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7338725" y="2545775"/>
              <a:ext cx="116275" cy="229725"/>
            </a:xfrm>
            <a:custGeom>
              <a:avLst/>
              <a:gdLst/>
              <a:ahLst/>
              <a:cxnLst/>
              <a:rect l="l" t="t" r="r" b="b"/>
              <a:pathLst>
                <a:path w="4651" h="9189" extrusionOk="0">
                  <a:moveTo>
                    <a:pt x="2092" y="0"/>
                  </a:moveTo>
                  <a:lnTo>
                    <a:pt x="2035" y="14"/>
                  </a:lnTo>
                  <a:cubicBezTo>
                    <a:pt x="2042" y="34"/>
                    <a:pt x="2523" y="2085"/>
                    <a:pt x="3669" y="2807"/>
                  </a:cubicBezTo>
                  <a:cubicBezTo>
                    <a:pt x="4313" y="3218"/>
                    <a:pt x="4591" y="3872"/>
                    <a:pt x="4450" y="4661"/>
                  </a:cubicBezTo>
                  <a:cubicBezTo>
                    <a:pt x="4253" y="5736"/>
                    <a:pt x="3348" y="6706"/>
                    <a:pt x="2339" y="6916"/>
                  </a:cubicBezTo>
                  <a:cubicBezTo>
                    <a:pt x="1450" y="7103"/>
                    <a:pt x="712" y="7568"/>
                    <a:pt x="311" y="8189"/>
                  </a:cubicBezTo>
                  <a:cubicBezTo>
                    <a:pt x="90" y="8533"/>
                    <a:pt x="0" y="8897"/>
                    <a:pt x="67" y="9188"/>
                  </a:cubicBezTo>
                  <a:lnTo>
                    <a:pt x="124" y="9174"/>
                  </a:lnTo>
                  <a:cubicBezTo>
                    <a:pt x="61" y="8897"/>
                    <a:pt x="147" y="8550"/>
                    <a:pt x="361" y="8219"/>
                  </a:cubicBezTo>
                  <a:cubicBezTo>
                    <a:pt x="752" y="7611"/>
                    <a:pt x="1477" y="7156"/>
                    <a:pt x="2352" y="6973"/>
                  </a:cubicBezTo>
                  <a:cubicBezTo>
                    <a:pt x="3382" y="6755"/>
                    <a:pt x="4307" y="5767"/>
                    <a:pt x="4507" y="4671"/>
                  </a:cubicBezTo>
                  <a:cubicBezTo>
                    <a:pt x="4651" y="3859"/>
                    <a:pt x="4367" y="3181"/>
                    <a:pt x="3698" y="2760"/>
                  </a:cubicBezTo>
                  <a:cubicBezTo>
                    <a:pt x="2573" y="2048"/>
                    <a:pt x="2095" y="20"/>
                    <a:pt x="2092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7332125" y="2585200"/>
              <a:ext cx="100500" cy="142675"/>
            </a:xfrm>
            <a:custGeom>
              <a:avLst/>
              <a:gdLst/>
              <a:ahLst/>
              <a:cxnLst/>
              <a:rect l="l" t="t" r="r" b="b"/>
              <a:pathLst>
                <a:path w="4020" h="5707" extrusionOk="0">
                  <a:moveTo>
                    <a:pt x="2232" y="0"/>
                  </a:moveTo>
                  <a:lnTo>
                    <a:pt x="2175" y="7"/>
                  </a:lnTo>
                  <a:cubicBezTo>
                    <a:pt x="2178" y="24"/>
                    <a:pt x="2329" y="1698"/>
                    <a:pt x="3338" y="2435"/>
                  </a:cubicBezTo>
                  <a:cubicBezTo>
                    <a:pt x="3782" y="2760"/>
                    <a:pt x="3959" y="3305"/>
                    <a:pt x="3786" y="3823"/>
                  </a:cubicBezTo>
                  <a:cubicBezTo>
                    <a:pt x="3624" y="4306"/>
                    <a:pt x="3107" y="4821"/>
                    <a:pt x="2148" y="4821"/>
                  </a:cubicBezTo>
                  <a:cubicBezTo>
                    <a:pt x="2133" y="4821"/>
                    <a:pt x="2118" y="4821"/>
                    <a:pt x="2102" y="4821"/>
                  </a:cubicBezTo>
                  <a:lnTo>
                    <a:pt x="2025" y="4821"/>
                  </a:lnTo>
                  <a:cubicBezTo>
                    <a:pt x="294" y="4821"/>
                    <a:pt x="10" y="5653"/>
                    <a:pt x="1" y="5690"/>
                  </a:cubicBezTo>
                  <a:lnTo>
                    <a:pt x="54" y="5707"/>
                  </a:lnTo>
                  <a:cubicBezTo>
                    <a:pt x="58" y="5700"/>
                    <a:pt x="341" y="4878"/>
                    <a:pt x="2025" y="4878"/>
                  </a:cubicBezTo>
                  <a:lnTo>
                    <a:pt x="2098" y="4878"/>
                  </a:lnTo>
                  <a:cubicBezTo>
                    <a:pt x="2114" y="4878"/>
                    <a:pt x="2129" y="4878"/>
                    <a:pt x="2145" y="4878"/>
                  </a:cubicBezTo>
                  <a:cubicBezTo>
                    <a:pt x="3137" y="4878"/>
                    <a:pt x="3672" y="4346"/>
                    <a:pt x="3839" y="3843"/>
                  </a:cubicBezTo>
                  <a:cubicBezTo>
                    <a:pt x="4019" y="3297"/>
                    <a:pt x="3839" y="2730"/>
                    <a:pt x="3371" y="2389"/>
                  </a:cubicBezTo>
                  <a:cubicBezTo>
                    <a:pt x="2386" y="1667"/>
                    <a:pt x="2235" y="17"/>
                    <a:pt x="2232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7323600" y="2727025"/>
              <a:ext cx="128250" cy="195800"/>
            </a:xfrm>
            <a:custGeom>
              <a:avLst/>
              <a:gdLst/>
              <a:ahLst/>
              <a:cxnLst/>
              <a:rect l="l" t="t" r="r" b="b"/>
              <a:pathLst>
                <a:path w="5130" h="7832" extrusionOk="0">
                  <a:moveTo>
                    <a:pt x="5109" y="0"/>
                  </a:moveTo>
                  <a:cubicBezTo>
                    <a:pt x="5085" y="6"/>
                    <a:pt x="2847" y="839"/>
                    <a:pt x="2266" y="2449"/>
                  </a:cubicBezTo>
                  <a:cubicBezTo>
                    <a:pt x="2098" y="2920"/>
                    <a:pt x="1995" y="3457"/>
                    <a:pt x="1885" y="4029"/>
                  </a:cubicBezTo>
                  <a:cubicBezTo>
                    <a:pt x="1628" y="5389"/>
                    <a:pt x="1334" y="6932"/>
                    <a:pt x="1" y="7784"/>
                  </a:cubicBezTo>
                  <a:lnTo>
                    <a:pt x="31" y="7831"/>
                  </a:lnTo>
                  <a:cubicBezTo>
                    <a:pt x="1384" y="6965"/>
                    <a:pt x="1682" y="5412"/>
                    <a:pt x="1942" y="4039"/>
                  </a:cubicBezTo>
                  <a:cubicBezTo>
                    <a:pt x="2052" y="3471"/>
                    <a:pt x="2152" y="2933"/>
                    <a:pt x="2323" y="2469"/>
                  </a:cubicBezTo>
                  <a:cubicBezTo>
                    <a:pt x="2891" y="885"/>
                    <a:pt x="5105" y="60"/>
                    <a:pt x="5129" y="54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7368950" y="2806025"/>
              <a:ext cx="128575" cy="32000"/>
            </a:xfrm>
            <a:custGeom>
              <a:avLst/>
              <a:gdLst/>
              <a:ahLst/>
              <a:cxnLst/>
              <a:rect l="l" t="t" r="r" b="b"/>
              <a:pathLst>
                <a:path w="5143" h="1280" extrusionOk="0">
                  <a:moveTo>
                    <a:pt x="5099" y="1"/>
                  </a:moveTo>
                  <a:cubicBezTo>
                    <a:pt x="4932" y="187"/>
                    <a:pt x="4706" y="357"/>
                    <a:pt x="4068" y="357"/>
                  </a:cubicBezTo>
                  <a:cubicBezTo>
                    <a:pt x="3721" y="357"/>
                    <a:pt x="3252" y="307"/>
                    <a:pt x="2606" y="181"/>
                  </a:cubicBezTo>
                  <a:cubicBezTo>
                    <a:pt x="2405" y="142"/>
                    <a:pt x="2216" y="125"/>
                    <a:pt x="2040" y="125"/>
                  </a:cubicBezTo>
                  <a:cubicBezTo>
                    <a:pt x="623" y="125"/>
                    <a:pt x="7" y="1241"/>
                    <a:pt x="1" y="1253"/>
                  </a:cubicBezTo>
                  <a:lnTo>
                    <a:pt x="51" y="1280"/>
                  </a:lnTo>
                  <a:cubicBezTo>
                    <a:pt x="57" y="1268"/>
                    <a:pt x="657" y="182"/>
                    <a:pt x="2040" y="182"/>
                  </a:cubicBezTo>
                  <a:cubicBezTo>
                    <a:pt x="2213" y="182"/>
                    <a:pt x="2399" y="199"/>
                    <a:pt x="2597" y="237"/>
                  </a:cubicBezTo>
                  <a:cubicBezTo>
                    <a:pt x="3242" y="362"/>
                    <a:pt x="3713" y="413"/>
                    <a:pt x="4065" y="413"/>
                  </a:cubicBezTo>
                  <a:cubicBezTo>
                    <a:pt x="4729" y="413"/>
                    <a:pt x="4967" y="233"/>
                    <a:pt x="5143" y="37"/>
                  </a:cubicBezTo>
                  <a:lnTo>
                    <a:pt x="5099" y="1"/>
                  </a:ln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7367450" y="2729350"/>
              <a:ext cx="14400" cy="77600"/>
            </a:xfrm>
            <a:custGeom>
              <a:avLst/>
              <a:gdLst/>
              <a:ahLst/>
              <a:cxnLst/>
              <a:rect l="l" t="t" r="r" b="b"/>
              <a:pathLst>
                <a:path w="576" h="3104" extrusionOk="0">
                  <a:moveTo>
                    <a:pt x="104" y="1"/>
                  </a:moveTo>
                  <a:lnTo>
                    <a:pt x="68" y="47"/>
                  </a:lnTo>
                  <a:cubicBezTo>
                    <a:pt x="71" y="51"/>
                    <a:pt x="512" y="422"/>
                    <a:pt x="372" y="1244"/>
                  </a:cubicBezTo>
                  <a:cubicBezTo>
                    <a:pt x="332" y="1480"/>
                    <a:pt x="275" y="1685"/>
                    <a:pt x="224" y="1865"/>
                  </a:cubicBezTo>
                  <a:cubicBezTo>
                    <a:pt x="97" y="2349"/>
                    <a:pt x="0" y="2697"/>
                    <a:pt x="312" y="3104"/>
                  </a:cubicBezTo>
                  <a:lnTo>
                    <a:pt x="358" y="3068"/>
                  </a:lnTo>
                  <a:cubicBezTo>
                    <a:pt x="64" y="2687"/>
                    <a:pt x="151" y="2366"/>
                    <a:pt x="281" y="1881"/>
                  </a:cubicBezTo>
                  <a:cubicBezTo>
                    <a:pt x="332" y="1697"/>
                    <a:pt x="385" y="1491"/>
                    <a:pt x="429" y="1253"/>
                  </a:cubicBezTo>
                  <a:cubicBezTo>
                    <a:pt x="575" y="395"/>
                    <a:pt x="121" y="17"/>
                    <a:pt x="104" y="1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7354925" y="2851675"/>
              <a:ext cx="145925" cy="33800"/>
            </a:xfrm>
            <a:custGeom>
              <a:avLst/>
              <a:gdLst/>
              <a:ahLst/>
              <a:cxnLst/>
              <a:rect l="l" t="t" r="r" b="b"/>
              <a:pathLst>
                <a:path w="5837" h="1352" extrusionOk="0">
                  <a:moveTo>
                    <a:pt x="2135" y="1"/>
                  </a:moveTo>
                  <a:cubicBezTo>
                    <a:pt x="706" y="1"/>
                    <a:pt x="10" y="1310"/>
                    <a:pt x="0" y="1325"/>
                  </a:cubicBezTo>
                  <a:lnTo>
                    <a:pt x="54" y="1351"/>
                  </a:lnTo>
                  <a:cubicBezTo>
                    <a:pt x="60" y="1336"/>
                    <a:pt x="740" y="59"/>
                    <a:pt x="2134" y="59"/>
                  </a:cubicBezTo>
                  <a:cubicBezTo>
                    <a:pt x="2284" y="59"/>
                    <a:pt x="2441" y="73"/>
                    <a:pt x="2606" y="105"/>
                  </a:cubicBezTo>
                  <a:cubicBezTo>
                    <a:pt x="2944" y="169"/>
                    <a:pt x="3248" y="235"/>
                    <a:pt x="3515" y="295"/>
                  </a:cubicBezTo>
                  <a:cubicBezTo>
                    <a:pt x="4057" y="416"/>
                    <a:pt x="4485" y="511"/>
                    <a:pt x="4841" y="511"/>
                  </a:cubicBezTo>
                  <a:cubicBezTo>
                    <a:pt x="5244" y="511"/>
                    <a:pt x="5555" y="390"/>
                    <a:pt x="5837" y="49"/>
                  </a:cubicBezTo>
                  <a:lnTo>
                    <a:pt x="5793" y="12"/>
                  </a:lnTo>
                  <a:cubicBezTo>
                    <a:pt x="5524" y="337"/>
                    <a:pt x="5224" y="453"/>
                    <a:pt x="4835" y="453"/>
                  </a:cubicBezTo>
                  <a:cubicBezTo>
                    <a:pt x="4485" y="453"/>
                    <a:pt x="4063" y="359"/>
                    <a:pt x="3528" y="239"/>
                  </a:cubicBezTo>
                  <a:cubicBezTo>
                    <a:pt x="3258" y="179"/>
                    <a:pt x="2954" y="112"/>
                    <a:pt x="2617" y="49"/>
                  </a:cubicBezTo>
                  <a:cubicBezTo>
                    <a:pt x="2448" y="16"/>
                    <a:pt x="2288" y="1"/>
                    <a:pt x="2135" y="1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7415900" y="2534675"/>
              <a:ext cx="37675" cy="82700"/>
            </a:xfrm>
            <a:custGeom>
              <a:avLst/>
              <a:gdLst/>
              <a:ahLst/>
              <a:cxnLst/>
              <a:rect l="l" t="t" r="r" b="b"/>
              <a:pathLst>
                <a:path w="1507" h="3308" extrusionOk="0">
                  <a:moveTo>
                    <a:pt x="1453" y="0"/>
                  </a:moveTo>
                  <a:lnTo>
                    <a:pt x="1397" y="10"/>
                  </a:lnTo>
                  <a:cubicBezTo>
                    <a:pt x="1447" y="281"/>
                    <a:pt x="1377" y="371"/>
                    <a:pt x="989" y="872"/>
                  </a:cubicBezTo>
                  <a:cubicBezTo>
                    <a:pt x="899" y="985"/>
                    <a:pt x="796" y="1123"/>
                    <a:pt x="672" y="1286"/>
                  </a:cubicBezTo>
                  <a:cubicBezTo>
                    <a:pt x="0" y="2175"/>
                    <a:pt x="662" y="3298"/>
                    <a:pt x="668" y="3307"/>
                  </a:cubicBezTo>
                  <a:lnTo>
                    <a:pt x="719" y="3281"/>
                  </a:lnTo>
                  <a:cubicBezTo>
                    <a:pt x="712" y="3267"/>
                    <a:pt x="67" y="2179"/>
                    <a:pt x="719" y="1320"/>
                  </a:cubicBezTo>
                  <a:cubicBezTo>
                    <a:pt x="842" y="1156"/>
                    <a:pt x="946" y="1022"/>
                    <a:pt x="1032" y="905"/>
                  </a:cubicBezTo>
                  <a:cubicBezTo>
                    <a:pt x="1427" y="401"/>
                    <a:pt x="1507" y="294"/>
                    <a:pt x="1453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36"/>
          <p:cNvGrpSpPr/>
          <p:nvPr/>
        </p:nvGrpSpPr>
        <p:grpSpPr>
          <a:xfrm flipH="1">
            <a:off x="8637478" y="3574997"/>
            <a:ext cx="1090366" cy="1485204"/>
            <a:chOff x="6802225" y="2313150"/>
            <a:chExt cx="437775" cy="596300"/>
          </a:xfrm>
        </p:grpSpPr>
        <p:sp>
          <p:nvSpPr>
            <p:cNvPr id="895" name="Google Shape;895;p36"/>
            <p:cNvSpPr/>
            <p:nvPr/>
          </p:nvSpPr>
          <p:spPr>
            <a:xfrm>
              <a:off x="6802225" y="2313150"/>
              <a:ext cx="437775" cy="596300"/>
            </a:xfrm>
            <a:custGeom>
              <a:avLst/>
              <a:gdLst/>
              <a:ahLst/>
              <a:cxnLst/>
              <a:rect l="l" t="t" r="r" b="b"/>
              <a:pathLst>
                <a:path w="17511" h="23852" extrusionOk="0">
                  <a:moveTo>
                    <a:pt x="9288" y="1"/>
                  </a:moveTo>
                  <a:cubicBezTo>
                    <a:pt x="9209" y="1"/>
                    <a:pt x="9130" y="3"/>
                    <a:pt x="9050" y="8"/>
                  </a:cubicBezTo>
                  <a:cubicBezTo>
                    <a:pt x="7561" y="99"/>
                    <a:pt x="6572" y="763"/>
                    <a:pt x="5960" y="1775"/>
                  </a:cubicBezTo>
                  <a:cubicBezTo>
                    <a:pt x="4875" y="3570"/>
                    <a:pt x="4978" y="6463"/>
                    <a:pt x="5596" y="9196"/>
                  </a:cubicBezTo>
                  <a:cubicBezTo>
                    <a:pt x="5623" y="9316"/>
                    <a:pt x="5650" y="9432"/>
                    <a:pt x="5680" y="9549"/>
                  </a:cubicBezTo>
                  <a:cubicBezTo>
                    <a:pt x="6384" y="12450"/>
                    <a:pt x="4861" y="12269"/>
                    <a:pt x="3358" y="12991"/>
                  </a:cubicBezTo>
                  <a:cubicBezTo>
                    <a:pt x="2593" y="13355"/>
                    <a:pt x="1834" y="13953"/>
                    <a:pt x="1373" y="15299"/>
                  </a:cubicBezTo>
                  <a:cubicBezTo>
                    <a:pt x="0" y="19298"/>
                    <a:pt x="4617" y="23852"/>
                    <a:pt x="4617" y="23852"/>
                  </a:cubicBezTo>
                  <a:lnTo>
                    <a:pt x="15475" y="23852"/>
                  </a:lnTo>
                  <a:cubicBezTo>
                    <a:pt x="16484" y="23150"/>
                    <a:pt x="17015" y="22005"/>
                    <a:pt x="17176" y="20775"/>
                  </a:cubicBezTo>
                  <a:cubicBezTo>
                    <a:pt x="17511" y="18216"/>
                    <a:pt x="16234" y="15299"/>
                    <a:pt x="14275" y="15299"/>
                  </a:cubicBezTo>
                  <a:cubicBezTo>
                    <a:pt x="14260" y="15299"/>
                    <a:pt x="14245" y="15299"/>
                    <a:pt x="14229" y="15299"/>
                  </a:cubicBezTo>
                  <a:cubicBezTo>
                    <a:pt x="14181" y="15300"/>
                    <a:pt x="14132" y="15301"/>
                    <a:pt x="14085" y="15301"/>
                  </a:cubicBezTo>
                  <a:cubicBezTo>
                    <a:pt x="11259" y="15301"/>
                    <a:pt x="10216" y="13360"/>
                    <a:pt x="12792" y="9897"/>
                  </a:cubicBezTo>
                  <a:cubicBezTo>
                    <a:pt x="12979" y="9643"/>
                    <a:pt x="13143" y="9376"/>
                    <a:pt x="13284" y="9099"/>
                  </a:cubicBezTo>
                  <a:cubicBezTo>
                    <a:pt x="15064" y="5534"/>
                    <a:pt x="13074" y="1"/>
                    <a:pt x="9288" y="1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6902800" y="2699475"/>
              <a:ext cx="209875" cy="209975"/>
            </a:xfrm>
            <a:custGeom>
              <a:avLst/>
              <a:gdLst/>
              <a:ahLst/>
              <a:cxnLst/>
              <a:rect l="l" t="t" r="r" b="b"/>
              <a:pathLst>
                <a:path w="8395" h="8399" extrusionOk="0">
                  <a:moveTo>
                    <a:pt x="60" y="0"/>
                  </a:moveTo>
                  <a:lnTo>
                    <a:pt x="0" y="63"/>
                  </a:lnTo>
                  <a:lnTo>
                    <a:pt x="8335" y="8399"/>
                  </a:lnTo>
                  <a:lnTo>
                    <a:pt x="8395" y="83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6941025" y="2439375"/>
              <a:ext cx="126400" cy="299875"/>
            </a:xfrm>
            <a:custGeom>
              <a:avLst/>
              <a:gdLst/>
              <a:ahLst/>
              <a:cxnLst/>
              <a:rect l="l" t="t" r="r" b="b"/>
              <a:pathLst>
                <a:path w="5056" h="11995" extrusionOk="0">
                  <a:moveTo>
                    <a:pt x="4972" y="1"/>
                  </a:moveTo>
                  <a:lnTo>
                    <a:pt x="1" y="11960"/>
                  </a:lnTo>
                  <a:lnTo>
                    <a:pt x="84" y="11994"/>
                  </a:lnTo>
                  <a:lnTo>
                    <a:pt x="5055" y="34"/>
                  </a:lnTo>
                  <a:lnTo>
                    <a:pt x="49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7031150" y="2492425"/>
              <a:ext cx="73200" cy="32100"/>
            </a:xfrm>
            <a:custGeom>
              <a:avLst/>
              <a:gdLst/>
              <a:ahLst/>
              <a:cxnLst/>
              <a:rect l="l" t="t" r="r" b="b"/>
              <a:pathLst>
                <a:path w="2928" h="1284" extrusionOk="0">
                  <a:moveTo>
                    <a:pt x="2894" y="0"/>
                  </a:moveTo>
                  <a:lnTo>
                    <a:pt x="1" y="1203"/>
                  </a:lnTo>
                  <a:lnTo>
                    <a:pt x="34" y="1283"/>
                  </a:lnTo>
                  <a:lnTo>
                    <a:pt x="2927" y="80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6971600" y="2493000"/>
              <a:ext cx="37200" cy="83375"/>
            </a:xfrm>
            <a:custGeom>
              <a:avLst/>
              <a:gdLst/>
              <a:ahLst/>
              <a:cxnLst/>
              <a:rect l="l" t="t" r="r" b="b"/>
              <a:pathLst>
                <a:path w="1488" h="3335" extrusionOk="0">
                  <a:moveTo>
                    <a:pt x="81" y="1"/>
                  </a:moveTo>
                  <a:lnTo>
                    <a:pt x="1" y="33"/>
                  </a:lnTo>
                  <a:lnTo>
                    <a:pt x="1404" y="3334"/>
                  </a:lnTo>
                  <a:lnTo>
                    <a:pt x="1487" y="3298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7058950" y="2771450"/>
              <a:ext cx="2225" cy="85300"/>
            </a:xfrm>
            <a:custGeom>
              <a:avLst/>
              <a:gdLst/>
              <a:ahLst/>
              <a:cxnLst/>
              <a:rect l="l" t="t" r="r" b="b"/>
              <a:pathLst>
                <a:path w="89" h="3412" extrusionOk="0">
                  <a:moveTo>
                    <a:pt x="1" y="0"/>
                  </a:moveTo>
                  <a:lnTo>
                    <a:pt x="1" y="3412"/>
                  </a:lnTo>
                  <a:lnTo>
                    <a:pt x="88" y="3412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6915475" y="2804950"/>
              <a:ext cx="93900" cy="2275"/>
            </a:xfrm>
            <a:custGeom>
              <a:avLst/>
              <a:gdLst/>
              <a:ahLst/>
              <a:cxnLst/>
              <a:rect l="l" t="t" r="r" b="b"/>
              <a:pathLst>
                <a:path w="3756" h="91" extrusionOk="0">
                  <a:moveTo>
                    <a:pt x="1" y="0"/>
                  </a:moveTo>
                  <a:lnTo>
                    <a:pt x="1" y="91"/>
                  </a:lnTo>
                  <a:lnTo>
                    <a:pt x="3755" y="91"/>
                  </a:lnTo>
                  <a:lnTo>
                    <a:pt x="3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760;p33"/>
          <p:cNvSpPr txBox="1">
            <a:spLocks/>
          </p:cNvSpPr>
          <p:nvPr/>
        </p:nvSpPr>
        <p:spPr>
          <a:xfrm flipH="1">
            <a:off x="407295" y="334057"/>
            <a:ext cx="3073624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2800" dirty="0" err="1">
                <a:latin typeface="Abril Fatface" panose="02000503000000020003" pitchFamily="2" charset="0"/>
              </a:rPr>
              <a:t>Riset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Konten</a:t>
            </a:r>
            <a:r>
              <a:rPr lang="en-US" sz="2800" dirty="0">
                <a:latin typeface="Abril Fatface" panose="02000503000000020003" pitchFamily="2" charset="0"/>
              </a:rPr>
              <a:t> Visual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91588" y="1251727"/>
            <a:ext cx="4883896" cy="3523664"/>
            <a:chOff x="3337560" y="351852"/>
            <a:chExt cx="5450605" cy="3998201"/>
          </a:xfrm>
        </p:grpSpPr>
        <p:sp>
          <p:nvSpPr>
            <p:cNvPr id="108" name="Google Shape;977;p38"/>
            <p:cNvSpPr/>
            <p:nvPr/>
          </p:nvSpPr>
          <p:spPr>
            <a:xfrm>
              <a:off x="3337560" y="351852"/>
              <a:ext cx="5450605" cy="3998201"/>
            </a:xfrm>
            <a:custGeom>
              <a:avLst/>
              <a:gdLst/>
              <a:ahLst/>
              <a:cxnLst/>
              <a:rect l="l" t="t" r="r" b="b"/>
              <a:pathLst>
                <a:path w="51954" h="38110" extrusionOk="0">
                  <a:moveTo>
                    <a:pt x="3144" y="0"/>
                  </a:moveTo>
                  <a:cubicBezTo>
                    <a:pt x="1407" y="0"/>
                    <a:pt x="0" y="1408"/>
                    <a:pt x="0" y="3141"/>
                  </a:cubicBezTo>
                  <a:lnTo>
                    <a:pt x="0" y="34969"/>
                  </a:lnTo>
                  <a:cubicBezTo>
                    <a:pt x="0" y="36703"/>
                    <a:pt x="1407" y="38110"/>
                    <a:pt x="3144" y="38110"/>
                  </a:cubicBezTo>
                  <a:lnTo>
                    <a:pt x="48810" y="38110"/>
                  </a:lnTo>
                  <a:cubicBezTo>
                    <a:pt x="50547" y="38110"/>
                    <a:pt x="51953" y="36703"/>
                    <a:pt x="51953" y="34969"/>
                  </a:cubicBezTo>
                  <a:lnTo>
                    <a:pt x="51953" y="3141"/>
                  </a:lnTo>
                  <a:cubicBezTo>
                    <a:pt x="51953" y="1408"/>
                    <a:pt x="50547" y="0"/>
                    <a:pt x="4881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978;p38"/>
            <p:cNvSpPr/>
            <p:nvPr/>
          </p:nvSpPr>
          <p:spPr>
            <a:xfrm>
              <a:off x="3717126" y="411126"/>
              <a:ext cx="4645510" cy="3879650"/>
            </a:xfrm>
            <a:custGeom>
              <a:avLst/>
              <a:gdLst/>
              <a:ahLst/>
              <a:cxnLst/>
              <a:rect l="l" t="t" r="r" b="b"/>
              <a:pathLst>
                <a:path w="44280" h="36980" extrusionOk="0">
                  <a:moveTo>
                    <a:pt x="1" y="1"/>
                  </a:moveTo>
                  <a:lnTo>
                    <a:pt x="1" y="36979"/>
                  </a:lnTo>
                  <a:lnTo>
                    <a:pt x="44280" y="36979"/>
                  </a:lnTo>
                  <a:lnTo>
                    <a:pt x="442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979;p38"/>
            <p:cNvSpPr/>
            <p:nvPr/>
          </p:nvSpPr>
          <p:spPr>
            <a:xfrm>
              <a:off x="8466226" y="2238552"/>
              <a:ext cx="224408" cy="224722"/>
            </a:xfrm>
            <a:custGeom>
              <a:avLst/>
              <a:gdLst/>
              <a:ahLst/>
              <a:cxnLst/>
              <a:rect l="l" t="t" r="r" b="b"/>
              <a:pathLst>
                <a:path w="2139" h="2142" extrusionOk="0">
                  <a:moveTo>
                    <a:pt x="1069" y="1"/>
                  </a:moveTo>
                  <a:cubicBezTo>
                    <a:pt x="478" y="1"/>
                    <a:pt x="1" y="482"/>
                    <a:pt x="1" y="1073"/>
                  </a:cubicBezTo>
                  <a:cubicBezTo>
                    <a:pt x="1" y="1660"/>
                    <a:pt x="478" y="2141"/>
                    <a:pt x="1069" y="2141"/>
                  </a:cubicBezTo>
                  <a:cubicBezTo>
                    <a:pt x="1661" y="2141"/>
                    <a:pt x="2139" y="1660"/>
                    <a:pt x="2139" y="1073"/>
                  </a:cubicBezTo>
                  <a:cubicBezTo>
                    <a:pt x="2139" y="482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980;p38"/>
            <p:cNvSpPr/>
            <p:nvPr/>
          </p:nvSpPr>
          <p:spPr>
            <a:xfrm>
              <a:off x="3485379" y="1992539"/>
              <a:ext cx="50568" cy="716759"/>
            </a:xfrm>
            <a:custGeom>
              <a:avLst/>
              <a:gdLst/>
              <a:ahLst/>
              <a:cxnLst/>
              <a:rect l="l" t="t" r="r" b="b"/>
              <a:pathLst>
                <a:path w="482" h="6832" extrusionOk="0">
                  <a:moveTo>
                    <a:pt x="241" y="0"/>
                  </a:moveTo>
                  <a:cubicBezTo>
                    <a:pt x="108" y="0"/>
                    <a:pt x="1" y="110"/>
                    <a:pt x="1" y="241"/>
                  </a:cubicBezTo>
                  <a:lnTo>
                    <a:pt x="1" y="6591"/>
                  </a:lnTo>
                  <a:cubicBezTo>
                    <a:pt x="1" y="6725"/>
                    <a:pt x="108" y="6832"/>
                    <a:pt x="241" y="6832"/>
                  </a:cubicBezTo>
                  <a:cubicBezTo>
                    <a:pt x="375" y="6832"/>
                    <a:pt x="482" y="6725"/>
                    <a:pt x="482" y="6591"/>
                  </a:cubicBezTo>
                  <a:lnTo>
                    <a:pt x="482" y="241"/>
                  </a:lnTo>
                  <a:cubicBezTo>
                    <a:pt x="482" y="110"/>
                    <a:pt x="375" y="0"/>
                    <a:pt x="241" y="0"/>
                  </a:cubicBez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5" name="Picture 11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02" y="1398680"/>
            <a:ext cx="1197510" cy="1693321"/>
          </a:xfrm>
          <a:prstGeom prst="rect">
            <a:avLst/>
          </a:prstGeom>
        </p:spPr>
      </p:pic>
      <p:pic>
        <p:nvPicPr>
          <p:cNvPr id="116" name="Picture 11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884" y="1398679"/>
            <a:ext cx="2395770" cy="1693321"/>
          </a:xfrm>
          <a:prstGeom prst="rect">
            <a:avLst/>
          </a:prstGeom>
        </p:spPr>
      </p:pic>
      <p:pic>
        <p:nvPicPr>
          <p:cNvPr id="117" name="Picture 116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11" y="3166383"/>
            <a:ext cx="2065623" cy="1461835"/>
          </a:xfrm>
          <a:prstGeom prst="rect">
            <a:avLst/>
          </a:prstGeom>
        </p:spPr>
      </p:pic>
      <p:pic>
        <p:nvPicPr>
          <p:cNvPr id="118" name="Picture 117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8" t="65532" r="6759"/>
          <a:stretch/>
        </p:blipFill>
        <p:spPr>
          <a:xfrm rot="16200000">
            <a:off x="2567838" y="3613898"/>
            <a:ext cx="1584393" cy="574331"/>
          </a:xfrm>
          <a:prstGeom prst="rect">
            <a:avLst/>
          </a:prstGeom>
        </p:spPr>
      </p:pic>
      <p:pic>
        <p:nvPicPr>
          <p:cNvPr id="119" name="Picture 118"/>
          <p:cNvPicPr/>
          <p:nvPr/>
        </p:nvPicPr>
        <p:blipFill rotWithShape="1">
          <a:blip r:embed="rId7"/>
          <a:srcRect t="5715" b="8998"/>
          <a:stretch/>
        </p:blipFill>
        <p:spPr>
          <a:xfrm>
            <a:off x="3637663" y="3172537"/>
            <a:ext cx="1145995" cy="1085983"/>
          </a:xfrm>
          <a:prstGeom prst="rect">
            <a:avLst/>
          </a:prstGeom>
        </p:spPr>
      </p:pic>
      <p:sp>
        <p:nvSpPr>
          <p:cNvPr id="120" name="TextBox 119"/>
          <p:cNvSpPr txBox="1"/>
          <p:nvPr/>
        </p:nvSpPr>
        <p:spPr>
          <a:xfrm>
            <a:off x="5518961" y="955166"/>
            <a:ext cx="33338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Dari 50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responden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didapatkan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hasil</a:t>
            </a:r>
            <a:endParaRPr lang="en-US" sz="1600" dirty="0">
              <a:solidFill>
                <a:srgbClr val="21204D"/>
              </a:solidFill>
              <a:latin typeface="Futura Md BT" panose="020B0602020204020303" pitchFamily="34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48%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responden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memilih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style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karakter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69%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reponden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memilih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jenis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colorfull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background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66%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responden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memilih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warna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solid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untuk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color palette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84%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responden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memilih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jenis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font “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fredoka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one”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72%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responden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memilih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perbandingan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konten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50%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gambar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50%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teks</a:t>
            </a:r>
            <a:endParaRPr lang="en-US" sz="1600" dirty="0">
              <a:solidFill>
                <a:srgbClr val="21204D"/>
              </a:solidFill>
              <a:latin typeface="Futura Md BT" panose="020B0602020204020303" pitchFamily="34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3609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760;p33"/>
          <p:cNvSpPr txBox="1">
            <a:spLocks/>
          </p:cNvSpPr>
          <p:nvPr/>
        </p:nvSpPr>
        <p:spPr>
          <a:xfrm flipH="1">
            <a:off x="702935" y="620992"/>
            <a:ext cx="3073624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5400" dirty="0" err="1">
                <a:latin typeface="Abril Fatface" panose="02000503000000020003" pitchFamily="2" charset="0"/>
              </a:rPr>
              <a:t>Produksi</a:t>
            </a:r>
            <a:endParaRPr lang="en-US" sz="5400" dirty="0">
              <a:latin typeface="Abril Fatface" panose="02000503000000020003" pitchFamily="2" charset="0"/>
            </a:endParaRPr>
          </a:p>
        </p:txBody>
      </p:sp>
      <p:grpSp>
        <p:nvGrpSpPr>
          <p:cNvPr id="29" name="Google Shape;2167;p46"/>
          <p:cNvGrpSpPr/>
          <p:nvPr/>
        </p:nvGrpSpPr>
        <p:grpSpPr>
          <a:xfrm flipH="1">
            <a:off x="1953610" y="1740489"/>
            <a:ext cx="4161022" cy="2580214"/>
            <a:chOff x="1815350" y="1329000"/>
            <a:chExt cx="4589700" cy="2846034"/>
          </a:xfrm>
        </p:grpSpPr>
        <p:sp>
          <p:nvSpPr>
            <p:cNvPr id="30" name="Google Shape;2168;p46"/>
            <p:cNvSpPr/>
            <p:nvPr/>
          </p:nvSpPr>
          <p:spPr>
            <a:xfrm>
              <a:off x="2831541" y="1402903"/>
              <a:ext cx="2517649" cy="1346248"/>
            </a:xfrm>
            <a:custGeom>
              <a:avLst/>
              <a:gdLst/>
              <a:ahLst/>
              <a:cxnLst/>
              <a:rect l="l" t="t" r="r" b="b"/>
              <a:pathLst>
                <a:path w="64796" h="34648" extrusionOk="0">
                  <a:moveTo>
                    <a:pt x="0" y="0"/>
                  </a:moveTo>
                  <a:lnTo>
                    <a:pt x="0" y="34648"/>
                  </a:lnTo>
                  <a:lnTo>
                    <a:pt x="64795" y="34648"/>
                  </a:lnTo>
                  <a:lnTo>
                    <a:pt x="64795" y="0"/>
                  </a:lnTo>
                  <a:close/>
                </a:path>
              </a:pathLst>
            </a:custGeom>
            <a:solidFill>
              <a:srgbClr val="5550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69;p46"/>
            <p:cNvSpPr/>
            <p:nvPr/>
          </p:nvSpPr>
          <p:spPr>
            <a:xfrm>
              <a:off x="5284796" y="1928346"/>
              <a:ext cx="50783" cy="814984"/>
            </a:xfrm>
            <a:custGeom>
              <a:avLst/>
              <a:gdLst/>
              <a:ahLst/>
              <a:cxnLst/>
              <a:rect l="l" t="t" r="r" b="b"/>
              <a:pathLst>
                <a:path w="1307" h="20975" extrusionOk="0">
                  <a:moveTo>
                    <a:pt x="1" y="1"/>
                  </a:moveTo>
                  <a:lnTo>
                    <a:pt x="1" y="20974"/>
                  </a:lnTo>
                  <a:lnTo>
                    <a:pt x="1307" y="20974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70;p46"/>
            <p:cNvSpPr/>
            <p:nvPr/>
          </p:nvSpPr>
          <p:spPr>
            <a:xfrm>
              <a:off x="5096191" y="1922129"/>
              <a:ext cx="198005" cy="821200"/>
            </a:xfrm>
            <a:custGeom>
              <a:avLst/>
              <a:gdLst/>
              <a:ahLst/>
              <a:cxnLst/>
              <a:rect l="l" t="t" r="r" b="b"/>
              <a:pathLst>
                <a:path w="5096" h="21135" extrusionOk="0">
                  <a:moveTo>
                    <a:pt x="0" y="1"/>
                  </a:moveTo>
                  <a:lnTo>
                    <a:pt x="0" y="21134"/>
                  </a:lnTo>
                  <a:lnTo>
                    <a:pt x="5095" y="21134"/>
                  </a:lnTo>
                  <a:lnTo>
                    <a:pt x="5095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71;p46"/>
            <p:cNvSpPr/>
            <p:nvPr/>
          </p:nvSpPr>
          <p:spPr>
            <a:xfrm>
              <a:off x="3377266" y="2065584"/>
              <a:ext cx="61818" cy="121500"/>
            </a:xfrm>
            <a:custGeom>
              <a:avLst/>
              <a:gdLst/>
              <a:ahLst/>
              <a:cxnLst/>
              <a:rect l="l" t="t" r="r" b="b"/>
              <a:pathLst>
                <a:path w="1591" h="3127" extrusionOk="0">
                  <a:moveTo>
                    <a:pt x="0" y="0"/>
                  </a:moveTo>
                  <a:lnTo>
                    <a:pt x="0" y="3127"/>
                  </a:lnTo>
                  <a:lnTo>
                    <a:pt x="1590" y="3127"/>
                  </a:lnTo>
                  <a:lnTo>
                    <a:pt x="1590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72;p46"/>
            <p:cNvSpPr/>
            <p:nvPr/>
          </p:nvSpPr>
          <p:spPr>
            <a:xfrm>
              <a:off x="3489674" y="2091267"/>
              <a:ext cx="25333" cy="121655"/>
            </a:xfrm>
            <a:custGeom>
              <a:avLst/>
              <a:gdLst/>
              <a:ahLst/>
              <a:cxnLst/>
              <a:rect l="l" t="t" r="r" b="b"/>
              <a:pathLst>
                <a:path w="652" h="3131" extrusionOk="0">
                  <a:moveTo>
                    <a:pt x="0" y="0"/>
                  </a:moveTo>
                  <a:lnTo>
                    <a:pt x="0" y="3131"/>
                  </a:lnTo>
                  <a:lnTo>
                    <a:pt x="651" y="3131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73;p46"/>
            <p:cNvSpPr/>
            <p:nvPr/>
          </p:nvSpPr>
          <p:spPr>
            <a:xfrm>
              <a:off x="2924988" y="1829032"/>
              <a:ext cx="25644" cy="455186"/>
            </a:xfrm>
            <a:custGeom>
              <a:avLst/>
              <a:gdLst/>
              <a:ahLst/>
              <a:cxnLst/>
              <a:rect l="l" t="t" r="r" b="b"/>
              <a:pathLst>
                <a:path w="660" h="11715" extrusionOk="0">
                  <a:moveTo>
                    <a:pt x="545" y="115"/>
                  </a:moveTo>
                  <a:lnTo>
                    <a:pt x="545" y="11600"/>
                  </a:lnTo>
                  <a:lnTo>
                    <a:pt x="118" y="11600"/>
                  </a:lnTo>
                  <a:lnTo>
                    <a:pt x="118" y="115"/>
                  </a:lnTo>
                  <a:close/>
                  <a:moveTo>
                    <a:pt x="1" y="1"/>
                  </a:moveTo>
                  <a:lnTo>
                    <a:pt x="1" y="11714"/>
                  </a:lnTo>
                  <a:lnTo>
                    <a:pt x="659" y="11714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74;p46"/>
            <p:cNvSpPr/>
            <p:nvPr/>
          </p:nvSpPr>
          <p:spPr>
            <a:xfrm>
              <a:off x="3211081" y="1829032"/>
              <a:ext cx="25489" cy="455186"/>
            </a:xfrm>
            <a:custGeom>
              <a:avLst/>
              <a:gdLst/>
              <a:ahLst/>
              <a:cxnLst/>
              <a:rect l="l" t="t" r="r" b="b"/>
              <a:pathLst>
                <a:path w="656" h="11715" extrusionOk="0">
                  <a:moveTo>
                    <a:pt x="542" y="115"/>
                  </a:moveTo>
                  <a:lnTo>
                    <a:pt x="542" y="11600"/>
                  </a:lnTo>
                  <a:lnTo>
                    <a:pt x="115" y="11600"/>
                  </a:lnTo>
                  <a:lnTo>
                    <a:pt x="115" y="115"/>
                  </a:lnTo>
                  <a:close/>
                  <a:moveTo>
                    <a:pt x="1" y="1"/>
                  </a:moveTo>
                  <a:lnTo>
                    <a:pt x="1" y="11714"/>
                  </a:lnTo>
                  <a:lnTo>
                    <a:pt x="656" y="11714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75;p46"/>
            <p:cNvSpPr/>
            <p:nvPr/>
          </p:nvSpPr>
          <p:spPr>
            <a:xfrm>
              <a:off x="2946942" y="1829576"/>
              <a:ext cx="135954" cy="113340"/>
            </a:xfrm>
            <a:custGeom>
              <a:avLst/>
              <a:gdLst/>
              <a:ahLst/>
              <a:cxnLst/>
              <a:rect l="l" t="t" r="r" b="b"/>
              <a:pathLst>
                <a:path w="3499" h="2917" extrusionOk="0">
                  <a:moveTo>
                    <a:pt x="74" y="0"/>
                  </a:moveTo>
                  <a:lnTo>
                    <a:pt x="0" y="87"/>
                  </a:lnTo>
                  <a:lnTo>
                    <a:pt x="3425" y="2917"/>
                  </a:lnTo>
                  <a:lnTo>
                    <a:pt x="3498" y="283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76;p46"/>
            <p:cNvSpPr/>
            <p:nvPr/>
          </p:nvSpPr>
          <p:spPr>
            <a:xfrm>
              <a:off x="2946942" y="1828915"/>
              <a:ext cx="135293" cy="112990"/>
            </a:xfrm>
            <a:custGeom>
              <a:avLst/>
              <a:gdLst/>
              <a:ahLst/>
              <a:cxnLst/>
              <a:rect l="l" t="t" r="r" b="b"/>
              <a:pathLst>
                <a:path w="3482" h="2908" extrusionOk="0">
                  <a:moveTo>
                    <a:pt x="3408" y="1"/>
                  </a:moveTo>
                  <a:lnTo>
                    <a:pt x="0" y="2820"/>
                  </a:lnTo>
                  <a:lnTo>
                    <a:pt x="74" y="2907"/>
                  </a:lnTo>
                  <a:lnTo>
                    <a:pt x="3482" y="91"/>
                  </a:lnTo>
                  <a:lnTo>
                    <a:pt x="34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77;p46"/>
            <p:cNvSpPr/>
            <p:nvPr/>
          </p:nvSpPr>
          <p:spPr>
            <a:xfrm>
              <a:off x="3079322" y="1829576"/>
              <a:ext cx="136109" cy="113340"/>
            </a:xfrm>
            <a:custGeom>
              <a:avLst/>
              <a:gdLst/>
              <a:ahLst/>
              <a:cxnLst/>
              <a:rect l="l" t="t" r="r" b="b"/>
              <a:pathLst>
                <a:path w="3503" h="2917" extrusionOk="0">
                  <a:moveTo>
                    <a:pt x="75" y="0"/>
                  </a:moveTo>
                  <a:lnTo>
                    <a:pt x="1" y="87"/>
                  </a:lnTo>
                  <a:lnTo>
                    <a:pt x="3429" y="2917"/>
                  </a:lnTo>
                  <a:lnTo>
                    <a:pt x="3502" y="283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78;p46"/>
            <p:cNvSpPr/>
            <p:nvPr/>
          </p:nvSpPr>
          <p:spPr>
            <a:xfrm>
              <a:off x="3079322" y="1828915"/>
              <a:ext cx="135449" cy="112990"/>
            </a:xfrm>
            <a:custGeom>
              <a:avLst/>
              <a:gdLst/>
              <a:ahLst/>
              <a:cxnLst/>
              <a:rect l="l" t="t" r="r" b="b"/>
              <a:pathLst>
                <a:path w="3486" h="2908" extrusionOk="0">
                  <a:moveTo>
                    <a:pt x="3412" y="1"/>
                  </a:moveTo>
                  <a:lnTo>
                    <a:pt x="1" y="2820"/>
                  </a:lnTo>
                  <a:lnTo>
                    <a:pt x="75" y="2907"/>
                  </a:lnTo>
                  <a:lnTo>
                    <a:pt x="3485" y="91"/>
                  </a:lnTo>
                  <a:lnTo>
                    <a:pt x="34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79;p46"/>
            <p:cNvSpPr/>
            <p:nvPr/>
          </p:nvSpPr>
          <p:spPr>
            <a:xfrm>
              <a:off x="2957316" y="1954302"/>
              <a:ext cx="369356" cy="789028"/>
            </a:xfrm>
            <a:custGeom>
              <a:avLst/>
              <a:gdLst/>
              <a:ahLst/>
              <a:cxnLst/>
              <a:rect l="l" t="t" r="r" b="b"/>
              <a:pathLst>
                <a:path w="9506" h="20307" extrusionOk="0">
                  <a:moveTo>
                    <a:pt x="0" y="1"/>
                  </a:moveTo>
                  <a:lnTo>
                    <a:pt x="0" y="20306"/>
                  </a:lnTo>
                  <a:lnTo>
                    <a:pt x="9506" y="20306"/>
                  </a:lnTo>
                  <a:lnTo>
                    <a:pt x="9506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80;p46"/>
            <p:cNvSpPr/>
            <p:nvPr/>
          </p:nvSpPr>
          <p:spPr>
            <a:xfrm>
              <a:off x="2834261" y="1954302"/>
              <a:ext cx="123093" cy="789028"/>
            </a:xfrm>
            <a:custGeom>
              <a:avLst/>
              <a:gdLst/>
              <a:ahLst/>
              <a:cxnLst/>
              <a:rect l="l" t="t" r="r" b="b"/>
              <a:pathLst>
                <a:path w="3168" h="20307" extrusionOk="0">
                  <a:moveTo>
                    <a:pt x="0" y="1"/>
                  </a:moveTo>
                  <a:lnTo>
                    <a:pt x="0" y="20306"/>
                  </a:lnTo>
                  <a:lnTo>
                    <a:pt x="3167" y="20306"/>
                  </a:lnTo>
                  <a:lnTo>
                    <a:pt x="316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81;p46"/>
            <p:cNvSpPr/>
            <p:nvPr/>
          </p:nvSpPr>
          <p:spPr>
            <a:xfrm>
              <a:off x="3017154" y="2028050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0" y="118"/>
                    <a:pt x="0" y="264"/>
                  </a:cubicBezTo>
                  <a:cubicBezTo>
                    <a:pt x="0" y="411"/>
                    <a:pt x="118" y="528"/>
                    <a:pt x="264" y="528"/>
                  </a:cubicBezTo>
                  <a:lnTo>
                    <a:pt x="1424" y="528"/>
                  </a:lnTo>
                  <a:cubicBezTo>
                    <a:pt x="1567" y="528"/>
                    <a:pt x="1687" y="411"/>
                    <a:pt x="1687" y="264"/>
                  </a:cubicBezTo>
                  <a:cubicBezTo>
                    <a:pt x="1687" y="118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82;p46"/>
            <p:cNvSpPr/>
            <p:nvPr/>
          </p:nvSpPr>
          <p:spPr>
            <a:xfrm>
              <a:off x="3118022" y="2028050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1" y="118"/>
                    <a:pt x="1" y="264"/>
                  </a:cubicBezTo>
                  <a:cubicBezTo>
                    <a:pt x="1" y="411"/>
                    <a:pt x="118" y="528"/>
                    <a:pt x="264" y="528"/>
                  </a:cubicBezTo>
                  <a:lnTo>
                    <a:pt x="1421" y="528"/>
                  </a:lnTo>
                  <a:cubicBezTo>
                    <a:pt x="1567" y="528"/>
                    <a:pt x="1688" y="411"/>
                    <a:pt x="1688" y="264"/>
                  </a:cubicBezTo>
                  <a:cubicBezTo>
                    <a:pt x="1688" y="118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83;p46"/>
            <p:cNvSpPr/>
            <p:nvPr/>
          </p:nvSpPr>
          <p:spPr>
            <a:xfrm>
              <a:off x="3218736" y="2028050"/>
              <a:ext cx="65743" cy="20554"/>
            </a:xfrm>
            <a:custGeom>
              <a:avLst/>
              <a:gdLst/>
              <a:ahLst/>
              <a:cxnLst/>
              <a:rect l="l" t="t" r="r" b="b"/>
              <a:pathLst>
                <a:path w="1692" h="529" extrusionOk="0">
                  <a:moveTo>
                    <a:pt x="268" y="1"/>
                  </a:moveTo>
                  <a:cubicBezTo>
                    <a:pt x="121" y="1"/>
                    <a:pt x="1" y="118"/>
                    <a:pt x="1" y="264"/>
                  </a:cubicBezTo>
                  <a:cubicBezTo>
                    <a:pt x="1" y="411"/>
                    <a:pt x="121" y="528"/>
                    <a:pt x="268" y="528"/>
                  </a:cubicBezTo>
                  <a:lnTo>
                    <a:pt x="1424" y="528"/>
                  </a:lnTo>
                  <a:cubicBezTo>
                    <a:pt x="1571" y="528"/>
                    <a:pt x="1691" y="411"/>
                    <a:pt x="1691" y="264"/>
                  </a:cubicBezTo>
                  <a:cubicBezTo>
                    <a:pt x="1691" y="118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184;p46"/>
            <p:cNvSpPr/>
            <p:nvPr/>
          </p:nvSpPr>
          <p:spPr>
            <a:xfrm>
              <a:off x="3017154" y="2081010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1"/>
                  </a:moveTo>
                  <a:cubicBezTo>
                    <a:pt x="118" y="1"/>
                    <a:pt x="0" y="121"/>
                    <a:pt x="0" y="264"/>
                  </a:cubicBezTo>
                  <a:cubicBezTo>
                    <a:pt x="0" y="411"/>
                    <a:pt x="118" y="531"/>
                    <a:pt x="264" y="531"/>
                  </a:cubicBezTo>
                  <a:lnTo>
                    <a:pt x="1424" y="531"/>
                  </a:lnTo>
                  <a:cubicBezTo>
                    <a:pt x="1567" y="531"/>
                    <a:pt x="1687" y="411"/>
                    <a:pt x="1687" y="264"/>
                  </a:cubicBezTo>
                  <a:cubicBezTo>
                    <a:pt x="1687" y="121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85;p46"/>
            <p:cNvSpPr/>
            <p:nvPr/>
          </p:nvSpPr>
          <p:spPr>
            <a:xfrm>
              <a:off x="3118022" y="2081010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1"/>
                  </a:moveTo>
                  <a:cubicBezTo>
                    <a:pt x="118" y="1"/>
                    <a:pt x="1" y="121"/>
                    <a:pt x="1" y="264"/>
                  </a:cubicBezTo>
                  <a:cubicBezTo>
                    <a:pt x="1" y="411"/>
                    <a:pt x="118" y="531"/>
                    <a:pt x="264" y="531"/>
                  </a:cubicBezTo>
                  <a:lnTo>
                    <a:pt x="1421" y="531"/>
                  </a:lnTo>
                  <a:cubicBezTo>
                    <a:pt x="1567" y="531"/>
                    <a:pt x="1688" y="411"/>
                    <a:pt x="1688" y="264"/>
                  </a:cubicBezTo>
                  <a:cubicBezTo>
                    <a:pt x="1688" y="121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86;p46"/>
            <p:cNvSpPr/>
            <p:nvPr/>
          </p:nvSpPr>
          <p:spPr>
            <a:xfrm>
              <a:off x="3218736" y="2081010"/>
              <a:ext cx="65743" cy="20671"/>
            </a:xfrm>
            <a:custGeom>
              <a:avLst/>
              <a:gdLst/>
              <a:ahLst/>
              <a:cxnLst/>
              <a:rect l="l" t="t" r="r" b="b"/>
              <a:pathLst>
                <a:path w="1692" h="532" extrusionOk="0">
                  <a:moveTo>
                    <a:pt x="268" y="1"/>
                  </a:moveTo>
                  <a:cubicBezTo>
                    <a:pt x="121" y="1"/>
                    <a:pt x="1" y="121"/>
                    <a:pt x="1" y="264"/>
                  </a:cubicBezTo>
                  <a:cubicBezTo>
                    <a:pt x="1" y="411"/>
                    <a:pt x="121" y="531"/>
                    <a:pt x="268" y="531"/>
                  </a:cubicBezTo>
                  <a:lnTo>
                    <a:pt x="1424" y="531"/>
                  </a:lnTo>
                  <a:cubicBezTo>
                    <a:pt x="1571" y="531"/>
                    <a:pt x="1691" y="411"/>
                    <a:pt x="1691" y="264"/>
                  </a:cubicBezTo>
                  <a:cubicBezTo>
                    <a:pt x="1691" y="121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87;p46"/>
            <p:cNvSpPr/>
            <p:nvPr/>
          </p:nvSpPr>
          <p:spPr>
            <a:xfrm>
              <a:off x="3017154" y="2134086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0" y="118"/>
                    <a:pt x="0" y="265"/>
                  </a:cubicBezTo>
                  <a:cubicBezTo>
                    <a:pt x="0" y="408"/>
                    <a:pt x="118" y="529"/>
                    <a:pt x="264" y="529"/>
                  </a:cubicBezTo>
                  <a:lnTo>
                    <a:pt x="1424" y="529"/>
                  </a:lnTo>
                  <a:cubicBezTo>
                    <a:pt x="1567" y="529"/>
                    <a:pt x="1687" y="408"/>
                    <a:pt x="1687" y="265"/>
                  </a:cubicBezTo>
                  <a:cubicBezTo>
                    <a:pt x="1687" y="118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88;p46"/>
            <p:cNvSpPr/>
            <p:nvPr/>
          </p:nvSpPr>
          <p:spPr>
            <a:xfrm>
              <a:off x="3118022" y="2134086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1" y="118"/>
                    <a:pt x="1" y="265"/>
                  </a:cubicBezTo>
                  <a:cubicBezTo>
                    <a:pt x="1" y="408"/>
                    <a:pt x="118" y="529"/>
                    <a:pt x="264" y="529"/>
                  </a:cubicBezTo>
                  <a:lnTo>
                    <a:pt x="1421" y="529"/>
                  </a:lnTo>
                  <a:cubicBezTo>
                    <a:pt x="1567" y="529"/>
                    <a:pt x="1688" y="408"/>
                    <a:pt x="1688" y="265"/>
                  </a:cubicBezTo>
                  <a:cubicBezTo>
                    <a:pt x="1688" y="118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89;p46"/>
            <p:cNvSpPr/>
            <p:nvPr/>
          </p:nvSpPr>
          <p:spPr>
            <a:xfrm>
              <a:off x="3218736" y="2134086"/>
              <a:ext cx="65743" cy="20554"/>
            </a:xfrm>
            <a:custGeom>
              <a:avLst/>
              <a:gdLst/>
              <a:ahLst/>
              <a:cxnLst/>
              <a:rect l="l" t="t" r="r" b="b"/>
              <a:pathLst>
                <a:path w="1692" h="529" extrusionOk="0">
                  <a:moveTo>
                    <a:pt x="268" y="1"/>
                  </a:moveTo>
                  <a:cubicBezTo>
                    <a:pt x="121" y="1"/>
                    <a:pt x="1" y="118"/>
                    <a:pt x="1" y="265"/>
                  </a:cubicBezTo>
                  <a:cubicBezTo>
                    <a:pt x="1" y="408"/>
                    <a:pt x="121" y="529"/>
                    <a:pt x="268" y="529"/>
                  </a:cubicBezTo>
                  <a:lnTo>
                    <a:pt x="1424" y="529"/>
                  </a:lnTo>
                  <a:cubicBezTo>
                    <a:pt x="1571" y="529"/>
                    <a:pt x="1691" y="408"/>
                    <a:pt x="1691" y="265"/>
                  </a:cubicBezTo>
                  <a:cubicBezTo>
                    <a:pt x="1691" y="118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90;p46"/>
            <p:cNvSpPr/>
            <p:nvPr/>
          </p:nvSpPr>
          <p:spPr>
            <a:xfrm>
              <a:off x="3017154" y="2187085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0" y="120"/>
                    <a:pt x="0" y="264"/>
                  </a:cubicBezTo>
                  <a:cubicBezTo>
                    <a:pt x="0" y="411"/>
                    <a:pt x="118" y="528"/>
                    <a:pt x="264" y="528"/>
                  </a:cubicBezTo>
                  <a:lnTo>
                    <a:pt x="1424" y="528"/>
                  </a:lnTo>
                  <a:cubicBezTo>
                    <a:pt x="1567" y="528"/>
                    <a:pt x="1687" y="411"/>
                    <a:pt x="1687" y="264"/>
                  </a:cubicBezTo>
                  <a:cubicBezTo>
                    <a:pt x="1687" y="120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91;p46"/>
            <p:cNvSpPr/>
            <p:nvPr/>
          </p:nvSpPr>
          <p:spPr>
            <a:xfrm>
              <a:off x="3118022" y="2187085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1" y="120"/>
                    <a:pt x="1" y="264"/>
                  </a:cubicBezTo>
                  <a:cubicBezTo>
                    <a:pt x="1" y="411"/>
                    <a:pt x="118" y="528"/>
                    <a:pt x="264" y="528"/>
                  </a:cubicBezTo>
                  <a:lnTo>
                    <a:pt x="1421" y="528"/>
                  </a:lnTo>
                  <a:cubicBezTo>
                    <a:pt x="1567" y="528"/>
                    <a:pt x="1688" y="411"/>
                    <a:pt x="1688" y="264"/>
                  </a:cubicBezTo>
                  <a:cubicBezTo>
                    <a:pt x="1688" y="120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92;p46"/>
            <p:cNvSpPr/>
            <p:nvPr/>
          </p:nvSpPr>
          <p:spPr>
            <a:xfrm>
              <a:off x="3218736" y="2187085"/>
              <a:ext cx="65743" cy="20515"/>
            </a:xfrm>
            <a:custGeom>
              <a:avLst/>
              <a:gdLst/>
              <a:ahLst/>
              <a:cxnLst/>
              <a:rect l="l" t="t" r="r" b="b"/>
              <a:pathLst>
                <a:path w="1692" h="528" extrusionOk="0">
                  <a:moveTo>
                    <a:pt x="268" y="0"/>
                  </a:moveTo>
                  <a:cubicBezTo>
                    <a:pt x="121" y="0"/>
                    <a:pt x="1" y="120"/>
                    <a:pt x="1" y="264"/>
                  </a:cubicBezTo>
                  <a:cubicBezTo>
                    <a:pt x="1" y="411"/>
                    <a:pt x="121" y="528"/>
                    <a:pt x="268" y="528"/>
                  </a:cubicBezTo>
                  <a:lnTo>
                    <a:pt x="1424" y="528"/>
                  </a:lnTo>
                  <a:cubicBezTo>
                    <a:pt x="1571" y="528"/>
                    <a:pt x="1691" y="411"/>
                    <a:pt x="1691" y="264"/>
                  </a:cubicBezTo>
                  <a:cubicBezTo>
                    <a:pt x="1691" y="120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93;p46"/>
            <p:cNvSpPr/>
            <p:nvPr/>
          </p:nvSpPr>
          <p:spPr>
            <a:xfrm>
              <a:off x="3017154" y="2240045"/>
              <a:ext cx="65587" cy="20632"/>
            </a:xfrm>
            <a:custGeom>
              <a:avLst/>
              <a:gdLst/>
              <a:ahLst/>
              <a:cxnLst/>
              <a:rect l="l" t="t" r="r" b="b"/>
              <a:pathLst>
                <a:path w="1688" h="531" extrusionOk="0">
                  <a:moveTo>
                    <a:pt x="264" y="0"/>
                  </a:moveTo>
                  <a:cubicBezTo>
                    <a:pt x="118" y="0"/>
                    <a:pt x="0" y="120"/>
                    <a:pt x="0" y="267"/>
                  </a:cubicBezTo>
                  <a:cubicBezTo>
                    <a:pt x="0" y="411"/>
                    <a:pt x="118" y="531"/>
                    <a:pt x="264" y="531"/>
                  </a:cubicBezTo>
                  <a:lnTo>
                    <a:pt x="1424" y="531"/>
                  </a:lnTo>
                  <a:cubicBezTo>
                    <a:pt x="1567" y="531"/>
                    <a:pt x="1687" y="411"/>
                    <a:pt x="1687" y="267"/>
                  </a:cubicBezTo>
                  <a:cubicBezTo>
                    <a:pt x="1687" y="120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94;p46"/>
            <p:cNvSpPr/>
            <p:nvPr/>
          </p:nvSpPr>
          <p:spPr>
            <a:xfrm>
              <a:off x="3118022" y="2240045"/>
              <a:ext cx="65587" cy="20632"/>
            </a:xfrm>
            <a:custGeom>
              <a:avLst/>
              <a:gdLst/>
              <a:ahLst/>
              <a:cxnLst/>
              <a:rect l="l" t="t" r="r" b="b"/>
              <a:pathLst>
                <a:path w="1688" h="531" extrusionOk="0">
                  <a:moveTo>
                    <a:pt x="264" y="0"/>
                  </a:moveTo>
                  <a:cubicBezTo>
                    <a:pt x="118" y="0"/>
                    <a:pt x="1" y="120"/>
                    <a:pt x="1" y="267"/>
                  </a:cubicBezTo>
                  <a:cubicBezTo>
                    <a:pt x="1" y="411"/>
                    <a:pt x="118" y="531"/>
                    <a:pt x="264" y="531"/>
                  </a:cubicBezTo>
                  <a:lnTo>
                    <a:pt x="1421" y="531"/>
                  </a:lnTo>
                  <a:cubicBezTo>
                    <a:pt x="1567" y="531"/>
                    <a:pt x="1688" y="411"/>
                    <a:pt x="1688" y="267"/>
                  </a:cubicBezTo>
                  <a:cubicBezTo>
                    <a:pt x="1688" y="120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95;p46"/>
            <p:cNvSpPr/>
            <p:nvPr/>
          </p:nvSpPr>
          <p:spPr>
            <a:xfrm>
              <a:off x="3218736" y="2240045"/>
              <a:ext cx="65743" cy="20632"/>
            </a:xfrm>
            <a:custGeom>
              <a:avLst/>
              <a:gdLst/>
              <a:ahLst/>
              <a:cxnLst/>
              <a:rect l="l" t="t" r="r" b="b"/>
              <a:pathLst>
                <a:path w="1692" h="531" extrusionOk="0">
                  <a:moveTo>
                    <a:pt x="268" y="0"/>
                  </a:moveTo>
                  <a:cubicBezTo>
                    <a:pt x="121" y="0"/>
                    <a:pt x="1" y="120"/>
                    <a:pt x="1" y="267"/>
                  </a:cubicBezTo>
                  <a:cubicBezTo>
                    <a:pt x="1" y="411"/>
                    <a:pt x="121" y="531"/>
                    <a:pt x="268" y="531"/>
                  </a:cubicBezTo>
                  <a:lnTo>
                    <a:pt x="1424" y="531"/>
                  </a:lnTo>
                  <a:cubicBezTo>
                    <a:pt x="1571" y="531"/>
                    <a:pt x="1691" y="411"/>
                    <a:pt x="1691" y="267"/>
                  </a:cubicBezTo>
                  <a:cubicBezTo>
                    <a:pt x="1691" y="120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196;p46"/>
            <p:cNvSpPr/>
            <p:nvPr/>
          </p:nvSpPr>
          <p:spPr>
            <a:xfrm>
              <a:off x="3017154" y="2293122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0" y="117"/>
                    <a:pt x="0" y="264"/>
                  </a:cubicBezTo>
                  <a:cubicBezTo>
                    <a:pt x="0" y="412"/>
                    <a:pt x="118" y="528"/>
                    <a:pt x="264" y="528"/>
                  </a:cubicBezTo>
                  <a:lnTo>
                    <a:pt x="1424" y="528"/>
                  </a:lnTo>
                  <a:cubicBezTo>
                    <a:pt x="1567" y="528"/>
                    <a:pt x="1687" y="412"/>
                    <a:pt x="1687" y="264"/>
                  </a:cubicBezTo>
                  <a:cubicBezTo>
                    <a:pt x="1687" y="117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197;p46"/>
            <p:cNvSpPr/>
            <p:nvPr/>
          </p:nvSpPr>
          <p:spPr>
            <a:xfrm>
              <a:off x="3118022" y="2293122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1" y="117"/>
                    <a:pt x="1" y="264"/>
                  </a:cubicBezTo>
                  <a:cubicBezTo>
                    <a:pt x="1" y="412"/>
                    <a:pt x="118" y="528"/>
                    <a:pt x="264" y="528"/>
                  </a:cubicBezTo>
                  <a:lnTo>
                    <a:pt x="1421" y="528"/>
                  </a:lnTo>
                  <a:cubicBezTo>
                    <a:pt x="1567" y="528"/>
                    <a:pt x="1688" y="412"/>
                    <a:pt x="1688" y="264"/>
                  </a:cubicBezTo>
                  <a:cubicBezTo>
                    <a:pt x="1688" y="117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198;p46"/>
            <p:cNvSpPr/>
            <p:nvPr/>
          </p:nvSpPr>
          <p:spPr>
            <a:xfrm>
              <a:off x="3218736" y="2293122"/>
              <a:ext cx="65743" cy="20515"/>
            </a:xfrm>
            <a:custGeom>
              <a:avLst/>
              <a:gdLst/>
              <a:ahLst/>
              <a:cxnLst/>
              <a:rect l="l" t="t" r="r" b="b"/>
              <a:pathLst>
                <a:path w="1692" h="528" extrusionOk="0">
                  <a:moveTo>
                    <a:pt x="268" y="0"/>
                  </a:moveTo>
                  <a:cubicBezTo>
                    <a:pt x="121" y="0"/>
                    <a:pt x="1" y="117"/>
                    <a:pt x="1" y="264"/>
                  </a:cubicBezTo>
                  <a:cubicBezTo>
                    <a:pt x="1" y="412"/>
                    <a:pt x="121" y="528"/>
                    <a:pt x="268" y="528"/>
                  </a:cubicBezTo>
                  <a:lnTo>
                    <a:pt x="1424" y="528"/>
                  </a:lnTo>
                  <a:cubicBezTo>
                    <a:pt x="1571" y="528"/>
                    <a:pt x="1691" y="412"/>
                    <a:pt x="1691" y="264"/>
                  </a:cubicBezTo>
                  <a:cubicBezTo>
                    <a:pt x="1691" y="117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199;p46"/>
            <p:cNvSpPr/>
            <p:nvPr/>
          </p:nvSpPr>
          <p:spPr>
            <a:xfrm>
              <a:off x="3017154" y="2346082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0"/>
                  </a:moveTo>
                  <a:cubicBezTo>
                    <a:pt x="118" y="0"/>
                    <a:pt x="0" y="121"/>
                    <a:pt x="0" y="264"/>
                  </a:cubicBezTo>
                  <a:cubicBezTo>
                    <a:pt x="0" y="412"/>
                    <a:pt x="118" y="532"/>
                    <a:pt x="264" y="532"/>
                  </a:cubicBezTo>
                  <a:lnTo>
                    <a:pt x="1424" y="532"/>
                  </a:lnTo>
                  <a:cubicBezTo>
                    <a:pt x="1567" y="532"/>
                    <a:pt x="1687" y="412"/>
                    <a:pt x="1687" y="264"/>
                  </a:cubicBezTo>
                  <a:cubicBezTo>
                    <a:pt x="1687" y="121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200;p46"/>
            <p:cNvSpPr/>
            <p:nvPr/>
          </p:nvSpPr>
          <p:spPr>
            <a:xfrm>
              <a:off x="3118022" y="2346082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0"/>
                  </a:moveTo>
                  <a:cubicBezTo>
                    <a:pt x="118" y="0"/>
                    <a:pt x="1" y="121"/>
                    <a:pt x="1" y="264"/>
                  </a:cubicBezTo>
                  <a:cubicBezTo>
                    <a:pt x="1" y="412"/>
                    <a:pt x="118" y="532"/>
                    <a:pt x="264" y="532"/>
                  </a:cubicBezTo>
                  <a:lnTo>
                    <a:pt x="1421" y="532"/>
                  </a:lnTo>
                  <a:cubicBezTo>
                    <a:pt x="1567" y="532"/>
                    <a:pt x="1688" y="412"/>
                    <a:pt x="1688" y="264"/>
                  </a:cubicBezTo>
                  <a:cubicBezTo>
                    <a:pt x="1688" y="121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201;p46"/>
            <p:cNvSpPr/>
            <p:nvPr/>
          </p:nvSpPr>
          <p:spPr>
            <a:xfrm>
              <a:off x="3218736" y="2346082"/>
              <a:ext cx="65743" cy="20671"/>
            </a:xfrm>
            <a:custGeom>
              <a:avLst/>
              <a:gdLst/>
              <a:ahLst/>
              <a:cxnLst/>
              <a:rect l="l" t="t" r="r" b="b"/>
              <a:pathLst>
                <a:path w="1692" h="532" extrusionOk="0">
                  <a:moveTo>
                    <a:pt x="268" y="0"/>
                  </a:moveTo>
                  <a:cubicBezTo>
                    <a:pt x="121" y="0"/>
                    <a:pt x="1" y="121"/>
                    <a:pt x="1" y="264"/>
                  </a:cubicBezTo>
                  <a:cubicBezTo>
                    <a:pt x="1" y="412"/>
                    <a:pt x="121" y="532"/>
                    <a:pt x="268" y="532"/>
                  </a:cubicBezTo>
                  <a:lnTo>
                    <a:pt x="1424" y="532"/>
                  </a:lnTo>
                  <a:cubicBezTo>
                    <a:pt x="1571" y="532"/>
                    <a:pt x="1691" y="412"/>
                    <a:pt x="1691" y="264"/>
                  </a:cubicBezTo>
                  <a:cubicBezTo>
                    <a:pt x="1691" y="121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202;p46"/>
            <p:cNvSpPr/>
            <p:nvPr/>
          </p:nvSpPr>
          <p:spPr>
            <a:xfrm>
              <a:off x="3017154" y="2399042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0"/>
                  </a:moveTo>
                  <a:cubicBezTo>
                    <a:pt x="118" y="0"/>
                    <a:pt x="0" y="121"/>
                    <a:pt x="0" y="267"/>
                  </a:cubicBezTo>
                  <a:cubicBezTo>
                    <a:pt x="0" y="412"/>
                    <a:pt x="118" y="532"/>
                    <a:pt x="264" y="532"/>
                  </a:cubicBezTo>
                  <a:lnTo>
                    <a:pt x="1424" y="532"/>
                  </a:lnTo>
                  <a:cubicBezTo>
                    <a:pt x="1567" y="532"/>
                    <a:pt x="1687" y="412"/>
                    <a:pt x="1687" y="267"/>
                  </a:cubicBezTo>
                  <a:cubicBezTo>
                    <a:pt x="1687" y="121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203;p46"/>
            <p:cNvSpPr/>
            <p:nvPr/>
          </p:nvSpPr>
          <p:spPr>
            <a:xfrm>
              <a:off x="3118022" y="2399042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0"/>
                  </a:moveTo>
                  <a:cubicBezTo>
                    <a:pt x="118" y="0"/>
                    <a:pt x="1" y="121"/>
                    <a:pt x="1" y="267"/>
                  </a:cubicBezTo>
                  <a:cubicBezTo>
                    <a:pt x="1" y="412"/>
                    <a:pt x="118" y="532"/>
                    <a:pt x="264" y="532"/>
                  </a:cubicBezTo>
                  <a:lnTo>
                    <a:pt x="1421" y="532"/>
                  </a:lnTo>
                  <a:cubicBezTo>
                    <a:pt x="1567" y="532"/>
                    <a:pt x="1688" y="412"/>
                    <a:pt x="1688" y="267"/>
                  </a:cubicBezTo>
                  <a:cubicBezTo>
                    <a:pt x="1688" y="121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204;p46"/>
            <p:cNvSpPr/>
            <p:nvPr/>
          </p:nvSpPr>
          <p:spPr>
            <a:xfrm>
              <a:off x="3218736" y="2399042"/>
              <a:ext cx="65743" cy="20710"/>
            </a:xfrm>
            <a:custGeom>
              <a:avLst/>
              <a:gdLst/>
              <a:ahLst/>
              <a:cxnLst/>
              <a:rect l="l" t="t" r="r" b="b"/>
              <a:pathLst>
                <a:path w="1692" h="533" extrusionOk="0">
                  <a:moveTo>
                    <a:pt x="268" y="0"/>
                  </a:moveTo>
                  <a:cubicBezTo>
                    <a:pt x="121" y="0"/>
                    <a:pt x="1" y="121"/>
                    <a:pt x="1" y="267"/>
                  </a:cubicBezTo>
                  <a:cubicBezTo>
                    <a:pt x="1" y="412"/>
                    <a:pt x="121" y="532"/>
                    <a:pt x="268" y="532"/>
                  </a:cubicBezTo>
                  <a:lnTo>
                    <a:pt x="1424" y="532"/>
                  </a:lnTo>
                  <a:cubicBezTo>
                    <a:pt x="1571" y="532"/>
                    <a:pt x="1691" y="412"/>
                    <a:pt x="1691" y="267"/>
                  </a:cubicBezTo>
                  <a:cubicBezTo>
                    <a:pt x="1691" y="121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205;p46"/>
            <p:cNvSpPr/>
            <p:nvPr/>
          </p:nvSpPr>
          <p:spPr>
            <a:xfrm>
              <a:off x="3017154" y="2452119"/>
              <a:ext cx="65587" cy="20593"/>
            </a:xfrm>
            <a:custGeom>
              <a:avLst/>
              <a:gdLst/>
              <a:ahLst/>
              <a:cxnLst/>
              <a:rect l="l" t="t" r="r" b="b"/>
              <a:pathLst>
                <a:path w="1688" h="530" extrusionOk="0">
                  <a:moveTo>
                    <a:pt x="264" y="1"/>
                  </a:moveTo>
                  <a:cubicBezTo>
                    <a:pt x="118" y="1"/>
                    <a:pt x="0" y="118"/>
                    <a:pt x="0" y="264"/>
                  </a:cubicBezTo>
                  <a:cubicBezTo>
                    <a:pt x="0" y="412"/>
                    <a:pt x="118" y="529"/>
                    <a:pt x="264" y="529"/>
                  </a:cubicBezTo>
                  <a:lnTo>
                    <a:pt x="1424" y="529"/>
                  </a:lnTo>
                  <a:cubicBezTo>
                    <a:pt x="1567" y="529"/>
                    <a:pt x="1687" y="412"/>
                    <a:pt x="1687" y="264"/>
                  </a:cubicBezTo>
                  <a:cubicBezTo>
                    <a:pt x="1687" y="118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206;p46"/>
            <p:cNvSpPr/>
            <p:nvPr/>
          </p:nvSpPr>
          <p:spPr>
            <a:xfrm>
              <a:off x="3118022" y="2452119"/>
              <a:ext cx="65587" cy="20593"/>
            </a:xfrm>
            <a:custGeom>
              <a:avLst/>
              <a:gdLst/>
              <a:ahLst/>
              <a:cxnLst/>
              <a:rect l="l" t="t" r="r" b="b"/>
              <a:pathLst>
                <a:path w="1688" h="530" extrusionOk="0">
                  <a:moveTo>
                    <a:pt x="264" y="1"/>
                  </a:moveTo>
                  <a:cubicBezTo>
                    <a:pt x="118" y="1"/>
                    <a:pt x="1" y="118"/>
                    <a:pt x="1" y="264"/>
                  </a:cubicBezTo>
                  <a:cubicBezTo>
                    <a:pt x="1" y="412"/>
                    <a:pt x="118" y="529"/>
                    <a:pt x="264" y="529"/>
                  </a:cubicBezTo>
                  <a:lnTo>
                    <a:pt x="1421" y="529"/>
                  </a:lnTo>
                  <a:cubicBezTo>
                    <a:pt x="1567" y="529"/>
                    <a:pt x="1688" y="412"/>
                    <a:pt x="1688" y="264"/>
                  </a:cubicBezTo>
                  <a:cubicBezTo>
                    <a:pt x="1688" y="118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207;p46"/>
            <p:cNvSpPr/>
            <p:nvPr/>
          </p:nvSpPr>
          <p:spPr>
            <a:xfrm>
              <a:off x="3218736" y="2452119"/>
              <a:ext cx="65743" cy="20593"/>
            </a:xfrm>
            <a:custGeom>
              <a:avLst/>
              <a:gdLst/>
              <a:ahLst/>
              <a:cxnLst/>
              <a:rect l="l" t="t" r="r" b="b"/>
              <a:pathLst>
                <a:path w="1692" h="530" extrusionOk="0">
                  <a:moveTo>
                    <a:pt x="268" y="1"/>
                  </a:moveTo>
                  <a:cubicBezTo>
                    <a:pt x="121" y="1"/>
                    <a:pt x="1" y="118"/>
                    <a:pt x="1" y="264"/>
                  </a:cubicBezTo>
                  <a:cubicBezTo>
                    <a:pt x="1" y="412"/>
                    <a:pt x="121" y="529"/>
                    <a:pt x="268" y="529"/>
                  </a:cubicBezTo>
                  <a:lnTo>
                    <a:pt x="1424" y="529"/>
                  </a:lnTo>
                  <a:cubicBezTo>
                    <a:pt x="1571" y="529"/>
                    <a:pt x="1691" y="412"/>
                    <a:pt x="1691" y="264"/>
                  </a:cubicBezTo>
                  <a:cubicBezTo>
                    <a:pt x="1691" y="118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208;p46"/>
            <p:cNvSpPr/>
            <p:nvPr/>
          </p:nvSpPr>
          <p:spPr>
            <a:xfrm>
              <a:off x="3017154" y="2505079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1"/>
                  </a:moveTo>
                  <a:cubicBezTo>
                    <a:pt x="118" y="1"/>
                    <a:pt x="0" y="121"/>
                    <a:pt x="0" y="265"/>
                  </a:cubicBezTo>
                  <a:cubicBezTo>
                    <a:pt x="0" y="412"/>
                    <a:pt x="118" y="532"/>
                    <a:pt x="264" y="532"/>
                  </a:cubicBezTo>
                  <a:lnTo>
                    <a:pt x="1424" y="532"/>
                  </a:lnTo>
                  <a:cubicBezTo>
                    <a:pt x="1567" y="532"/>
                    <a:pt x="1687" y="412"/>
                    <a:pt x="1687" y="265"/>
                  </a:cubicBezTo>
                  <a:cubicBezTo>
                    <a:pt x="1687" y="121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209;p46"/>
            <p:cNvSpPr/>
            <p:nvPr/>
          </p:nvSpPr>
          <p:spPr>
            <a:xfrm>
              <a:off x="3118022" y="2505079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1"/>
                  </a:moveTo>
                  <a:cubicBezTo>
                    <a:pt x="118" y="1"/>
                    <a:pt x="1" y="121"/>
                    <a:pt x="1" y="265"/>
                  </a:cubicBezTo>
                  <a:cubicBezTo>
                    <a:pt x="1" y="412"/>
                    <a:pt x="118" y="532"/>
                    <a:pt x="264" y="532"/>
                  </a:cubicBezTo>
                  <a:lnTo>
                    <a:pt x="1421" y="532"/>
                  </a:lnTo>
                  <a:cubicBezTo>
                    <a:pt x="1567" y="532"/>
                    <a:pt x="1688" y="412"/>
                    <a:pt x="1688" y="265"/>
                  </a:cubicBezTo>
                  <a:cubicBezTo>
                    <a:pt x="1688" y="121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210;p46"/>
            <p:cNvSpPr/>
            <p:nvPr/>
          </p:nvSpPr>
          <p:spPr>
            <a:xfrm>
              <a:off x="3218736" y="2505079"/>
              <a:ext cx="65743" cy="20710"/>
            </a:xfrm>
            <a:custGeom>
              <a:avLst/>
              <a:gdLst/>
              <a:ahLst/>
              <a:cxnLst/>
              <a:rect l="l" t="t" r="r" b="b"/>
              <a:pathLst>
                <a:path w="1692" h="533" extrusionOk="0">
                  <a:moveTo>
                    <a:pt x="268" y="1"/>
                  </a:moveTo>
                  <a:cubicBezTo>
                    <a:pt x="121" y="1"/>
                    <a:pt x="1" y="121"/>
                    <a:pt x="1" y="265"/>
                  </a:cubicBezTo>
                  <a:cubicBezTo>
                    <a:pt x="1" y="412"/>
                    <a:pt x="121" y="532"/>
                    <a:pt x="268" y="532"/>
                  </a:cubicBezTo>
                  <a:lnTo>
                    <a:pt x="1424" y="532"/>
                  </a:lnTo>
                  <a:cubicBezTo>
                    <a:pt x="1571" y="532"/>
                    <a:pt x="1691" y="412"/>
                    <a:pt x="1691" y="265"/>
                  </a:cubicBezTo>
                  <a:cubicBezTo>
                    <a:pt x="1691" y="121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211;p46"/>
            <p:cNvSpPr/>
            <p:nvPr/>
          </p:nvSpPr>
          <p:spPr>
            <a:xfrm>
              <a:off x="3360130" y="2095270"/>
              <a:ext cx="284457" cy="648063"/>
            </a:xfrm>
            <a:custGeom>
              <a:avLst/>
              <a:gdLst/>
              <a:ahLst/>
              <a:cxnLst/>
              <a:rect l="l" t="t" r="r" b="b"/>
              <a:pathLst>
                <a:path w="7321" h="16679" extrusionOk="0">
                  <a:moveTo>
                    <a:pt x="7320" y="1"/>
                  </a:moveTo>
                  <a:lnTo>
                    <a:pt x="0" y="2730"/>
                  </a:lnTo>
                  <a:lnTo>
                    <a:pt x="0" y="16678"/>
                  </a:lnTo>
                  <a:lnTo>
                    <a:pt x="7320" y="16678"/>
                  </a:lnTo>
                  <a:lnTo>
                    <a:pt x="7320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212;p46"/>
            <p:cNvSpPr/>
            <p:nvPr/>
          </p:nvSpPr>
          <p:spPr>
            <a:xfrm>
              <a:off x="3394012" y="2246651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0"/>
                  </a:moveTo>
                  <a:cubicBezTo>
                    <a:pt x="77" y="0"/>
                    <a:pt x="0" y="80"/>
                    <a:pt x="0" y="174"/>
                  </a:cubicBezTo>
                  <a:cubicBezTo>
                    <a:pt x="0" y="271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71"/>
                    <a:pt x="5342" y="174"/>
                  </a:cubicBezTo>
                  <a:cubicBezTo>
                    <a:pt x="5342" y="80"/>
                    <a:pt x="5262" y="0"/>
                    <a:pt x="5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213;p46"/>
            <p:cNvSpPr/>
            <p:nvPr/>
          </p:nvSpPr>
          <p:spPr>
            <a:xfrm>
              <a:off x="3394012" y="2289469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1"/>
                  </a:moveTo>
                  <a:cubicBezTo>
                    <a:pt x="77" y="1"/>
                    <a:pt x="0" y="77"/>
                    <a:pt x="0" y="175"/>
                  </a:cubicBezTo>
                  <a:cubicBezTo>
                    <a:pt x="0" y="268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68"/>
                    <a:pt x="5342" y="175"/>
                  </a:cubicBezTo>
                  <a:cubicBezTo>
                    <a:pt x="5342" y="77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214;p46"/>
            <p:cNvSpPr/>
            <p:nvPr/>
          </p:nvSpPr>
          <p:spPr>
            <a:xfrm>
              <a:off x="3394012" y="2332172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1"/>
                  </a:moveTo>
                  <a:cubicBezTo>
                    <a:pt x="77" y="1"/>
                    <a:pt x="0" y="78"/>
                    <a:pt x="0" y="175"/>
                  </a:cubicBezTo>
                  <a:cubicBezTo>
                    <a:pt x="0" y="272"/>
                    <a:pt x="77" y="349"/>
                    <a:pt x="174" y="349"/>
                  </a:cubicBezTo>
                  <a:lnTo>
                    <a:pt x="5168" y="349"/>
                  </a:lnTo>
                  <a:cubicBezTo>
                    <a:pt x="5262" y="349"/>
                    <a:pt x="5342" y="272"/>
                    <a:pt x="5342" y="175"/>
                  </a:cubicBezTo>
                  <a:cubicBezTo>
                    <a:pt x="5342" y="78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215;p46"/>
            <p:cNvSpPr/>
            <p:nvPr/>
          </p:nvSpPr>
          <p:spPr>
            <a:xfrm>
              <a:off x="3394012" y="2375029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0"/>
                  </a:moveTo>
                  <a:cubicBezTo>
                    <a:pt x="77" y="0"/>
                    <a:pt x="0" y="77"/>
                    <a:pt x="0" y="174"/>
                  </a:cubicBezTo>
                  <a:cubicBezTo>
                    <a:pt x="0" y="268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68"/>
                    <a:pt x="5342" y="174"/>
                  </a:cubicBezTo>
                  <a:cubicBezTo>
                    <a:pt x="5342" y="77"/>
                    <a:pt x="5262" y="0"/>
                    <a:pt x="5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216;p46"/>
            <p:cNvSpPr/>
            <p:nvPr/>
          </p:nvSpPr>
          <p:spPr>
            <a:xfrm>
              <a:off x="3394012" y="2417732"/>
              <a:ext cx="207602" cy="13522"/>
            </a:xfrm>
            <a:custGeom>
              <a:avLst/>
              <a:gdLst/>
              <a:ahLst/>
              <a:cxnLst/>
              <a:rect l="l" t="t" r="r" b="b"/>
              <a:pathLst>
                <a:path w="5343" h="348" extrusionOk="0">
                  <a:moveTo>
                    <a:pt x="174" y="1"/>
                  </a:moveTo>
                  <a:cubicBezTo>
                    <a:pt x="77" y="1"/>
                    <a:pt x="0" y="77"/>
                    <a:pt x="0" y="174"/>
                  </a:cubicBezTo>
                  <a:cubicBezTo>
                    <a:pt x="0" y="272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72"/>
                    <a:pt x="5342" y="174"/>
                  </a:cubicBezTo>
                  <a:cubicBezTo>
                    <a:pt x="5342" y="77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217;p46"/>
            <p:cNvSpPr/>
            <p:nvPr/>
          </p:nvSpPr>
          <p:spPr>
            <a:xfrm>
              <a:off x="3394012" y="2460434"/>
              <a:ext cx="207602" cy="13522"/>
            </a:xfrm>
            <a:custGeom>
              <a:avLst/>
              <a:gdLst/>
              <a:ahLst/>
              <a:cxnLst/>
              <a:rect l="l" t="t" r="r" b="b"/>
              <a:pathLst>
                <a:path w="5343" h="348" extrusionOk="0">
                  <a:moveTo>
                    <a:pt x="174" y="1"/>
                  </a:moveTo>
                  <a:cubicBezTo>
                    <a:pt x="77" y="1"/>
                    <a:pt x="0" y="81"/>
                    <a:pt x="0" y="175"/>
                  </a:cubicBezTo>
                  <a:cubicBezTo>
                    <a:pt x="0" y="271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71"/>
                    <a:pt x="5342" y="175"/>
                  </a:cubicBezTo>
                  <a:cubicBezTo>
                    <a:pt x="5342" y="81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218;p46"/>
            <p:cNvSpPr/>
            <p:nvPr/>
          </p:nvSpPr>
          <p:spPr>
            <a:xfrm>
              <a:off x="3644552" y="2095270"/>
              <a:ext cx="110620" cy="648063"/>
            </a:xfrm>
            <a:custGeom>
              <a:avLst/>
              <a:gdLst/>
              <a:ahLst/>
              <a:cxnLst/>
              <a:rect l="l" t="t" r="r" b="b"/>
              <a:pathLst>
                <a:path w="2847" h="16679" extrusionOk="0">
                  <a:moveTo>
                    <a:pt x="0" y="1"/>
                  </a:moveTo>
                  <a:lnTo>
                    <a:pt x="0" y="16678"/>
                  </a:lnTo>
                  <a:lnTo>
                    <a:pt x="2846" y="16678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219;p46"/>
            <p:cNvSpPr/>
            <p:nvPr/>
          </p:nvSpPr>
          <p:spPr>
            <a:xfrm>
              <a:off x="2865151" y="1682352"/>
              <a:ext cx="419323" cy="148931"/>
            </a:xfrm>
            <a:custGeom>
              <a:avLst/>
              <a:gdLst/>
              <a:ahLst/>
              <a:cxnLst/>
              <a:rect l="l" t="t" r="r" b="b"/>
              <a:pathLst>
                <a:path w="10792" h="3833" extrusionOk="0">
                  <a:moveTo>
                    <a:pt x="1" y="1"/>
                  </a:moveTo>
                  <a:lnTo>
                    <a:pt x="1" y="3833"/>
                  </a:lnTo>
                  <a:lnTo>
                    <a:pt x="10791" y="3833"/>
                  </a:lnTo>
                  <a:lnTo>
                    <a:pt x="10791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220;p46"/>
            <p:cNvSpPr/>
            <p:nvPr/>
          </p:nvSpPr>
          <p:spPr>
            <a:xfrm>
              <a:off x="2895769" y="1682352"/>
              <a:ext cx="388705" cy="148931"/>
            </a:xfrm>
            <a:custGeom>
              <a:avLst/>
              <a:gdLst/>
              <a:ahLst/>
              <a:cxnLst/>
              <a:rect l="l" t="t" r="r" b="b"/>
              <a:pathLst>
                <a:path w="10004" h="3833" extrusionOk="0">
                  <a:moveTo>
                    <a:pt x="1" y="1"/>
                  </a:moveTo>
                  <a:lnTo>
                    <a:pt x="1" y="3833"/>
                  </a:lnTo>
                  <a:lnTo>
                    <a:pt x="10003" y="3833"/>
                  </a:lnTo>
                  <a:lnTo>
                    <a:pt x="10003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221;p46"/>
            <p:cNvSpPr/>
            <p:nvPr/>
          </p:nvSpPr>
          <p:spPr>
            <a:xfrm>
              <a:off x="3805103" y="1665372"/>
              <a:ext cx="231887" cy="1077954"/>
            </a:xfrm>
            <a:custGeom>
              <a:avLst/>
              <a:gdLst/>
              <a:ahLst/>
              <a:cxnLst/>
              <a:rect l="l" t="t" r="r" b="b"/>
              <a:pathLst>
                <a:path w="5968" h="27743" extrusionOk="0">
                  <a:moveTo>
                    <a:pt x="0" y="0"/>
                  </a:moveTo>
                  <a:lnTo>
                    <a:pt x="0" y="27742"/>
                  </a:lnTo>
                  <a:lnTo>
                    <a:pt x="5967" y="27742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222;p46"/>
            <p:cNvSpPr/>
            <p:nvPr/>
          </p:nvSpPr>
          <p:spPr>
            <a:xfrm>
              <a:off x="4036953" y="1665372"/>
              <a:ext cx="59370" cy="1077954"/>
            </a:xfrm>
            <a:custGeom>
              <a:avLst/>
              <a:gdLst/>
              <a:ahLst/>
              <a:cxnLst/>
              <a:rect l="l" t="t" r="r" b="b"/>
              <a:pathLst>
                <a:path w="1528" h="27743" extrusionOk="0">
                  <a:moveTo>
                    <a:pt x="0" y="0"/>
                  </a:moveTo>
                  <a:lnTo>
                    <a:pt x="0" y="27742"/>
                  </a:lnTo>
                  <a:lnTo>
                    <a:pt x="1527" y="27742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223;p46"/>
            <p:cNvSpPr/>
            <p:nvPr/>
          </p:nvSpPr>
          <p:spPr>
            <a:xfrm>
              <a:off x="4285240" y="1789438"/>
              <a:ext cx="59526" cy="953890"/>
            </a:xfrm>
            <a:custGeom>
              <a:avLst/>
              <a:gdLst/>
              <a:ahLst/>
              <a:cxnLst/>
              <a:rect l="l" t="t" r="r" b="b"/>
              <a:pathLst>
                <a:path w="1532" h="24550" extrusionOk="0">
                  <a:moveTo>
                    <a:pt x="1" y="1"/>
                  </a:moveTo>
                  <a:lnTo>
                    <a:pt x="1" y="24549"/>
                  </a:lnTo>
                  <a:lnTo>
                    <a:pt x="1531" y="24549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24;p46"/>
            <p:cNvSpPr/>
            <p:nvPr/>
          </p:nvSpPr>
          <p:spPr>
            <a:xfrm>
              <a:off x="4064580" y="1782172"/>
              <a:ext cx="231770" cy="961156"/>
            </a:xfrm>
            <a:custGeom>
              <a:avLst/>
              <a:gdLst/>
              <a:ahLst/>
              <a:cxnLst/>
              <a:rect l="l" t="t" r="r" b="b"/>
              <a:pathLst>
                <a:path w="5965" h="24737" extrusionOk="0">
                  <a:moveTo>
                    <a:pt x="1" y="1"/>
                  </a:moveTo>
                  <a:lnTo>
                    <a:pt x="1" y="24736"/>
                  </a:lnTo>
                  <a:lnTo>
                    <a:pt x="5964" y="24736"/>
                  </a:lnTo>
                  <a:lnTo>
                    <a:pt x="5964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25;p46"/>
            <p:cNvSpPr/>
            <p:nvPr/>
          </p:nvSpPr>
          <p:spPr>
            <a:xfrm>
              <a:off x="3837547" y="173791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4"/>
                  </a:moveTo>
                  <a:lnTo>
                    <a:pt x="1184" y="1948"/>
                  </a:lnTo>
                  <a:lnTo>
                    <a:pt x="114" y="1948"/>
                  </a:lnTo>
                  <a:lnTo>
                    <a:pt x="114" y="114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226;p46"/>
            <p:cNvSpPr/>
            <p:nvPr/>
          </p:nvSpPr>
          <p:spPr>
            <a:xfrm>
              <a:off x="3936085" y="173791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4"/>
                  </a:moveTo>
                  <a:lnTo>
                    <a:pt x="1183" y="1948"/>
                  </a:lnTo>
                  <a:lnTo>
                    <a:pt x="114" y="1948"/>
                  </a:lnTo>
                  <a:lnTo>
                    <a:pt x="114" y="114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227;p46"/>
            <p:cNvSpPr/>
            <p:nvPr/>
          </p:nvSpPr>
          <p:spPr>
            <a:xfrm>
              <a:off x="3837547" y="190122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4"/>
                  </a:moveTo>
                  <a:lnTo>
                    <a:pt x="1184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228;p46"/>
            <p:cNvSpPr/>
            <p:nvPr/>
          </p:nvSpPr>
          <p:spPr>
            <a:xfrm>
              <a:off x="3936085" y="190122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4"/>
                  </a:moveTo>
                  <a:lnTo>
                    <a:pt x="1183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229;p46"/>
            <p:cNvSpPr/>
            <p:nvPr/>
          </p:nvSpPr>
          <p:spPr>
            <a:xfrm>
              <a:off x="3837547" y="206437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8"/>
                  </a:moveTo>
                  <a:lnTo>
                    <a:pt x="1184" y="1949"/>
                  </a:lnTo>
                  <a:lnTo>
                    <a:pt x="114" y="1949"/>
                  </a:lnTo>
                  <a:lnTo>
                    <a:pt x="114" y="118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230;p46"/>
            <p:cNvSpPr/>
            <p:nvPr/>
          </p:nvSpPr>
          <p:spPr>
            <a:xfrm>
              <a:off x="3936085" y="206437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8"/>
                  </a:moveTo>
                  <a:lnTo>
                    <a:pt x="1183" y="1949"/>
                  </a:lnTo>
                  <a:lnTo>
                    <a:pt x="114" y="1949"/>
                  </a:lnTo>
                  <a:lnTo>
                    <a:pt x="114" y="118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231;p46"/>
            <p:cNvSpPr/>
            <p:nvPr/>
          </p:nvSpPr>
          <p:spPr>
            <a:xfrm>
              <a:off x="3837547" y="222768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8"/>
                  </a:moveTo>
                  <a:lnTo>
                    <a:pt x="1184" y="1948"/>
                  </a:lnTo>
                  <a:lnTo>
                    <a:pt x="114" y="1948"/>
                  </a:lnTo>
                  <a:lnTo>
                    <a:pt x="114" y="118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232;p46"/>
            <p:cNvSpPr/>
            <p:nvPr/>
          </p:nvSpPr>
          <p:spPr>
            <a:xfrm>
              <a:off x="3936085" y="222768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8"/>
                  </a:moveTo>
                  <a:lnTo>
                    <a:pt x="1183" y="1948"/>
                  </a:lnTo>
                  <a:lnTo>
                    <a:pt x="114" y="1948"/>
                  </a:lnTo>
                  <a:lnTo>
                    <a:pt x="114" y="118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233;p46"/>
            <p:cNvSpPr/>
            <p:nvPr/>
          </p:nvSpPr>
          <p:spPr>
            <a:xfrm>
              <a:off x="3837547" y="239099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4"/>
                  </a:moveTo>
                  <a:lnTo>
                    <a:pt x="1184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234;p46"/>
            <p:cNvSpPr/>
            <p:nvPr/>
          </p:nvSpPr>
          <p:spPr>
            <a:xfrm>
              <a:off x="3936085" y="239099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4"/>
                  </a:moveTo>
                  <a:lnTo>
                    <a:pt x="1183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235;p46"/>
            <p:cNvSpPr/>
            <p:nvPr/>
          </p:nvSpPr>
          <p:spPr>
            <a:xfrm>
              <a:off x="4607701" y="2163189"/>
              <a:ext cx="52882" cy="103898"/>
            </a:xfrm>
            <a:custGeom>
              <a:avLst/>
              <a:gdLst/>
              <a:ahLst/>
              <a:cxnLst/>
              <a:rect l="l" t="t" r="r" b="b"/>
              <a:pathLst>
                <a:path w="1361" h="2674" extrusionOk="0">
                  <a:moveTo>
                    <a:pt x="0" y="0"/>
                  </a:moveTo>
                  <a:lnTo>
                    <a:pt x="0" y="2673"/>
                  </a:lnTo>
                  <a:lnTo>
                    <a:pt x="1360" y="2673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236;p46"/>
            <p:cNvSpPr/>
            <p:nvPr/>
          </p:nvSpPr>
          <p:spPr>
            <a:xfrm>
              <a:off x="4703790" y="2185259"/>
              <a:ext cx="21720" cy="103859"/>
            </a:xfrm>
            <a:custGeom>
              <a:avLst/>
              <a:gdLst/>
              <a:ahLst/>
              <a:cxnLst/>
              <a:rect l="l" t="t" r="r" b="b"/>
              <a:pathLst>
                <a:path w="559" h="2673" extrusionOk="0">
                  <a:moveTo>
                    <a:pt x="0" y="1"/>
                  </a:moveTo>
                  <a:lnTo>
                    <a:pt x="0" y="2673"/>
                  </a:lnTo>
                  <a:lnTo>
                    <a:pt x="558" y="267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237;p46"/>
            <p:cNvSpPr/>
            <p:nvPr/>
          </p:nvSpPr>
          <p:spPr>
            <a:xfrm>
              <a:off x="4221400" y="1961063"/>
              <a:ext cx="21837" cy="388939"/>
            </a:xfrm>
            <a:custGeom>
              <a:avLst/>
              <a:gdLst/>
              <a:ahLst/>
              <a:cxnLst/>
              <a:rect l="l" t="t" r="r" b="b"/>
              <a:pathLst>
                <a:path w="562" h="10010" extrusionOk="0">
                  <a:moveTo>
                    <a:pt x="465" y="101"/>
                  </a:moveTo>
                  <a:lnTo>
                    <a:pt x="465" y="9913"/>
                  </a:lnTo>
                  <a:lnTo>
                    <a:pt x="97" y="9913"/>
                  </a:lnTo>
                  <a:lnTo>
                    <a:pt x="97" y="101"/>
                  </a:lnTo>
                  <a:close/>
                  <a:moveTo>
                    <a:pt x="0" y="1"/>
                  </a:moveTo>
                  <a:lnTo>
                    <a:pt x="0" y="10010"/>
                  </a:lnTo>
                  <a:lnTo>
                    <a:pt x="561" y="10010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238;p46"/>
            <p:cNvSpPr/>
            <p:nvPr/>
          </p:nvSpPr>
          <p:spPr>
            <a:xfrm>
              <a:off x="4465801" y="1961063"/>
              <a:ext cx="21875" cy="388939"/>
            </a:xfrm>
            <a:custGeom>
              <a:avLst/>
              <a:gdLst/>
              <a:ahLst/>
              <a:cxnLst/>
              <a:rect l="l" t="t" r="r" b="b"/>
              <a:pathLst>
                <a:path w="563" h="10010" extrusionOk="0">
                  <a:moveTo>
                    <a:pt x="462" y="101"/>
                  </a:moveTo>
                  <a:lnTo>
                    <a:pt x="462" y="9913"/>
                  </a:lnTo>
                  <a:lnTo>
                    <a:pt x="98" y="9913"/>
                  </a:lnTo>
                  <a:lnTo>
                    <a:pt x="98" y="101"/>
                  </a:lnTo>
                  <a:close/>
                  <a:moveTo>
                    <a:pt x="1" y="1"/>
                  </a:moveTo>
                  <a:lnTo>
                    <a:pt x="1" y="10010"/>
                  </a:lnTo>
                  <a:lnTo>
                    <a:pt x="562" y="10010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39;p46"/>
            <p:cNvSpPr/>
            <p:nvPr/>
          </p:nvSpPr>
          <p:spPr>
            <a:xfrm>
              <a:off x="4240090" y="1961568"/>
              <a:ext cx="116215" cy="96904"/>
            </a:xfrm>
            <a:custGeom>
              <a:avLst/>
              <a:gdLst/>
              <a:ahLst/>
              <a:cxnLst/>
              <a:rect l="l" t="t" r="r" b="b"/>
              <a:pathLst>
                <a:path w="2991" h="2494" extrusionOk="0">
                  <a:moveTo>
                    <a:pt x="64" y="1"/>
                  </a:moveTo>
                  <a:lnTo>
                    <a:pt x="0" y="74"/>
                  </a:lnTo>
                  <a:lnTo>
                    <a:pt x="2927" y="2493"/>
                  </a:lnTo>
                  <a:lnTo>
                    <a:pt x="2991" y="2420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40;p46"/>
            <p:cNvSpPr/>
            <p:nvPr/>
          </p:nvSpPr>
          <p:spPr>
            <a:xfrm>
              <a:off x="4240090" y="1961063"/>
              <a:ext cx="115710" cy="96516"/>
            </a:xfrm>
            <a:custGeom>
              <a:avLst/>
              <a:gdLst/>
              <a:ahLst/>
              <a:cxnLst/>
              <a:rect l="l" t="t" r="r" b="b"/>
              <a:pathLst>
                <a:path w="2978" h="2484" extrusionOk="0">
                  <a:moveTo>
                    <a:pt x="2914" y="1"/>
                  </a:moveTo>
                  <a:lnTo>
                    <a:pt x="0" y="2409"/>
                  </a:lnTo>
                  <a:lnTo>
                    <a:pt x="64" y="2483"/>
                  </a:lnTo>
                  <a:lnTo>
                    <a:pt x="2977" y="78"/>
                  </a:lnTo>
                  <a:lnTo>
                    <a:pt x="29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241;p46"/>
            <p:cNvSpPr/>
            <p:nvPr/>
          </p:nvSpPr>
          <p:spPr>
            <a:xfrm>
              <a:off x="4353275" y="1961568"/>
              <a:ext cx="116215" cy="96904"/>
            </a:xfrm>
            <a:custGeom>
              <a:avLst/>
              <a:gdLst/>
              <a:ahLst/>
              <a:cxnLst/>
              <a:rect l="l" t="t" r="r" b="b"/>
              <a:pathLst>
                <a:path w="2991" h="2494" extrusionOk="0">
                  <a:moveTo>
                    <a:pt x="64" y="1"/>
                  </a:moveTo>
                  <a:lnTo>
                    <a:pt x="1" y="74"/>
                  </a:lnTo>
                  <a:lnTo>
                    <a:pt x="2927" y="2493"/>
                  </a:lnTo>
                  <a:lnTo>
                    <a:pt x="2991" y="2420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242;p46"/>
            <p:cNvSpPr/>
            <p:nvPr/>
          </p:nvSpPr>
          <p:spPr>
            <a:xfrm>
              <a:off x="4353275" y="1961063"/>
              <a:ext cx="115710" cy="96516"/>
            </a:xfrm>
            <a:custGeom>
              <a:avLst/>
              <a:gdLst/>
              <a:ahLst/>
              <a:cxnLst/>
              <a:rect l="l" t="t" r="r" b="b"/>
              <a:pathLst>
                <a:path w="2978" h="2484" extrusionOk="0">
                  <a:moveTo>
                    <a:pt x="2914" y="1"/>
                  </a:moveTo>
                  <a:lnTo>
                    <a:pt x="1" y="2409"/>
                  </a:lnTo>
                  <a:lnTo>
                    <a:pt x="64" y="2483"/>
                  </a:lnTo>
                  <a:lnTo>
                    <a:pt x="2977" y="78"/>
                  </a:lnTo>
                  <a:lnTo>
                    <a:pt x="29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243;p46"/>
            <p:cNvSpPr/>
            <p:nvPr/>
          </p:nvSpPr>
          <p:spPr>
            <a:xfrm>
              <a:off x="4248910" y="2069198"/>
              <a:ext cx="315736" cy="674134"/>
            </a:xfrm>
            <a:custGeom>
              <a:avLst/>
              <a:gdLst/>
              <a:ahLst/>
              <a:cxnLst/>
              <a:rect l="l" t="t" r="r" b="b"/>
              <a:pathLst>
                <a:path w="8126" h="17350" extrusionOk="0">
                  <a:moveTo>
                    <a:pt x="1" y="1"/>
                  </a:moveTo>
                  <a:lnTo>
                    <a:pt x="1" y="17349"/>
                  </a:lnTo>
                  <a:lnTo>
                    <a:pt x="8125" y="17349"/>
                  </a:lnTo>
                  <a:lnTo>
                    <a:pt x="8125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244;p46"/>
            <p:cNvSpPr/>
            <p:nvPr/>
          </p:nvSpPr>
          <p:spPr>
            <a:xfrm>
              <a:off x="4143767" y="2069198"/>
              <a:ext cx="105180" cy="674134"/>
            </a:xfrm>
            <a:custGeom>
              <a:avLst/>
              <a:gdLst/>
              <a:ahLst/>
              <a:cxnLst/>
              <a:rect l="l" t="t" r="r" b="b"/>
              <a:pathLst>
                <a:path w="2707" h="17350" extrusionOk="0">
                  <a:moveTo>
                    <a:pt x="1" y="1"/>
                  </a:moveTo>
                  <a:lnTo>
                    <a:pt x="1" y="17349"/>
                  </a:lnTo>
                  <a:lnTo>
                    <a:pt x="2707" y="17349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245;p46"/>
            <p:cNvSpPr/>
            <p:nvPr/>
          </p:nvSpPr>
          <p:spPr>
            <a:xfrm>
              <a:off x="4300043" y="2131094"/>
              <a:ext cx="56107" cy="17718"/>
            </a:xfrm>
            <a:custGeom>
              <a:avLst/>
              <a:gdLst/>
              <a:ahLst/>
              <a:cxnLst/>
              <a:rect l="l" t="t" r="r" b="b"/>
              <a:pathLst>
                <a:path w="1444" h="456" extrusionOk="0">
                  <a:moveTo>
                    <a:pt x="14" y="1"/>
                  </a:moveTo>
                  <a:cubicBezTo>
                    <a:pt x="8" y="1"/>
                    <a:pt x="1" y="7"/>
                    <a:pt x="1" y="15"/>
                  </a:cubicBezTo>
                  <a:lnTo>
                    <a:pt x="1" y="442"/>
                  </a:lnTo>
                  <a:cubicBezTo>
                    <a:pt x="1" y="448"/>
                    <a:pt x="8" y="456"/>
                    <a:pt x="14" y="456"/>
                  </a:cubicBezTo>
                  <a:lnTo>
                    <a:pt x="1431" y="456"/>
                  </a:lnTo>
                  <a:cubicBezTo>
                    <a:pt x="1437" y="456"/>
                    <a:pt x="1444" y="448"/>
                    <a:pt x="1444" y="442"/>
                  </a:cubicBezTo>
                  <a:lnTo>
                    <a:pt x="1444" y="15"/>
                  </a:lnTo>
                  <a:cubicBezTo>
                    <a:pt x="1444" y="7"/>
                    <a:pt x="1437" y="1"/>
                    <a:pt x="143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246;p46"/>
            <p:cNvSpPr/>
            <p:nvPr/>
          </p:nvSpPr>
          <p:spPr>
            <a:xfrm>
              <a:off x="4386264" y="2131094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14" y="1"/>
                  </a:moveTo>
                  <a:cubicBezTo>
                    <a:pt x="7" y="1"/>
                    <a:pt x="0" y="7"/>
                    <a:pt x="0" y="15"/>
                  </a:cubicBezTo>
                  <a:lnTo>
                    <a:pt x="0" y="442"/>
                  </a:lnTo>
                  <a:cubicBezTo>
                    <a:pt x="0" y="448"/>
                    <a:pt x="7" y="456"/>
                    <a:pt x="14" y="456"/>
                  </a:cubicBezTo>
                  <a:lnTo>
                    <a:pt x="1430" y="456"/>
                  </a:lnTo>
                  <a:cubicBezTo>
                    <a:pt x="1437" y="456"/>
                    <a:pt x="1440" y="448"/>
                    <a:pt x="1440" y="442"/>
                  </a:cubicBezTo>
                  <a:lnTo>
                    <a:pt x="1440" y="15"/>
                  </a:lnTo>
                  <a:cubicBezTo>
                    <a:pt x="1440" y="7"/>
                    <a:pt x="1437" y="1"/>
                    <a:pt x="1430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247;p46"/>
            <p:cNvSpPr/>
            <p:nvPr/>
          </p:nvSpPr>
          <p:spPr>
            <a:xfrm>
              <a:off x="4472445" y="2131094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10" y="1"/>
                  </a:moveTo>
                  <a:cubicBezTo>
                    <a:pt x="4" y="1"/>
                    <a:pt x="1" y="7"/>
                    <a:pt x="1" y="15"/>
                  </a:cubicBezTo>
                  <a:lnTo>
                    <a:pt x="1" y="442"/>
                  </a:lnTo>
                  <a:cubicBezTo>
                    <a:pt x="1" y="448"/>
                    <a:pt x="4" y="456"/>
                    <a:pt x="10" y="456"/>
                  </a:cubicBezTo>
                  <a:lnTo>
                    <a:pt x="1430" y="456"/>
                  </a:lnTo>
                  <a:cubicBezTo>
                    <a:pt x="1437" y="456"/>
                    <a:pt x="1441" y="448"/>
                    <a:pt x="1441" y="442"/>
                  </a:cubicBezTo>
                  <a:lnTo>
                    <a:pt x="1441" y="15"/>
                  </a:lnTo>
                  <a:cubicBezTo>
                    <a:pt x="1441" y="7"/>
                    <a:pt x="1437" y="1"/>
                    <a:pt x="1430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48;p46"/>
            <p:cNvSpPr/>
            <p:nvPr/>
          </p:nvSpPr>
          <p:spPr>
            <a:xfrm>
              <a:off x="4300043" y="2176400"/>
              <a:ext cx="56107" cy="17718"/>
            </a:xfrm>
            <a:custGeom>
              <a:avLst/>
              <a:gdLst/>
              <a:ahLst/>
              <a:cxnLst/>
              <a:rect l="l" t="t" r="r" b="b"/>
              <a:pathLst>
                <a:path w="1444" h="456" extrusionOk="0">
                  <a:moveTo>
                    <a:pt x="228" y="1"/>
                  </a:moveTo>
                  <a:cubicBezTo>
                    <a:pt x="105" y="1"/>
                    <a:pt x="1" y="104"/>
                    <a:pt x="1" y="229"/>
                  </a:cubicBezTo>
                  <a:cubicBezTo>
                    <a:pt x="1" y="352"/>
                    <a:pt x="105" y="455"/>
                    <a:pt x="228" y="455"/>
                  </a:cubicBezTo>
                  <a:lnTo>
                    <a:pt x="1217" y="455"/>
                  </a:lnTo>
                  <a:cubicBezTo>
                    <a:pt x="1340" y="455"/>
                    <a:pt x="1444" y="352"/>
                    <a:pt x="1444" y="229"/>
                  </a:cubicBezTo>
                  <a:cubicBezTo>
                    <a:pt x="1444" y="104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49;p46"/>
            <p:cNvSpPr/>
            <p:nvPr/>
          </p:nvSpPr>
          <p:spPr>
            <a:xfrm>
              <a:off x="4386264" y="2176400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227" y="1"/>
                  </a:moveTo>
                  <a:cubicBezTo>
                    <a:pt x="100" y="1"/>
                    <a:pt x="0" y="104"/>
                    <a:pt x="0" y="229"/>
                  </a:cubicBezTo>
                  <a:cubicBezTo>
                    <a:pt x="0" y="352"/>
                    <a:pt x="100" y="455"/>
                    <a:pt x="227" y="455"/>
                  </a:cubicBezTo>
                  <a:lnTo>
                    <a:pt x="1216" y="455"/>
                  </a:lnTo>
                  <a:cubicBezTo>
                    <a:pt x="1340" y="455"/>
                    <a:pt x="1440" y="352"/>
                    <a:pt x="1440" y="229"/>
                  </a:cubicBezTo>
                  <a:cubicBezTo>
                    <a:pt x="1440" y="104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50;p46"/>
            <p:cNvSpPr/>
            <p:nvPr/>
          </p:nvSpPr>
          <p:spPr>
            <a:xfrm>
              <a:off x="4472445" y="2176400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224" y="1"/>
                  </a:moveTo>
                  <a:cubicBezTo>
                    <a:pt x="101" y="1"/>
                    <a:pt x="1" y="104"/>
                    <a:pt x="1" y="229"/>
                  </a:cubicBezTo>
                  <a:cubicBezTo>
                    <a:pt x="1" y="352"/>
                    <a:pt x="101" y="455"/>
                    <a:pt x="224" y="455"/>
                  </a:cubicBezTo>
                  <a:lnTo>
                    <a:pt x="1216" y="455"/>
                  </a:lnTo>
                  <a:cubicBezTo>
                    <a:pt x="1341" y="455"/>
                    <a:pt x="1441" y="352"/>
                    <a:pt x="1441" y="229"/>
                  </a:cubicBezTo>
                  <a:cubicBezTo>
                    <a:pt x="1441" y="104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51;p46"/>
            <p:cNvSpPr/>
            <p:nvPr/>
          </p:nvSpPr>
          <p:spPr>
            <a:xfrm>
              <a:off x="4300043" y="2221705"/>
              <a:ext cx="56107" cy="17601"/>
            </a:xfrm>
            <a:custGeom>
              <a:avLst/>
              <a:gdLst/>
              <a:ahLst/>
              <a:cxnLst/>
              <a:rect l="l" t="t" r="r" b="b"/>
              <a:pathLst>
                <a:path w="1444" h="453" extrusionOk="0">
                  <a:moveTo>
                    <a:pt x="228" y="1"/>
                  </a:moveTo>
                  <a:cubicBezTo>
                    <a:pt x="105" y="1"/>
                    <a:pt x="1" y="105"/>
                    <a:pt x="1" y="228"/>
                  </a:cubicBezTo>
                  <a:cubicBezTo>
                    <a:pt x="1" y="352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2"/>
                    <a:pt x="1444" y="228"/>
                  </a:cubicBezTo>
                  <a:cubicBezTo>
                    <a:pt x="1444" y="105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52;p46"/>
            <p:cNvSpPr/>
            <p:nvPr/>
          </p:nvSpPr>
          <p:spPr>
            <a:xfrm>
              <a:off x="4386264" y="2221705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7" y="1"/>
                  </a:moveTo>
                  <a:cubicBezTo>
                    <a:pt x="100" y="1"/>
                    <a:pt x="0" y="105"/>
                    <a:pt x="0" y="228"/>
                  </a:cubicBezTo>
                  <a:cubicBezTo>
                    <a:pt x="0" y="352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2"/>
                    <a:pt x="1440" y="228"/>
                  </a:cubicBezTo>
                  <a:cubicBezTo>
                    <a:pt x="1440" y="105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253;p46"/>
            <p:cNvSpPr/>
            <p:nvPr/>
          </p:nvSpPr>
          <p:spPr>
            <a:xfrm>
              <a:off x="4472445" y="2221705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4" y="1"/>
                  </a:moveTo>
                  <a:cubicBezTo>
                    <a:pt x="101" y="1"/>
                    <a:pt x="1" y="105"/>
                    <a:pt x="1" y="228"/>
                  </a:cubicBezTo>
                  <a:cubicBezTo>
                    <a:pt x="1" y="352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2"/>
                    <a:pt x="1441" y="228"/>
                  </a:cubicBezTo>
                  <a:cubicBezTo>
                    <a:pt x="1441" y="105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54;p46"/>
            <p:cNvSpPr/>
            <p:nvPr/>
          </p:nvSpPr>
          <p:spPr>
            <a:xfrm>
              <a:off x="4300043" y="2267050"/>
              <a:ext cx="56107" cy="17524"/>
            </a:xfrm>
            <a:custGeom>
              <a:avLst/>
              <a:gdLst/>
              <a:ahLst/>
              <a:cxnLst/>
              <a:rect l="l" t="t" r="r" b="b"/>
              <a:pathLst>
                <a:path w="1444" h="451" extrusionOk="0">
                  <a:moveTo>
                    <a:pt x="228" y="0"/>
                  </a:moveTo>
                  <a:cubicBezTo>
                    <a:pt x="105" y="0"/>
                    <a:pt x="1" y="104"/>
                    <a:pt x="1" y="227"/>
                  </a:cubicBezTo>
                  <a:cubicBezTo>
                    <a:pt x="1" y="351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51"/>
                    <a:pt x="1444" y="227"/>
                  </a:cubicBezTo>
                  <a:cubicBezTo>
                    <a:pt x="1444" y="104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55;p46"/>
            <p:cNvSpPr/>
            <p:nvPr/>
          </p:nvSpPr>
          <p:spPr>
            <a:xfrm>
              <a:off x="4386264" y="2267050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7" y="0"/>
                  </a:moveTo>
                  <a:cubicBezTo>
                    <a:pt x="100" y="0"/>
                    <a:pt x="0" y="104"/>
                    <a:pt x="0" y="227"/>
                  </a:cubicBezTo>
                  <a:cubicBezTo>
                    <a:pt x="0" y="351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51"/>
                    <a:pt x="1440" y="227"/>
                  </a:cubicBezTo>
                  <a:cubicBezTo>
                    <a:pt x="1440" y="104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56;p46"/>
            <p:cNvSpPr/>
            <p:nvPr/>
          </p:nvSpPr>
          <p:spPr>
            <a:xfrm>
              <a:off x="4472445" y="2267050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4" y="0"/>
                  </a:moveTo>
                  <a:cubicBezTo>
                    <a:pt x="101" y="0"/>
                    <a:pt x="1" y="104"/>
                    <a:pt x="1" y="227"/>
                  </a:cubicBezTo>
                  <a:cubicBezTo>
                    <a:pt x="1" y="351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51"/>
                    <a:pt x="1441" y="227"/>
                  </a:cubicBezTo>
                  <a:cubicBezTo>
                    <a:pt x="1441" y="104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57;p46"/>
            <p:cNvSpPr/>
            <p:nvPr/>
          </p:nvSpPr>
          <p:spPr>
            <a:xfrm>
              <a:off x="4300043" y="2312355"/>
              <a:ext cx="56107" cy="17524"/>
            </a:xfrm>
            <a:custGeom>
              <a:avLst/>
              <a:gdLst/>
              <a:ahLst/>
              <a:cxnLst/>
              <a:rect l="l" t="t" r="r" b="b"/>
              <a:pathLst>
                <a:path w="1444" h="451" extrusionOk="0">
                  <a:moveTo>
                    <a:pt x="228" y="0"/>
                  </a:moveTo>
                  <a:cubicBezTo>
                    <a:pt x="105" y="0"/>
                    <a:pt x="1" y="100"/>
                    <a:pt x="1" y="227"/>
                  </a:cubicBezTo>
                  <a:cubicBezTo>
                    <a:pt x="1" y="350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50"/>
                    <a:pt x="1444" y="227"/>
                  </a:cubicBezTo>
                  <a:cubicBezTo>
                    <a:pt x="1444" y="100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258;p46"/>
            <p:cNvSpPr/>
            <p:nvPr/>
          </p:nvSpPr>
          <p:spPr>
            <a:xfrm>
              <a:off x="4386264" y="2312355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7" y="0"/>
                  </a:moveTo>
                  <a:cubicBezTo>
                    <a:pt x="100" y="0"/>
                    <a:pt x="0" y="100"/>
                    <a:pt x="0" y="227"/>
                  </a:cubicBezTo>
                  <a:cubicBezTo>
                    <a:pt x="0" y="350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50"/>
                    <a:pt x="1440" y="227"/>
                  </a:cubicBezTo>
                  <a:cubicBezTo>
                    <a:pt x="1440" y="100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259;p46"/>
            <p:cNvSpPr/>
            <p:nvPr/>
          </p:nvSpPr>
          <p:spPr>
            <a:xfrm>
              <a:off x="4472445" y="2312355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4" y="0"/>
                  </a:moveTo>
                  <a:cubicBezTo>
                    <a:pt x="101" y="0"/>
                    <a:pt x="1" y="100"/>
                    <a:pt x="1" y="227"/>
                  </a:cubicBezTo>
                  <a:cubicBezTo>
                    <a:pt x="1" y="350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50"/>
                    <a:pt x="1441" y="227"/>
                  </a:cubicBezTo>
                  <a:cubicBezTo>
                    <a:pt x="1441" y="100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260;p46"/>
            <p:cNvSpPr/>
            <p:nvPr/>
          </p:nvSpPr>
          <p:spPr>
            <a:xfrm>
              <a:off x="4300043" y="2357622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1"/>
                  </a:moveTo>
                  <a:cubicBezTo>
                    <a:pt x="105" y="1"/>
                    <a:pt x="1" y="101"/>
                    <a:pt x="1" y="228"/>
                  </a:cubicBezTo>
                  <a:cubicBezTo>
                    <a:pt x="1" y="351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51"/>
                    <a:pt x="1444" y="228"/>
                  </a:cubicBezTo>
                  <a:cubicBezTo>
                    <a:pt x="1444" y="101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261;p46"/>
            <p:cNvSpPr/>
            <p:nvPr/>
          </p:nvSpPr>
          <p:spPr>
            <a:xfrm>
              <a:off x="4386264" y="2357622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1"/>
                  </a:moveTo>
                  <a:cubicBezTo>
                    <a:pt x="100" y="1"/>
                    <a:pt x="0" y="101"/>
                    <a:pt x="0" y="228"/>
                  </a:cubicBezTo>
                  <a:cubicBezTo>
                    <a:pt x="0" y="351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51"/>
                    <a:pt x="1440" y="228"/>
                  </a:cubicBezTo>
                  <a:cubicBezTo>
                    <a:pt x="1440" y="101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262;p46"/>
            <p:cNvSpPr/>
            <p:nvPr/>
          </p:nvSpPr>
          <p:spPr>
            <a:xfrm>
              <a:off x="4472445" y="2357622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1"/>
                  </a:moveTo>
                  <a:cubicBezTo>
                    <a:pt x="101" y="1"/>
                    <a:pt x="1" y="101"/>
                    <a:pt x="1" y="228"/>
                  </a:cubicBezTo>
                  <a:cubicBezTo>
                    <a:pt x="1" y="351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51"/>
                    <a:pt x="1441" y="228"/>
                  </a:cubicBezTo>
                  <a:cubicBezTo>
                    <a:pt x="1441" y="101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263;p46"/>
            <p:cNvSpPr/>
            <p:nvPr/>
          </p:nvSpPr>
          <p:spPr>
            <a:xfrm>
              <a:off x="4300043" y="2402928"/>
              <a:ext cx="56107" cy="17601"/>
            </a:xfrm>
            <a:custGeom>
              <a:avLst/>
              <a:gdLst/>
              <a:ahLst/>
              <a:cxnLst/>
              <a:rect l="l" t="t" r="r" b="b"/>
              <a:pathLst>
                <a:path w="1444" h="453" extrusionOk="0">
                  <a:moveTo>
                    <a:pt x="228" y="1"/>
                  </a:moveTo>
                  <a:cubicBezTo>
                    <a:pt x="105" y="1"/>
                    <a:pt x="1" y="101"/>
                    <a:pt x="1" y="224"/>
                  </a:cubicBezTo>
                  <a:cubicBezTo>
                    <a:pt x="1" y="352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2"/>
                    <a:pt x="1444" y="224"/>
                  </a:cubicBezTo>
                  <a:cubicBezTo>
                    <a:pt x="1444" y="101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264;p46"/>
            <p:cNvSpPr/>
            <p:nvPr/>
          </p:nvSpPr>
          <p:spPr>
            <a:xfrm>
              <a:off x="4386264" y="2402928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7" y="1"/>
                  </a:moveTo>
                  <a:cubicBezTo>
                    <a:pt x="100" y="1"/>
                    <a:pt x="0" y="101"/>
                    <a:pt x="0" y="224"/>
                  </a:cubicBezTo>
                  <a:cubicBezTo>
                    <a:pt x="0" y="352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2"/>
                    <a:pt x="1440" y="224"/>
                  </a:cubicBezTo>
                  <a:cubicBezTo>
                    <a:pt x="1440" y="101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265;p46"/>
            <p:cNvSpPr/>
            <p:nvPr/>
          </p:nvSpPr>
          <p:spPr>
            <a:xfrm>
              <a:off x="4472445" y="2402928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4" y="1"/>
                  </a:moveTo>
                  <a:cubicBezTo>
                    <a:pt x="101" y="1"/>
                    <a:pt x="1" y="101"/>
                    <a:pt x="1" y="224"/>
                  </a:cubicBezTo>
                  <a:cubicBezTo>
                    <a:pt x="1" y="352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2"/>
                    <a:pt x="1441" y="224"/>
                  </a:cubicBezTo>
                  <a:cubicBezTo>
                    <a:pt x="1441" y="101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266;p46"/>
            <p:cNvSpPr/>
            <p:nvPr/>
          </p:nvSpPr>
          <p:spPr>
            <a:xfrm>
              <a:off x="4300043" y="2448233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0"/>
                  </a:moveTo>
                  <a:cubicBezTo>
                    <a:pt x="105" y="0"/>
                    <a:pt x="1" y="101"/>
                    <a:pt x="1" y="224"/>
                  </a:cubicBezTo>
                  <a:cubicBezTo>
                    <a:pt x="1" y="352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2"/>
                    <a:pt x="1444" y="224"/>
                  </a:cubicBezTo>
                  <a:cubicBezTo>
                    <a:pt x="1444" y="101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267;p46"/>
            <p:cNvSpPr/>
            <p:nvPr/>
          </p:nvSpPr>
          <p:spPr>
            <a:xfrm>
              <a:off x="4386264" y="2448233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0"/>
                  </a:moveTo>
                  <a:cubicBezTo>
                    <a:pt x="100" y="0"/>
                    <a:pt x="0" y="101"/>
                    <a:pt x="0" y="224"/>
                  </a:cubicBezTo>
                  <a:cubicBezTo>
                    <a:pt x="0" y="352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2"/>
                    <a:pt x="1440" y="224"/>
                  </a:cubicBezTo>
                  <a:cubicBezTo>
                    <a:pt x="1440" y="101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268;p46"/>
            <p:cNvSpPr/>
            <p:nvPr/>
          </p:nvSpPr>
          <p:spPr>
            <a:xfrm>
              <a:off x="4472445" y="2448233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0"/>
                  </a:moveTo>
                  <a:cubicBezTo>
                    <a:pt x="101" y="0"/>
                    <a:pt x="1" y="101"/>
                    <a:pt x="1" y="224"/>
                  </a:cubicBezTo>
                  <a:cubicBezTo>
                    <a:pt x="1" y="352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2"/>
                    <a:pt x="1441" y="224"/>
                  </a:cubicBezTo>
                  <a:cubicBezTo>
                    <a:pt x="1441" y="101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269;p46"/>
            <p:cNvSpPr/>
            <p:nvPr/>
          </p:nvSpPr>
          <p:spPr>
            <a:xfrm>
              <a:off x="4300043" y="2493539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0"/>
                  </a:moveTo>
                  <a:cubicBezTo>
                    <a:pt x="105" y="0"/>
                    <a:pt x="1" y="100"/>
                    <a:pt x="1" y="225"/>
                  </a:cubicBezTo>
                  <a:cubicBezTo>
                    <a:pt x="1" y="351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1"/>
                    <a:pt x="1444" y="225"/>
                  </a:cubicBezTo>
                  <a:cubicBezTo>
                    <a:pt x="1444" y="100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270;p46"/>
            <p:cNvSpPr/>
            <p:nvPr/>
          </p:nvSpPr>
          <p:spPr>
            <a:xfrm>
              <a:off x="4386264" y="2493539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0"/>
                  </a:moveTo>
                  <a:cubicBezTo>
                    <a:pt x="100" y="0"/>
                    <a:pt x="0" y="100"/>
                    <a:pt x="0" y="225"/>
                  </a:cubicBezTo>
                  <a:cubicBezTo>
                    <a:pt x="0" y="351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1"/>
                    <a:pt x="1440" y="225"/>
                  </a:cubicBezTo>
                  <a:cubicBezTo>
                    <a:pt x="1440" y="100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271;p46"/>
            <p:cNvSpPr/>
            <p:nvPr/>
          </p:nvSpPr>
          <p:spPr>
            <a:xfrm>
              <a:off x="4472445" y="2493539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0"/>
                  </a:moveTo>
                  <a:cubicBezTo>
                    <a:pt x="101" y="0"/>
                    <a:pt x="1" y="100"/>
                    <a:pt x="1" y="225"/>
                  </a:cubicBezTo>
                  <a:cubicBezTo>
                    <a:pt x="1" y="351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1"/>
                    <a:pt x="1441" y="225"/>
                  </a:cubicBezTo>
                  <a:cubicBezTo>
                    <a:pt x="1441" y="100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272;p46"/>
            <p:cNvSpPr/>
            <p:nvPr/>
          </p:nvSpPr>
          <p:spPr>
            <a:xfrm>
              <a:off x="4300043" y="2538844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1"/>
                  </a:moveTo>
                  <a:cubicBezTo>
                    <a:pt x="105" y="1"/>
                    <a:pt x="1" y="101"/>
                    <a:pt x="1" y="225"/>
                  </a:cubicBezTo>
                  <a:cubicBezTo>
                    <a:pt x="1" y="348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48"/>
                    <a:pt x="1444" y="225"/>
                  </a:cubicBezTo>
                  <a:cubicBezTo>
                    <a:pt x="1444" y="101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273;p46"/>
            <p:cNvSpPr/>
            <p:nvPr/>
          </p:nvSpPr>
          <p:spPr>
            <a:xfrm>
              <a:off x="4386264" y="2538844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1"/>
                  </a:moveTo>
                  <a:cubicBezTo>
                    <a:pt x="100" y="1"/>
                    <a:pt x="0" y="101"/>
                    <a:pt x="0" y="225"/>
                  </a:cubicBezTo>
                  <a:cubicBezTo>
                    <a:pt x="0" y="348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48"/>
                    <a:pt x="1440" y="225"/>
                  </a:cubicBezTo>
                  <a:cubicBezTo>
                    <a:pt x="1440" y="101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274;p46"/>
            <p:cNvSpPr/>
            <p:nvPr/>
          </p:nvSpPr>
          <p:spPr>
            <a:xfrm>
              <a:off x="4472445" y="2538844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1"/>
                  </a:moveTo>
                  <a:cubicBezTo>
                    <a:pt x="101" y="1"/>
                    <a:pt x="1" y="101"/>
                    <a:pt x="1" y="225"/>
                  </a:cubicBezTo>
                  <a:cubicBezTo>
                    <a:pt x="1" y="348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48"/>
                    <a:pt x="1441" y="225"/>
                  </a:cubicBezTo>
                  <a:cubicBezTo>
                    <a:pt x="1441" y="101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275;p46"/>
            <p:cNvSpPr/>
            <p:nvPr/>
          </p:nvSpPr>
          <p:spPr>
            <a:xfrm>
              <a:off x="4593169" y="2189650"/>
              <a:ext cx="243038" cy="553684"/>
            </a:xfrm>
            <a:custGeom>
              <a:avLst/>
              <a:gdLst/>
              <a:ahLst/>
              <a:cxnLst/>
              <a:rect l="l" t="t" r="r" b="b"/>
              <a:pathLst>
                <a:path w="6255" h="14250" extrusionOk="0">
                  <a:moveTo>
                    <a:pt x="6255" y="1"/>
                  </a:moveTo>
                  <a:lnTo>
                    <a:pt x="1" y="2333"/>
                  </a:lnTo>
                  <a:lnTo>
                    <a:pt x="1" y="14249"/>
                  </a:lnTo>
                  <a:lnTo>
                    <a:pt x="6255" y="14249"/>
                  </a:lnTo>
                  <a:lnTo>
                    <a:pt x="6255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276;p46"/>
            <p:cNvSpPr/>
            <p:nvPr/>
          </p:nvSpPr>
          <p:spPr>
            <a:xfrm>
              <a:off x="4622116" y="2318961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51"/>
                  </a:cubicBezTo>
                  <a:cubicBezTo>
                    <a:pt x="1" y="231"/>
                    <a:pt x="67" y="297"/>
                    <a:pt x="147" y="297"/>
                  </a:cubicBezTo>
                  <a:lnTo>
                    <a:pt x="4414" y="297"/>
                  </a:lnTo>
                  <a:cubicBezTo>
                    <a:pt x="4497" y="297"/>
                    <a:pt x="4564" y="231"/>
                    <a:pt x="4564" y="151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277;p46"/>
            <p:cNvSpPr/>
            <p:nvPr/>
          </p:nvSpPr>
          <p:spPr>
            <a:xfrm>
              <a:off x="4622116" y="2355563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48"/>
                  </a:cubicBezTo>
                  <a:cubicBezTo>
                    <a:pt x="1" y="231"/>
                    <a:pt x="67" y="298"/>
                    <a:pt x="147" y="298"/>
                  </a:cubicBezTo>
                  <a:lnTo>
                    <a:pt x="4414" y="298"/>
                  </a:lnTo>
                  <a:cubicBezTo>
                    <a:pt x="4497" y="298"/>
                    <a:pt x="4564" y="231"/>
                    <a:pt x="4564" y="148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278;p46"/>
            <p:cNvSpPr/>
            <p:nvPr/>
          </p:nvSpPr>
          <p:spPr>
            <a:xfrm>
              <a:off x="4622116" y="2392048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51"/>
                  </a:cubicBezTo>
                  <a:cubicBezTo>
                    <a:pt x="1" y="231"/>
                    <a:pt x="67" y="297"/>
                    <a:pt x="147" y="297"/>
                  </a:cubicBezTo>
                  <a:lnTo>
                    <a:pt x="4414" y="297"/>
                  </a:lnTo>
                  <a:cubicBezTo>
                    <a:pt x="4497" y="297"/>
                    <a:pt x="4564" y="231"/>
                    <a:pt x="4564" y="151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279;p46"/>
            <p:cNvSpPr/>
            <p:nvPr/>
          </p:nvSpPr>
          <p:spPr>
            <a:xfrm>
              <a:off x="4622116" y="2428650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47"/>
                  </a:cubicBezTo>
                  <a:cubicBezTo>
                    <a:pt x="1" y="231"/>
                    <a:pt x="67" y="298"/>
                    <a:pt x="147" y="298"/>
                  </a:cubicBezTo>
                  <a:lnTo>
                    <a:pt x="4414" y="298"/>
                  </a:lnTo>
                  <a:cubicBezTo>
                    <a:pt x="4497" y="298"/>
                    <a:pt x="4564" y="231"/>
                    <a:pt x="4564" y="147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280;p46"/>
            <p:cNvSpPr/>
            <p:nvPr/>
          </p:nvSpPr>
          <p:spPr>
            <a:xfrm>
              <a:off x="4622116" y="2465135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50"/>
                  </a:cubicBezTo>
                  <a:cubicBezTo>
                    <a:pt x="1" y="230"/>
                    <a:pt x="67" y="298"/>
                    <a:pt x="147" y="298"/>
                  </a:cubicBezTo>
                  <a:lnTo>
                    <a:pt x="4414" y="298"/>
                  </a:lnTo>
                  <a:cubicBezTo>
                    <a:pt x="4497" y="298"/>
                    <a:pt x="4564" y="230"/>
                    <a:pt x="4564" y="150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281;p46"/>
            <p:cNvSpPr/>
            <p:nvPr/>
          </p:nvSpPr>
          <p:spPr>
            <a:xfrm>
              <a:off x="4622116" y="2501737"/>
              <a:ext cx="177373" cy="11462"/>
            </a:xfrm>
            <a:custGeom>
              <a:avLst/>
              <a:gdLst/>
              <a:ahLst/>
              <a:cxnLst/>
              <a:rect l="l" t="t" r="r" b="b"/>
              <a:pathLst>
                <a:path w="4565" h="295" extrusionOk="0">
                  <a:moveTo>
                    <a:pt x="147" y="0"/>
                  </a:moveTo>
                  <a:cubicBezTo>
                    <a:pt x="67" y="0"/>
                    <a:pt x="1" y="63"/>
                    <a:pt x="1" y="147"/>
                  </a:cubicBezTo>
                  <a:cubicBezTo>
                    <a:pt x="1" y="230"/>
                    <a:pt x="67" y="294"/>
                    <a:pt x="147" y="294"/>
                  </a:cubicBezTo>
                  <a:lnTo>
                    <a:pt x="4414" y="294"/>
                  </a:lnTo>
                  <a:cubicBezTo>
                    <a:pt x="4497" y="294"/>
                    <a:pt x="4564" y="230"/>
                    <a:pt x="4564" y="147"/>
                  </a:cubicBezTo>
                  <a:cubicBezTo>
                    <a:pt x="4564" y="63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282;p46"/>
            <p:cNvSpPr/>
            <p:nvPr/>
          </p:nvSpPr>
          <p:spPr>
            <a:xfrm>
              <a:off x="4836171" y="2189650"/>
              <a:ext cx="94418" cy="553684"/>
            </a:xfrm>
            <a:custGeom>
              <a:avLst/>
              <a:gdLst/>
              <a:ahLst/>
              <a:cxnLst/>
              <a:rect l="l" t="t" r="r" b="b"/>
              <a:pathLst>
                <a:path w="2430" h="14250" extrusionOk="0">
                  <a:moveTo>
                    <a:pt x="1" y="1"/>
                  </a:moveTo>
                  <a:lnTo>
                    <a:pt x="1" y="14249"/>
                  </a:lnTo>
                  <a:lnTo>
                    <a:pt x="2429" y="14249"/>
                  </a:lnTo>
                  <a:lnTo>
                    <a:pt x="2429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283;p46"/>
            <p:cNvSpPr/>
            <p:nvPr/>
          </p:nvSpPr>
          <p:spPr>
            <a:xfrm>
              <a:off x="4170266" y="1835792"/>
              <a:ext cx="358165" cy="127250"/>
            </a:xfrm>
            <a:custGeom>
              <a:avLst/>
              <a:gdLst/>
              <a:ahLst/>
              <a:cxnLst/>
              <a:rect l="l" t="t" r="r" b="b"/>
              <a:pathLst>
                <a:path w="9218" h="3275" extrusionOk="0">
                  <a:moveTo>
                    <a:pt x="0" y="1"/>
                  </a:moveTo>
                  <a:lnTo>
                    <a:pt x="0" y="3275"/>
                  </a:lnTo>
                  <a:lnTo>
                    <a:pt x="9218" y="3275"/>
                  </a:lnTo>
                  <a:lnTo>
                    <a:pt x="9218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284;p46"/>
            <p:cNvSpPr/>
            <p:nvPr/>
          </p:nvSpPr>
          <p:spPr>
            <a:xfrm>
              <a:off x="4196338" y="1835792"/>
              <a:ext cx="332094" cy="127250"/>
            </a:xfrm>
            <a:custGeom>
              <a:avLst/>
              <a:gdLst/>
              <a:ahLst/>
              <a:cxnLst/>
              <a:rect l="l" t="t" r="r" b="b"/>
              <a:pathLst>
                <a:path w="8547" h="3275" extrusionOk="0">
                  <a:moveTo>
                    <a:pt x="0" y="1"/>
                  </a:moveTo>
                  <a:lnTo>
                    <a:pt x="0" y="3275"/>
                  </a:lnTo>
                  <a:lnTo>
                    <a:pt x="8547" y="3275"/>
                  </a:lnTo>
                  <a:lnTo>
                    <a:pt x="854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285;p46"/>
            <p:cNvSpPr/>
            <p:nvPr/>
          </p:nvSpPr>
          <p:spPr>
            <a:xfrm>
              <a:off x="4973369" y="1822310"/>
              <a:ext cx="198005" cy="921019"/>
            </a:xfrm>
            <a:custGeom>
              <a:avLst/>
              <a:gdLst/>
              <a:ahLst/>
              <a:cxnLst/>
              <a:rect l="l" t="t" r="r" b="b"/>
              <a:pathLst>
                <a:path w="5096" h="23704" extrusionOk="0">
                  <a:moveTo>
                    <a:pt x="1" y="1"/>
                  </a:moveTo>
                  <a:lnTo>
                    <a:pt x="1" y="23703"/>
                  </a:lnTo>
                  <a:lnTo>
                    <a:pt x="5095" y="23703"/>
                  </a:lnTo>
                  <a:lnTo>
                    <a:pt x="5095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286;p46"/>
            <p:cNvSpPr/>
            <p:nvPr/>
          </p:nvSpPr>
          <p:spPr>
            <a:xfrm>
              <a:off x="5171338" y="1822310"/>
              <a:ext cx="50783" cy="921019"/>
            </a:xfrm>
            <a:custGeom>
              <a:avLst/>
              <a:gdLst/>
              <a:ahLst/>
              <a:cxnLst/>
              <a:rect l="l" t="t" r="r" b="b"/>
              <a:pathLst>
                <a:path w="1307" h="23704" extrusionOk="0">
                  <a:moveTo>
                    <a:pt x="0" y="1"/>
                  </a:moveTo>
                  <a:lnTo>
                    <a:pt x="0" y="23703"/>
                  </a:lnTo>
                  <a:lnTo>
                    <a:pt x="1307" y="23703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287;p46"/>
            <p:cNvSpPr/>
            <p:nvPr/>
          </p:nvSpPr>
          <p:spPr>
            <a:xfrm>
              <a:off x="5000996" y="1883313"/>
              <a:ext cx="43168" cy="68463"/>
            </a:xfrm>
            <a:custGeom>
              <a:avLst/>
              <a:gdLst/>
              <a:ahLst/>
              <a:cxnLst/>
              <a:rect l="l" t="t" r="r" b="b"/>
              <a:pathLst>
                <a:path w="1111" h="1762" extrusionOk="0">
                  <a:moveTo>
                    <a:pt x="1010" y="98"/>
                  </a:moveTo>
                  <a:lnTo>
                    <a:pt x="1010" y="1664"/>
                  </a:lnTo>
                  <a:lnTo>
                    <a:pt x="98" y="1664"/>
                  </a:lnTo>
                  <a:lnTo>
                    <a:pt x="98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288;p46"/>
            <p:cNvSpPr/>
            <p:nvPr/>
          </p:nvSpPr>
          <p:spPr>
            <a:xfrm>
              <a:off x="5085273" y="1883313"/>
              <a:ext cx="43012" cy="68463"/>
            </a:xfrm>
            <a:custGeom>
              <a:avLst/>
              <a:gdLst/>
              <a:ahLst/>
              <a:cxnLst/>
              <a:rect l="l" t="t" r="r" b="b"/>
              <a:pathLst>
                <a:path w="1107" h="1762" extrusionOk="0">
                  <a:moveTo>
                    <a:pt x="1010" y="98"/>
                  </a:moveTo>
                  <a:lnTo>
                    <a:pt x="1010" y="1664"/>
                  </a:lnTo>
                  <a:lnTo>
                    <a:pt x="97" y="1664"/>
                  </a:lnTo>
                  <a:lnTo>
                    <a:pt x="97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289;p46"/>
            <p:cNvSpPr/>
            <p:nvPr/>
          </p:nvSpPr>
          <p:spPr>
            <a:xfrm>
              <a:off x="5000996" y="2022843"/>
              <a:ext cx="43168" cy="68463"/>
            </a:xfrm>
            <a:custGeom>
              <a:avLst/>
              <a:gdLst/>
              <a:ahLst/>
              <a:cxnLst/>
              <a:rect l="l" t="t" r="r" b="b"/>
              <a:pathLst>
                <a:path w="1111" h="1762" extrusionOk="0">
                  <a:moveTo>
                    <a:pt x="1010" y="98"/>
                  </a:moveTo>
                  <a:lnTo>
                    <a:pt x="1010" y="1661"/>
                  </a:lnTo>
                  <a:lnTo>
                    <a:pt x="98" y="1661"/>
                  </a:lnTo>
                  <a:lnTo>
                    <a:pt x="98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290;p46"/>
            <p:cNvSpPr/>
            <p:nvPr/>
          </p:nvSpPr>
          <p:spPr>
            <a:xfrm>
              <a:off x="5085273" y="2022843"/>
              <a:ext cx="43012" cy="68463"/>
            </a:xfrm>
            <a:custGeom>
              <a:avLst/>
              <a:gdLst/>
              <a:ahLst/>
              <a:cxnLst/>
              <a:rect l="l" t="t" r="r" b="b"/>
              <a:pathLst>
                <a:path w="1107" h="1762" extrusionOk="0">
                  <a:moveTo>
                    <a:pt x="1010" y="98"/>
                  </a:moveTo>
                  <a:lnTo>
                    <a:pt x="1010" y="1661"/>
                  </a:lnTo>
                  <a:lnTo>
                    <a:pt x="97" y="1661"/>
                  </a:lnTo>
                  <a:lnTo>
                    <a:pt x="97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291;p46"/>
            <p:cNvSpPr/>
            <p:nvPr/>
          </p:nvSpPr>
          <p:spPr>
            <a:xfrm>
              <a:off x="5000996" y="2162257"/>
              <a:ext cx="43168" cy="68463"/>
            </a:xfrm>
            <a:custGeom>
              <a:avLst/>
              <a:gdLst/>
              <a:ahLst/>
              <a:cxnLst/>
              <a:rect l="l" t="t" r="r" b="b"/>
              <a:pathLst>
                <a:path w="1111" h="1762" extrusionOk="0">
                  <a:moveTo>
                    <a:pt x="1010" y="98"/>
                  </a:moveTo>
                  <a:lnTo>
                    <a:pt x="1010" y="1665"/>
                  </a:lnTo>
                  <a:lnTo>
                    <a:pt x="98" y="1665"/>
                  </a:lnTo>
                  <a:lnTo>
                    <a:pt x="98" y="98"/>
                  </a:lnTo>
                  <a:close/>
                  <a:moveTo>
                    <a:pt x="1" y="1"/>
                  </a:moveTo>
                  <a:lnTo>
                    <a:pt x="1" y="1762"/>
                  </a:lnTo>
                  <a:lnTo>
                    <a:pt x="1111" y="1762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292;p46"/>
            <p:cNvSpPr/>
            <p:nvPr/>
          </p:nvSpPr>
          <p:spPr>
            <a:xfrm>
              <a:off x="5085273" y="2162257"/>
              <a:ext cx="43012" cy="68463"/>
            </a:xfrm>
            <a:custGeom>
              <a:avLst/>
              <a:gdLst/>
              <a:ahLst/>
              <a:cxnLst/>
              <a:rect l="l" t="t" r="r" b="b"/>
              <a:pathLst>
                <a:path w="1107" h="1762" extrusionOk="0">
                  <a:moveTo>
                    <a:pt x="1010" y="98"/>
                  </a:moveTo>
                  <a:lnTo>
                    <a:pt x="1010" y="1665"/>
                  </a:lnTo>
                  <a:lnTo>
                    <a:pt x="97" y="1665"/>
                  </a:lnTo>
                  <a:lnTo>
                    <a:pt x="97" y="98"/>
                  </a:lnTo>
                  <a:close/>
                  <a:moveTo>
                    <a:pt x="1" y="1"/>
                  </a:moveTo>
                  <a:lnTo>
                    <a:pt x="1" y="1762"/>
                  </a:lnTo>
                  <a:lnTo>
                    <a:pt x="1107" y="1762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293;p46"/>
            <p:cNvSpPr/>
            <p:nvPr/>
          </p:nvSpPr>
          <p:spPr>
            <a:xfrm>
              <a:off x="5000996" y="2301826"/>
              <a:ext cx="43168" cy="68424"/>
            </a:xfrm>
            <a:custGeom>
              <a:avLst/>
              <a:gdLst/>
              <a:ahLst/>
              <a:cxnLst/>
              <a:rect l="l" t="t" r="r" b="b"/>
              <a:pathLst>
                <a:path w="1111" h="1761" extrusionOk="0">
                  <a:moveTo>
                    <a:pt x="1010" y="97"/>
                  </a:moveTo>
                  <a:lnTo>
                    <a:pt x="1010" y="1661"/>
                  </a:lnTo>
                  <a:lnTo>
                    <a:pt x="98" y="1661"/>
                  </a:lnTo>
                  <a:lnTo>
                    <a:pt x="98" y="97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294;p46"/>
            <p:cNvSpPr/>
            <p:nvPr/>
          </p:nvSpPr>
          <p:spPr>
            <a:xfrm>
              <a:off x="5085273" y="2301826"/>
              <a:ext cx="43012" cy="68424"/>
            </a:xfrm>
            <a:custGeom>
              <a:avLst/>
              <a:gdLst/>
              <a:ahLst/>
              <a:cxnLst/>
              <a:rect l="l" t="t" r="r" b="b"/>
              <a:pathLst>
                <a:path w="1107" h="1761" extrusionOk="0">
                  <a:moveTo>
                    <a:pt x="1010" y="97"/>
                  </a:moveTo>
                  <a:lnTo>
                    <a:pt x="1010" y="1661"/>
                  </a:lnTo>
                  <a:lnTo>
                    <a:pt x="97" y="1661"/>
                  </a:lnTo>
                  <a:lnTo>
                    <a:pt x="97" y="97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295;p46"/>
            <p:cNvSpPr/>
            <p:nvPr/>
          </p:nvSpPr>
          <p:spPr>
            <a:xfrm>
              <a:off x="5000996" y="2441239"/>
              <a:ext cx="43168" cy="68424"/>
            </a:xfrm>
            <a:custGeom>
              <a:avLst/>
              <a:gdLst/>
              <a:ahLst/>
              <a:cxnLst/>
              <a:rect l="l" t="t" r="r" b="b"/>
              <a:pathLst>
                <a:path w="1111" h="1761" extrusionOk="0">
                  <a:moveTo>
                    <a:pt x="1010" y="100"/>
                  </a:moveTo>
                  <a:lnTo>
                    <a:pt x="1010" y="1664"/>
                  </a:lnTo>
                  <a:lnTo>
                    <a:pt x="98" y="1664"/>
                  </a:lnTo>
                  <a:lnTo>
                    <a:pt x="98" y="100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296;p46"/>
            <p:cNvSpPr/>
            <p:nvPr/>
          </p:nvSpPr>
          <p:spPr>
            <a:xfrm>
              <a:off x="5085273" y="2441239"/>
              <a:ext cx="43012" cy="68424"/>
            </a:xfrm>
            <a:custGeom>
              <a:avLst/>
              <a:gdLst/>
              <a:ahLst/>
              <a:cxnLst/>
              <a:rect l="l" t="t" r="r" b="b"/>
              <a:pathLst>
                <a:path w="1107" h="1761" extrusionOk="0">
                  <a:moveTo>
                    <a:pt x="1010" y="100"/>
                  </a:moveTo>
                  <a:lnTo>
                    <a:pt x="1010" y="1664"/>
                  </a:lnTo>
                  <a:lnTo>
                    <a:pt x="97" y="1664"/>
                  </a:lnTo>
                  <a:lnTo>
                    <a:pt x="97" y="100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297;p46"/>
            <p:cNvSpPr/>
            <p:nvPr/>
          </p:nvSpPr>
          <p:spPr>
            <a:xfrm>
              <a:off x="4765687" y="2516153"/>
              <a:ext cx="528506" cy="227185"/>
            </a:xfrm>
            <a:custGeom>
              <a:avLst/>
              <a:gdLst/>
              <a:ahLst/>
              <a:cxnLst/>
              <a:rect l="l" t="t" r="r" b="b"/>
              <a:pathLst>
                <a:path w="13602" h="5847" extrusionOk="0">
                  <a:moveTo>
                    <a:pt x="8113" y="0"/>
                  </a:moveTo>
                  <a:cubicBezTo>
                    <a:pt x="7919" y="0"/>
                    <a:pt x="7715" y="16"/>
                    <a:pt x="7500" y="50"/>
                  </a:cubicBezTo>
                  <a:cubicBezTo>
                    <a:pt x="5273" y="405"/>
                    <a:pt x="5717" y="3233"/>
                    <a:pt x="3822" y="3233"/>
                  </a:cubicBezTo>
                  <a:cubicBezTo>
                    <a:pt x="3719" y="3233"/>
                    <a:pt x="3609" y="3224"/>
                    <a:pt x="3491" y="3207"/>
                  </a:cubicBezTo>
                  <a:cubicBezTo>
                    <a:pt x="3368" y="3189"/>
                    <a:pt x="3247" y="3180"/>
                    <a:pt x="3130" y="3180"/>
                  </a:cubicBezTo>
                  <a:cubicBezTo>
                    <a:pt x="1079" y="3180"/>
                    <a:pt x="0" y="5817"/>
                    <a:pt x="0" y="5817"/>
                  </a:cubicBezTo>
                  <a:lnTo>
                    <a:pt x="2837" y="5846"/>
                  </a:lnTo>
                  <a:lnTo>
                    <a:pt x="13601" y="5846"/>
                  </a:lnTo>
                  <a:cubicBezTo>
                    <a:pt x="13601" y="5846"/>
                    <a:pt x="12559" y="3518"/>
                    <a:pt x="11646" y="2198"/>
                  </a:cubicBezTo>
                  <a:lnTo>
                    <a:pt x="9395" y="3621"/>
                  </a:lnTo>
                  <a:lnTo>
                    <a:pt x="9395" y="3621"/>
                  </a:lnTo>
                  <a:lnTo>
                    <a:pt x="10958" y="1540"/>
                  </a:lnTo>
                  <a:cubicBezTo>
                    <a:pt x="10958" y="1540"/>
                    <a:pt x="10043" y="0"/>
                    <a:pt x="8113" y="0"/>
                  </a:cubicBezTo>
                  <a:close/>
                </a:path>
              </a:pathLst>
            </a:custGeom>
            <a:solidFill>
              <a:srgbClr val="7C7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298;p46"/>
            <p:cNvSpPr/>
            <p:nvPr/>
          </p:nvSpPr>
          <p:spPr>
            <a:xfrm>
              <a:off x="5016887" y="2516580"/>
              <a:ext cx="88512" cy="228312"/>
            </a:xfrm>
            <a:custGeom>
              <a:avLst/>
              <a:gdLst/>
              <a:ahLst/>
              <a:cxnLst/>
              <a:rect l="l" t="t" r="r" b="b"/>
              <a:pathLst>
                <a:path w="2278" h="5876" extrusionOk="0">
                  <a:moveTo>
                    <a:pt x="2237" y="0"/>
                  </a:moveTo>
                  <a:cubicBezTo>
                    <a:pt x="2222" y="0"/>
                    <a:pt x="2206" y="10"/>
                    <a:pt x="2198" y="25"/>
                  </a:cubicBezTo>
                  <a:lnTo>
                    <a:pt x="7" y="5822"/>
                  </a:lnTo>
                  <a:cubicBezTo>
                    <a:pt x="0" y="5842"/>
                    <a:pt x="10" y="5866"/>
                    <a:pt x="30" y="5872"/>
                  </a:cubicBezTo>
                  <a:cubicBezTo>
                    <a:pt x="33" y="5872"/>
                    <a:pt x="37" y="5875"/>
                    <a:pt x="43" y="5875"/>
                  </a:cubicBezTo>
                  <a:cubicBezTo>
                    <a:pt x="57" y="5875"/>
                    <a:pt x="73" y="5866"/>
                    <a:pt x="80" y="5849"/>
                  </a:cubicBezTo>
                  <a:lnTo>
                    <a:pt x="2272" y="53"/>
                  </a:lnTo>
                  <a:cubicBezTo>
                    <a:pt x="2278" y="33"/>
                    <a:pt x="2268" y="9"/>
                    <a:pt x="2248" y="2"/>
                  </a:cubicBezTo>
                  <a:cubicBezTo>
                    <a:pt x="2245" y="1"/>
                    <a:pt x="2241" y="0"/>
                    <a:pt x="2237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299;p46"/>
            <p:cNvSpPr/>
            <p:nvPr/>
          </p:nvSpPr>
          <p:spPr>
            <a:xfrm>
              <a:off x="4956234" y="2620363"/>
              <a:ext cx="3031" cy="124530"/>
            </a:xfrm>
            <a:custGeom>
              <a:avLst/>
              <a:gdLst/>
              <a:ahLst/>
              <a:cxnLst/>
              <a:rect l="l" t="t" r="r" b="b"/>
              <a:pathLst>
                <a:path w="78" h="3205" extrusionOk="0">
                  <a:moveTo>
                    <a:pt x="38" y="0"/>
                  </a:moveTo>
                  <a:cubicBezTo>
                    <a:pt x="18" y="0"/>
                    <a:pt x="1" y="17"/>
                    <a:pt x="1" y="37"/>
                  </a:cubicBezTo>
                  <a:lnTo>
                    <a:pt x="1" y="3164"/>
                  </a:lnTo>
                  <a:cubicBezTo>
                    <a:pt x="1" y="3184"/>
                    <a:pt x="18" y="3204"/>
                    <a:pt x="38" y="3204"/>
                  </a:cubicBezTo>
                  <a:cubicBezTo>
                    <a:pt x="61" y="3204"/>
                    <a:pt x="78" y="3184"/>
                    <a:pt x="78" y="3164"/>
                  </a:cubicBezTo>
                  <a:lnTo>
                    <a:pt x="78" y="37"/>
                  </a:lnTo>
                  <a:cubicBezTo>
                    <a:pt x="78" y="17"/>
                    <a:pt x="61" y="0"/>
                    <a:pt x="38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300;p46"/>
            <p:cNvSpPr/>
            <p:nvPr/>
          </p:nvSpPr>
          <p:spPr>
            <a:xfrm>
              <a:off x="5051624" y="2620285"/>
              <a:ext cx="107162" cy="32560"/>
            </a:xfrm>
            <a:custGeom>
              <a:avLst/>
              <a:gdLst/>
              <a:ahLst/>
              <a:cxnLst/>
              <a:rect l="l" t="t" r="r" b="b"/>
              <a:pathLst>
                <a:path w="2758" h="838" extrusionOk="0">
                  <a:moveTo>
                    <a:pt x="2714" y="1"/>
                  </a:moveTo>
                  <a:cubicBezTo>
                    <a:pt x="2711" y="1"/>
                    <a:pt x="2707" y="1"/>
                    <a:pt x="2704" y="2"/>
                  </a:cubicBezTo>
                  <a:lnTo>
                    <a:pt x="35" y="761"/>
                  </a:lnTo>
                  <a:cubicBezTo>
                    <a:pt x="15" y="767"/>
                    <a:pt x="1" y="787"/>
                    <a:pt x="8" y="807"/>
                  </a:cubicBezTo>
                  <a:cubicBezTo>
                    <a:pt x="11" y="824"/>
                    <a:pt x="28" y="838"/>
                    <a:pt x="45" y="838"/>
                  </a:cubicBezTo>
                  <a:cubicBezTo>
                    <a:pt x="48" y="838"/>
                    <a:pt x="51" y="835"/>
                    <a:pt x="55" y="835"/>
                  </a:cubicBezTo>
                  <a:lnTo>
                    <a:pt x="2724" y="76"/>
                  </a:lnTo>
                  <a:cubicBezTo>
                    <a:pt x="2744" y="73"/>
                    <a:pt x="2757" y="50"/>
                    <a:pt x="2751" y="30"/>
                  </a:cubicBezTo>
                  <a:cubicBezTo>
                    <a:pt x="2745" y="13"/>
                    <a:pt x="2730" y="1"/>
                    <a:pt x="2714" y="1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301;p46"/>
            <p:cNvSpPr/>
            <p:nvPr/>
          </p:nvSpPr>
          <p:spPr>
            <a:xfrm>
              <a:off x="4956001" y="2662871"/>
              <a:ext cx="75690" cy="51910"/>
            </a:xfrm>
            <a:custGeom>
              <a:avLst/>
              <a:gdLst/>
              <a:ahLst/>
              <a:cxnLst/>
              <a:rect l="l" t="t" r="r" b="b"/>
              <a:pathLst>
                <a:path w="1948" h="1336" extrusionOk="0">
                  <a:moveTo>
                    <a:pt x="46" y="0"/>
                  </a:moveTo>
                  <a:cubicBezTo>
                    <a:pt x="33" y="0"/>
                    <a:pt x="20" y="5"/>
                    <a:pt x="13" y="16"/>
                  </a:cubicBezTo>
                  <a:cubicBezTo>
                    <a:pt x="0" y="36"/>
                    <a:pt x="7" y="59"/>
                    <a:pt x="24" y="69"/>
                  </a:cubicBezTo>
                  <a:lnTo>
                    <a:pt x="1881" y="1329"/>
                  </a:lnTo>
                  <a:cubicBezTo>
                    <a:pt x="1888" y="1332"/>
                    <a:pt x="1894" y="1335"/>
                    <a:pt x="1905" y="1335"/>
                  </a:cubicBezTo>
                  <a:cubicBezTo>
                    <a:pt x="1914" y="1335"/>
                    <a:pt x="1928" y="1329"/>
                    <a:pt x="1934" y="1315"/>
                  </a:cubicBezTo>
                  <a:cubicBezTo>
                    <a:pt x="1948" y="1299"/>
                    <a:pt x="1941" y="1275"/>
                    <a:pt x="1925" y="1262"/>
                  </a:cubicBezTo>
                  <a:lnTo>
                    <a:pt x="67" y="6"/>
                  </a:lnTo>
                  <a:cubicBezTo>
                    <a:pt x="61" y="2"/>
                    <a:pt x="53" y="0"/>
                    <a:pt x="46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302;p46"/>
            <p:cNvSpPr/>
            <p:nvPr/>
          </p:nvSpPr>
          <p:spPr>
            <a:xfrm>
              <a:off x="4990621" y="2283214"/>
              <a:ext cx="262543" cy="303574"/>
            </a:xfrm>
            <a:custGeom>
              <a:avLst/>
              <a:gdLst/>
              <a:ahLst/>
              <a:cxnLst/>
              <a:rect l="l" t="t" r="r" b="b"/>
              <a:pathLst>
                <a:path w="6757" h="7813" extrusionOk="0">
                  <a:moveTo>
                    <a:pt x="4371" y="1"/>
                  </a:moveTo>
                  <a:cubicBezTo>
                    <a:pt x="2072" y="1"/>
                    <a:pt x="1159" y="1819"/>
                    <a:pt x="1481" y="3216"/>
                  </a:cubicBezTo>
                  <a:cubicBezTo>
                    <a:pt x="1808" y="4622"/>
                    <a:pt x="860" y="4535"/>
                    <a:pt x="368" y="5828"/>
                  </a:cubicBezTo>
                  <a:cubicBezTo>
                    <a:pt x="362" y="5838"/>
                    <a:pt x="359" y="5848"/>
                    <a:pt x="355" y="5858"/>
                  </a:cubicBezTo>
                  <a:cubicBezTo>
                    <a:pt x="1" y="6804"/>
                    <a:pt x="703" y="7812"/>
                    <a:pt x="1711" y="7812"/>
                  </a:cubicBezTo>
                  <a:lnTo>
                    <a:pt x="4778" y="7812"/>
                  </a:lnTo>
                  <a:cubicBezTo>
                    <a:pt x="5717" y="7812"/>
                    <a:pt x="6409" y="6933"/>
                    <a:pt x="6185" y="6022"/>
                  </a:cubicBezTo>
                  <a:cubicBezTo>
                    <a:pt x="6011" y="5317"/>
                    <a:pt x="5764" y="4642"/>
                    <a:pt x="6005" y="4098"/>
                  </a:cubicBezTo>
                  <a:cubicBezTo>
                    <a:pt x="6529" y="2898"/>
                    <a:pt x="6756" y="25"/>
                    <a:pt x="4421" y="1"/>
                  </a:cubicBezTo>
                  <a:cubicBezTo>
                    <a:pt x="4405" y="1"/>
                    <a:pt x="4388" y="1"/>
                    <a:pt x="4371" y="1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303;p46"/>
            <p:cNvSpPr/>
            <p:nvPr/>
          </p:nvSpPr>
          <p:spPr>
            <a:xfrm>
              <a:off x="4726365" y="2025679"/>
              <a:ext cx="421888" cy="470145"/>
            </a:xfrm>
            <a:custGeom>
              <a:avLst/>
              <a:gdLst/>
              <a:ahLst/>
              <a:cxnLst/>
              <a:rect l="l" t="t" r="r" b="b"/>
              <a:pathLst>
                <a:path w="10858" h="12100" extrusionOk="0">
                  <a:moveTo>
                    <a:pt x="3317" y="0"/>
                  </a:moveTo>
                  <a:cubicBezTo>
                    <a:pt x="3051" y="0"/>
                    <a:pt x="2776" y="41"/>
                    <a:pt x="2496" y="131"/>
                  </a:cubicBezTo>
                  <a:cubicBezTo>
                    <a:pt x="431" y="800"/>
                    <a:pt x="0" y="3562"/>
                    <a:pt x="1464" y="5130"/>
                  </a:cubicBezTo>
                  <a:cubicBezTo>
                    <a:pt x="2930" y="6693"/>
                    <a:pt x="939" y="6914"/>
                    <a:pt x="1266" y="9326"/>
                  </a:cubicBezTo>
                  <a:cubicBezTo>
                    <a:pt x="1596" y="11777"/>
                    <a:pt x="4367" y="12099"/>
                    <a:pt x="5804" y="12099"/>
                  </a:cubicBezTo>
                  <a:cubicBezTo>
                    <a:pt x="6318" y="12099"/>
                    <a:pt x="6662" y="12058"/>
                    <a:pt x="6662" y="12058"/>
                  </a:cubicBezTo>
                  <a:cubicBezTo>
                    <a:pt x="10857" y="9827"/>
                    <a:pt x="9772" y="6208"/>
                    <a:pt x="7627" y="5463"/>
                  </a:cubicBezTo>
                  <a:cubicBezTo>
                    <a:pt x="6432" y="5046"/>
                    <a:pt x="6528" y="4461"/>
                    <a:pt x="6428" y="2965"/>
                  </a:cubicBezTo>
                  <a:cubicBezTo>
                    <a:pt x="6341" y="1668"/>
                    <a:pt x="5012" y="0"/>
                    <a:pt x="3317" y="0"/>
                  </a:cubicBezTo>
                  <a:close/>
                </a:path>
              </a:pathLst>
            </a:custGeom>
            <a:solidFill>
              <a:srgbClr val="7C7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304;p46"/>
            <p:cNvSpPr/>
            <p:nvPr/>
          </p:nvSpPr>
          <p:spPr>
            <a:xfrm>
              <a:off x="4815927" y="2031469"/>
              <a:ext cx="243427" cy="713300"/>
            </a:xfrm>
            <a:custGeom>
              <a:avLst/>
              <a:gdLst/>
              <a:ahLst/>
              <a:cxnLst/>
              <a:rect l="l" t="t" r="r" b="b"/>
              <a:pathLst>
                <a:path w="6265" h="18358" extrusionOk="0">
                  <a:moveTo>
                    <a:pt x="39" y="0"/>
                  </a:moveTo>
                  <a:cubicBezTo>
                    <a:pt x="35" y="0"/>
                    <a:pt x="31" y="1"/>
                    <a:pt x="27" y="2"/>
                  </a:cubicBezTo>
                  <a:cubicBezTo>
                    <a:pt x="10" y="10"/>
                    <a:pt x="1" y="30"/>
                    <a:pt x="7" y="50"/>
                  </a:cubicBezTo>
                  <a:lnTo>
                    <a:pt x="4193" y="11920"/>
                  </a:lnTo>
                  <a:lnTo>
                    <a:pt x="6191" y="18331"/>
                  </a:lnTo>
                  <a:cubicBezTo>
                    <a:pt x="6194" y="18347"/>
                    <a:pt x="6207" y="18357"/>
                    <a:pt x="6224" y="18357"/>
                  </a:cubicBezTo>
                  <a:cubicBezTo>
                    <a:pt x="6227" y="18357"/>
                    <a:pt x="6231" y="18357"/>
                    <a:pt x="6234" y="18354"/>
                  </a:cubicBezTo>
                  <a:cubicBezTo>
                    <a:pt x="6255" y="18351"/>
                    <a:pt x="6264" y="18331"/>
                    <a:pt x="6258" y="18311"/>
                  </a:cubicBezTo>
                  <a:lnTo>
                    <a:pt x="4260" y="11896"/>
                  </a:lnTo>
                  <a:lnTo>
                    <a:pt x="73" y="26"/>
                  </a:lnTo>
                  <a:cubicBezTo>
                    <a:pt x="68" y="10"/>
                    <a:pt x="55" y="0"/>
                    <a:pt x="39" y="0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305;p46"/>
            <p:cNvSpPr/>
            <p:nvPr/>
          </p:nvSpPr>
          <p:spPr>
            <a:xfrm>
              <a:off x="4950406" y="2257336"/>
              <a:ext cx="108949" cy="158334"/>
            </a:xfrm>
            <a:custGeom>
              <a:avLst/>
              <a:gdLst/>
              <a:ahLst/>
              <a:cxnLst/>
              <a:rect l="l" t="t" r="r" b="b"/>
              <a:pathLst>
                <a:path w="2804" h="4075" extrusionOk="0">
                  <a:moveTo>
                    <a:pt x="2763" y="0"/>
                  </a:moveTo>
                  <a:cubicBezTo>
                    <a:pt x="2751" y="0"/>
                    <a:pt x="2739" y="6"/>
                    <a:pt x="2733" y="16"/>
                  </a:cubicBezTo>
                  <a:lnTo>
                    <a:pt x="11" y="4019"/>
                  </a:lnTo>
                  <a:cubicBezTo>
                    <a:pt x="0" y="4035"/>
                    <a:pt x="4" y="4059"/>
                    <a:pt x="20" y="4068"/>
                  </a:cubicBezTo>
                  <a:cubicBezTo>
                    <a:pt x="27" y="4075"/>
                    <a:pt x="34" y="4075"/>
                    <a:pt x="40" y="4075"/>
                  </a:cubicBezTo>
                  <a:cubicBezTo>
                    <a:pt x="51" y="4075"/>
                    <a:pt x="64" y="4072"/>
                    <a:pt x="71" y="4062"/>
                  </a:cubicBezTo>
                  <a:lnTo>
                    <a:pt x="2794" y="56"/>
                  </a:lnTo>
                  <a:cubicBezTo>
                    <a:pt x="2803" y="39"/>
                    <a:pt x="2800" y="16"/>
                    <a:pt x="2783" y="6"/>
                  </a:cubicBezTo>
                  <a:cubicBezTo>
                    <a:pt x="2777" y="2"/>
                    <a:pt x="2770" y="0"/>
                    <a:pt x="2763" y="0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306;p46"/>
            <p:cNvSpPr/>
            <p:nvPr/>
          </p:nvSpPr>
          <p:spPr>
            <a:xfrm>
              <a:off x="4791370" y="2298795"/>
              <a:ext cx="127017" cy="17485"/>
            </a:xfrm>
            <a:custGeom>
              <a:avLst/>
              <a:gdLst/>
              <a:ahLst/>
              <a:cxnLst/>
              <a:rect l="l" t="t" r="r" b="b"/>
              <a:pathLst>
                <a:path w="3269" h="450" extrusionOk="0">
                  <a:moveTo>
                    <a:pt x="39" y="1"/>
                  </a:moveTo>
                  <a:cubicBezTo>
                    <a:pt x="24" y="1"/>
                    <a:pt x="8" y="13"/>
                    <a:pt x="4" y="32"/>
                  </a:cubicBezTo>
                  <a:cubicBezTo>
                    <a:pt x="1" y="52"/>
                    <a:pt x="18" y="72"/>
                    <a:pt x="38" y="72"/>
                  </a:cubicBezTo>
                  <a:lnTo>
                    <a:pt x="3228" y="449"/>
                  </a:lnTo>
                  <a:lnTo>
                    <a:pt x="3231" y="449"/>
                  </a:lnTo>
                  <a:cubicBezTo>
                    <a:pt x="3248" y="449"/>
                    <a:pt x="3265" y="436"/>
                    <a:pt x="3268" y="419"/>
                  </a:cubicBezTo>
                  <a:cubicBezTo>
                    <a:pt x="3268" y="399"/>
                    <a:pt x="3255" y="379"/>
                    <a:pt x="3235" y="379"/>
                  </a:cubicBezTo>
                  <a:lnTo>
                    <a:pt x="44" y="1"/>
                  </a:lnTo>
                  <a:cubicBezTo>
                    <a:pt x="42" y="1"/>
                    <a:pt x="41" y="1"/>
                    <a:pt x="39" y="1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307;p46"/>
            <p:cNvSpPr/>
            <p:nvPr/>
          </p:nvSpPr>
          <p:spPr>
            <a:xfrm>
              <a:off x="4874715" y="2078406"/>
              <a:ext cx="78837" cy="122976"/>
            </a:xfrm>
            <a:custGeom>
              <a:avLst/>
              <a:gdLst/>
              <a:ahLst/>
              <a:cxnLst/>
              <a:rect l="l" t="t" r="r" b="b"/>
              <a:pathLst>
                <a:path w="2029" h="3165" extrusionOk="0">
                  <a:moveTo>
                    <a:pt x="1988" y="0"/>
                  </a:moveTo>
                  <a:cubicBezTo>
                    <a:pt x="1976" y="0"/>
                    <a:pt x="1965" y="7"/>
                    <a:pt x="1959" y="17"/>
                  </a:cubicBezTo>
                  <a:lnTo>
                    <a:pt x="11" y="3107"/>
                  </a:lnTo>
                  <a:cubicBezTo>
                    <a:pt x="1" y="3124"/>
                    <a:pt x="8" y="3147"/>
                    <a:pt x="24" y="3158"/>
                  </a:cubicBezTo>
                  <a:cubicBezTo>
                    <a:pt x="31" y="3161"/>
                    <a:pt x="37" y="3164"/>
                    <a:pt x="44" y="3164"/>
                  </a:cubicBezTo>
                  <a:cubicBezTo>
                    <a:pt x="54" y="3164"/>
                    <a:pt x="68" y="3158"/>
                    <a:pt x="74" y="3144"/>
                  </a:cubicBezTo>
                  <a:lnTo>
                    <a:pt x="2019" y="57"/>
                  </a:lnTo>
                  <a:cubicBezTo>
                    <a:pt x="2028" y="37"/>
                    <a:pt x="2025" y="17"/>
                    <a:pt x="2008" y="8"/>
                  </a:cubicBezTo>
                  <a:cubicBezTo>
                    <a:pt x="2002" y="2"/>
                    <a:pt x="1995" y="0"/>
                    <a:pt x="1988" y="0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308;p46"/>
            <p:cNvSpPr/>
            <p:nvPr/>
          </p:nvSpPr>
          <p:spPr>
            <a:xfrm>
              <a:off x="5003094" y="2351833"/>
              <a:ext cx="183978" cy="393057"/>
            </a:xfrm>
            <a:custGeom>
              <a:avLst/>
              <a:gdLst/>
              <a:ahLst/>
              <a:cxnLst/>
              <a:rect l="l" t="t" r="r" b="b"/>
              <a:pathLst>
                <a:path w="4735" h="10116" extrusionOk="0">
                  <a:moveTo>
                    <a:pt x="4691" y="0"/>
                  </a:moveTo>
                  <a:cubicBezTo>
                    <a:pt x="4674" y="0"/>
                    <a:pt x="4660" y="8"/>
                    <a:pt x="4654" y="23"/>
                  </a:cubicBezTo>
                  <a:lnTo>
                    <a:pt x="11" y="10058"/>
                  </a:lnTo>
                  <a:cubicBezTo>
                    <a:pt x="1" y="10078"/>
                    <a:pt x="11" y="10102"/>
                    <a:pt x="31" y="10112"/>
                  </a:cubicBezTo>
                  <a:cubicBezTo>
                    <a:pt x="34" y="10115"/>
                    <a:pt x="41" y="10115"/>
                    <a:pt x="47" y="10115"/>
                  </a:cubicBezTo>
                  <a:cubicBezTo>
                    <a:pt x="61" y="10115"/>
                    <a:pt x="74" y="10106"/>
                    <a:pt x="81" y="10092"/>
                  </a:cubicBezTo>
                  <a:lnTo>
                    <a:pt x="4725" y="56"/>
                  </a:lnTo>
                  <a:cubicBezTo>
                    <a:pt x="4735" y="36"/>
                    <a:pt x="4728" y="13"/>
                    <a:pt x="4708" y="3"/>
                  </a:cubicBezTo>
                  <a:cubicBezTo>
                    <a:pt x="4702" y="1"/>
                    <a:pt x="4696" y="0"/>
                    <a:pt x="4691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309;p46"/>
            <p:cNvSpPr/>
            <p:nvPr/>
          </p:nvSpPr>
          <p:spPr>
            <a:xfrm>
              <a:off x="5094754" y="2544167"/>
              <a:ext cx="119207" cy="3031"/>
            </a:xfrm>
            <a:custGeom>
              <a:avLst/>
              <a:gdLst/>
              <a:ahLst/>
              <a:cxnLst/>
              <a:rect l="l" t="t" r="r" b="b"/>
              <a:pathLst>
                <a:path w="3068" h="78" extrusionOk="0">
                  <a:moveTo>
                    <a:pt x="41" y="0"/>
                  </a:moveTo>
                  <a:cubicBezTo>
                    <a:pt x="17" y="0"/>
                    <a:pt x="1" y="17"/>
                    <a:pt x="1" y="37"/>
                  </a:cubicBezTo>
                  <a:cubicBezTo>
                    <a:pt x="1" y="60"/>
                    <a:pt x="17" y="77"/>
                    <a:pt x="41" y="77"/>
                  </a:cubicBezTo>
                  <a:lnTo>
                    <a:pt x="3027" y="77"/>
                  </a:lnTo>
                  <a:cubicBezTo>
                    <a:pt x="3047" y="77"/>
                    <a:pt x="3067" y="60"/>
                    <a:pt x="3067" y="37"/>
                  </a:cubicBezTo>
                  <a:cubicBezTo>
                    <a:pt x="3067" y="17"/>
                    <a:pt x="3047" y="0"/>
                    <a:pt x="3027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310;p46"/>
            <p:cNvSpPr/>
            <p:nvPr/>
          </p:nvSpPr>
          <p:spPr>
            <a:xfrm>
              <a:off x="5095026" y="2421656"/>
              <a:ext cx="41847" cy="41691"/>
            </a:xfrm>
            <a:custGeom>
              <a:avLst/>
              <a:gdLst/>
              <a:ahLst/>
              <a:cxnLst/>
              <a:rect l="l" t="t" r="r" b="b"/>
              <a:pathLst>
                <a:path w="1077" h="1073" extrusionOk="0">
                  <a:moveTo>
                    <a:pt x="42" y="1"/>
                  </a:moveTo>
                  <a:cubicBezTo>
                    <a:pt x="32" y="1"/>
                    <a:pt x="22" y="5"/>
                    <a:pt x="14" y="13"/>
                  </a:cubicBezTo>
                  <a:cubicBezTo>
                    <a:pt x="0" y="26"/>
                    <a:pt x="0" y="53"/>
                    <a:pt x="14" y="66"/>
                  </a:cubicBezTo>
                  <a:lnTo>
                    <a:pt x="1005" y="1059"/>
                  </a:lnTo>
                  <a:cubicBezTo>
                    <a:pt x="1013" y="1069"/>
                    <a:pt x="1022" y="1073"/>
                    <a:pt x="1033" y="1073"/>
                  </a:cubicBezTo>
                  <a:cubicBezTo>
                    <a:pt x="1042" y="1073"/>
                    <a:pt x="1056" y="1069"/>
                    <a:pt x="1062" y="1059"/>
                  </a:cubicBezTo>
                  <a:cubicBezTo>
                    <a:pt x="1076" y="1042"/>
                    <a:pt x="1076" y="1019"/>
                    <a:pt x="1062" y="1002"/>
                  </a:cubicBezTo>
                  <a:lnTo>
                    <a:pt x="71" y="13"/>
                  </a:lnTo>
                  <a:cubicBezTo>
                    <a:pt x="62" y="5"/>
                    <a:pt x="52" y="1"/>
                    <a:pt x="42" y="1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311;p46"/>
            <p:cNvSpPr/>
            <p:nvPr/>
          </p:nvSpPr>
          <p:spPr>
            <a:xfrm>
              <a:off x="5805575" y="3024072"/>
              <a:ext cx="405568" cy="294948"/>
            </a:xfrm>
            <a:custGeom>
              <a:avLst/>
              <a:gdLst/>
              <a:ahLst/>
              <a:cxnLst/>
              <a:rect l="l" t="t" r="r" b="b"/>
              <a:pathLst>
                <a:path w="10438" h="7591" extrusionOk="0">
                  <a:moveTo>
                    <a:pt x="3976" y="1"/>
                  </a:moveTo>
                  <a:cubicBezTo>
                    <a:pt x="3535" y="1"/>
                    <a:pt x="3178" y="354"/>
                    <a:pt x="3178" y="795"/>
                  </a:cubicBezTo>
                  <a:cubicBezTo>
                    <a:pt x="3178" y="1236"/>
                    <a:pt x="3535" y="1594"/>
                    <a:pt x="3976" y="1594"/>
                  </a:cubicBezTo>
                  <a:lnTo>
                    <a:pt x="6642" y="1594"/>
                  </a:lnTo>
                  <a:cubicBezTo>
                    <a:pt x="7855" y="1594"/>
                    <a:pt x="8840" y="2583"/>
                    <a:pt x="8840" y="3796"/>
                  </a:cubicBezTo>
                  <a:cubicBezTo>
                    <a:pt x="8840" y="5008"/>
                    <a:pt x="7855" y="5997"/>
                    <a:pt x="6642" y="5997"/>
                  </a:cubicBezTo>
                  <a:lnTo>
                    <a:pt x="799" y="5997"/>
                  </a:lnTo>
                  <a:cubicBezTo>
                    <a:pt x="358" y="5997"/>
                    <a:pt x="0" y="6355"/>
                    <a:pt x="0" y="6796"/>
                  </a:cubicBezTo>
                  <a:cubicBezTo>
                    <a:pt x="0" y="7233"/>
                    <a:pt x="358" y="7591"/>
                    <a:pt x="799" y="7591"/>
                  </a:cubicBezTo>
                  <a:lnTo>
                    <a:pt x="6642" y="7591"/>
                  </a:lnTo>
                  <a:cubicBezTo>
                    <a:pt x="8734" y="7591"/>
                    <a:pt x="10437" y="5887"/>
                    <a:pt x="10437" y="3796"/>
                  </a:cubicBezTo>
                  <a:cubicBezTo>
                    <a:pt x="10437" y="1701"/>
                    <a:pt x="8734" y="1"/>
                    <a:pt x="6642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312;p46"/>
            <p:cNvSpPr/>
            <p:nvPr/>
          </p:nvSpPr>
          <p:spPr>
            <a:xfrm>
              <a:off x="5545827" y="3282772"/>
              <a:ext cx="595608" cy="80158"/>
            </a:xfrm>
            <a:custGeom>
              <a:avLst/>
              <a:gdLst/>
              <a:ahLst/>
              <a:cxnLst/>
              <a:rect l="l" t="t" r="r" b="b"/>
              <a:pathLst>
                <a:path w="15329" h="2063" extrusionOk="0">
                  <a:moveTo>
                    <a:pt x="1029" y="1"/>
                  </a:moveTo>
                  <a:cubicBezTo>
                    <a:pt x="462" y="1"/>
                    <a:pt x="1" y="462"/>
                    <a:pt x="1" y="1033"/>
                  </a:cubicBezTo>
                  <a:cubicBezTo>
                    <a:pt x="1" y="1601"/>
                    <a:pt x="462" y="2062"/>
                    <a:pt x="1029" y="2062"/>
                  </a:cubicBezTo>
                  <a:lnTo>
                    <a:pt x="14299" y="2062"/>
                  </a:lnTo>
                  <a:cubicBezTo>
                    <a:pt x="14868" y="2062"/>
                    <a:pt x="15329" y="1601"/>
                    <a:pt x="15329" y="1033"/>
                  </a:cubicBezTo>
                  <a:cubicBezTo>
                    <a:pt x="15329" y="462"/>
                    <a:pt x="14868" y="1"/>
                    <a:pt x="14299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313;p46"/>
            <p:cNvSpPr/>
            <p:nvPr/>
          </p:nvSpPr>
          <p:spPr>
            <a:xfrm>
              <a:off x="5773908" y="3362892"/>
              <a:ext cx="80391" cy="378914"/>
            </a:xfrm>
            <a:custGeom>
              <a:avLst/>
              <a:gdLst/>
              <a:ahLst/>
              <a:cxnLst/>
              <a:rect l="l" t="t" r="r" b="b"/>
              <a:pathLst>
                <a:path w="2069" h="9752" extrusionOk="0">
                  <a:moveTo>
                    <a:pt x="1" y="0"/>
                  </a:moveTo>
                  <a:lnTo>
                    <a:pt x="1" y="9752"/>
                  </a:lnTo>
                  <a:lnTo>
                    <a:pt x="2069" y="97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314;p46"/>
            <p:cNvSpPr/>
            <p:nvPr/>
          </p:nvSpPr>
          <p:spPr>
            <a:xfrm>
              <a:off x="5773908" y="3541627"/>
              <a:ext cx="80391" cy="21448"/>
            </a:xfrm>
            <a:custGeom>
              <a:avLst/>
              <a:gdLst/>
              <a:ahLst/>
              <a:cxnLst/>
              <a:rect l="l" t="t" r="r" b="b"/>
              <a:pathLst>
                <a:path w="2069" h="552" extrusionOk="0">
                  <a:moveTo>
                    <a:pt x="1" y="0"/>
                  </a:moveTo>
                  <a:lnTo>
                    <a:pt x="1" y="552"/>
                  </a:lnTo>
                  <a:lnTo>
                    <a:pt x="2069" y="5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315;p46"/>
            <p:cNvSpPr/>
            <p:nvPr/>
          </p:nvSpPr>
          <p:spPr>
            <a:xfrm>
              <a:off x="5773908" y="3362892"/>
              <a:ext cx="80391" cy="44139"/>
            </a:xfrm>
            <a:custGeom>
              <a:avLst/>
              <a:gdLst/>
              <a:ahLst/>
              <a:cxnLst/>
              <a:rect l="l" t="t" r="r" b="b"/>
              <a:pathLst>
                <a:path w="2069" h="1136" extrusionOk="0">
                  <a:moveTo>
                    <a:pt x="1" y="0"/>
                  </a:moveTo>
                  <a:lnTo>
                    <a:pt x="1" y="1136"/>
                  </a:lnTo>
                  <a:lnTo>
                    <a:pt x="2069" y="1136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316;p46"/>
            <p:cNvSpPr/>
            <p:nvPr/>
          </p:nvSpPr>
          <p:spPr>
            <a:xfrm>
              <a:off x="5798970" y="3742199"/>
              <a:ext cx="30268" cy="183434"/>
            </a:xfrm>
            <a:custGeom>
              <a:avLst/>
              <a:gdLst/>
              <a:ahLst/>
              <a:cxnLst/>
              <a:rect l="l" t="t" r="r" b="b"/>
              <a:pathLst>
                <a:path w="779" h="4721" extrusionOk="0">
                  <a:moveTo>
                    <a:pt x="0" y="0"/>
                  </a:moveTo>
                  <a:lnTo>
                    <a:pt x="0" y="4720"/>
                  </a:lnTo>
                  <a:lnTo>
                    <a:pt x="779" y="4720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317;p46"/>
            <p:cNvSpPr/>
            <p:nvPr/>
          </p:nvSpPr>
          <p:spPr>
            <a:xfrm>
              <a:off x="5535064" y="3912892"/>
              <a:ext cx="617134" cy="61702"/>
            </a:xfrm>
            <a:custGeom>
              <a:avLst/>
              <a:gdLst/>
              <a:ahLst/>
              <a:cxnLst/>
              <a:rect l="l" t="t" r="r" b="b"/>
              <a:pathLst>
                <a:path w="15883" h="1588" extrusionOk="0">
                  <a:moveTo>
                    <a:pt x="1306" y="0"/>
                  </a:moveTo>
                  <a:cubicBezTo>
                    <a:pt x="588" y="0"/>
                    <a:pt x="0" y="588"/>
                    <a:pt x="0" y="1310"/>
                  </a:cubicBezTo>
                  <a:cubicBezTo>
                    <a:pt x="0" y="1460"/>
                    <a:pt x="124" y="1587"/>
                    <a:pt x="278" y="1587"/>
                  </a:cubicBezTo>
                  <a:cubicBezTo>
                    <a:pt x="432" y="1587"/>
                    <a:pt x="555" y="1460"/>
                    <a:pt x="555" y="1310"/>
                  </a:cubicBezTo>
                  <a:cubicBezTo>
                    <a:pt x="555" y="892"/>
                    <a:pt x="893" y="554"/>
                    <a:pt x="1306" y="554"/>
                  </a:cubicBezTo>
                  <a:lnTo>
                    <a:pt x="14576" y="554"/>
                  </a:lnTo>
                  <a:cubicBezTo>
                    <a:pt x="14991" y="554"/>
                    <a:pt x="15328" y="892"/>
                    <a:pt x="15328" y="1310"/>
                  </a:cubicBezTo>
                  <a:cubicBezTo>
                    <a:pt x="15328" y="1460"/>
                    <a:pt x="15452" y="1587"/>
                    <a:pt x="15606" y="1587"/>
                  </a:cubicBezTo>
                  <a:cubicBezTo>
                    <a:pt x="15759" y="1587"/>
                    <a:pt x="15882" y="1460"/>
                    <a:pt x="15882" y="1310"/>
                  </a:cubicBezTo>
                  <a:cubicBezTo>
                    <a:pt x="15882" y="588"/>
                    <a:pt x="15298" y="0"/>
                    <a:pt x="1457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318;p46"/>
            <p:cNvSpPr/>
            <p:nvPr/>
          </p:nvSpPr>
          <p:spPr>
            <a:xfrm>
              <a:off x="6061555" y="3947939"/>
              <a:ext cx="55757" cy="55718"/>
            </a:xfrm>
            <a:custGeom>
              <a:avLst/>
              <a:gdLst/>
              <a:ahLst/>
              <a:cxnLst/>
              <a:rect l="l" t="t" r="r" b="b"/>
              <a:pathLst>
                <a:path w="1435" h="1434" extrusionOk="0">
                  <a:moveTo>
                    <a:pt x="719" y="0"/>
                  </a:moveTo>
                  <a:cubicBezTo>
                    <a:pt x="321" y="0"/>
                    <a:pt x="1" y="321"/>
                    <a:pt x="1" y="715"/>
                  </a:cubicBezTo>
                  <a:cubicBezTo>
                    <a:pt x="1" y="1112"/>
                    <a:pt x="321" y="1433"/>
                    <a:pt x="719" y="1433"/>
                  </a:cubicBezTo>
                  <a:cubicBezTo>
                    <a:pt x="1114" y="1433"/>
                    <a:pt x="1434" y="1112"/>
                    <a:pt x="1434" y="715"/>
                  </a:cubicBezTo>
                  <a:cubicBezTo>
                    <a:pt x="1434" y="321"/>
                    <a:pt x="1114" y="0"/>
                    <a:pt x="71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319;p46"/>
            <p:cNvSpPr/>
            <p:nvPr/>
          </p:nvSpPr>
          <p:spPr>
            <a:xfrm>
              <a:off x="5574657" y="3947939"/>
              <a:ext cx="55718" cy="55718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716" y="0"/>
                  </a:moveTo>
                  <a:cubicBezTo>
                    <a:pt x="321" y="0"/>
                    <a:pt x="0" y="321"/>
                    <a:pt x="0" y="715"/>
                  </a:cubicBezTo>
                  <a:cubicBezTo>
                    <a:pt x="0" y="1112"/>
                    <a:pt x="321" y="1433"/>
                    <a:pt x="716" y="1433"/>
                  </a:cubicBezTo>
                  <a:cubicBezTo>
                    <a:pt x="1113" y="1433"/>
                    <a:pt x="1433" y="1112"/>
                    <a:pt x="1433" y="715"/>
                  </a:cubicBezTo>
                  <a:cubicBezTo>
                    <a:pt x="1433" y="321"/>
                    <a:pt x="1113" y="0"/>
                    <a:pt x="71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320;p46"/>
            <p:cNvSpPr/>
            <p:nvPr/>
          </p:nvSpPr>
          <p:spPr>
            <a:xfrm>
              <a:off x="5707970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7" y="0"/>
                  </a:moveTo>
                  <a:cubicBezTo>
                    <a:pt x="84" y="0"/>
                    <a:pt x="0" y="84"/>
                    <a:pt x="0" y="187"/>
                  </a:cubicBezTo>
                  <a:lnTo>
                    <a:pt x="0" y="11853"/>
                  </a:lnTo>
                  <a:cubicBezTo>
                    <a:pt x="0" y="11958"/>
                    <a:pt x="84" y="12041"/>
                    <a:pt x="187" y="12041"/>
                  </a:cubicBezTo>
                  <a:lnTo>
                    <a:pt x="15275" y="12041"/>
                  </a:lnTo>
                  <a:cubicBezTo>
                    <a:pt x="15378" y="12041"/>
                    <a:pt x="15465" y="11958"/>
                    <a:pt x="15465" y="11853"/>
                  </a:cubicBezTo>
                  <a:lnTo>
                    <a:pt x="15465" y="187"/>
                  </a:lnTo>
                  <a:cubicBezTo>
                    <a:pt x="15465" y="84"/>
                    <a:pt x="15378" y="0"/>
                    <a:pt x="15275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321;p46"/>
            <p:cNvSpPr/>
            <p:nvPr/>
          </p:nvSpPr>
          <p:spPr>
            <a:xfrm>
              <a:off x="5669659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8" y="0"/>
                  </a:moveTo>
                  <a:cubicBezTo>
                    <a:pt x="84" y="0"/>
                    <a:pt x="1" y="84"/>
                    <a:pt x="1" y="187"/>
                  </a:cubicBezTo>
                  <a:lnTo>
                    <a:pt x="1" y="11853"/>
                  </a:lnTo>
                  <a:cubicBezTo>
                    <a:pt x="1" y="11958"/>
                    <a:pt x="84" y="12041"/>
                    <a:pt x="188" y="12041"/>
                  </a:cubicBezTo>
                  <a:lnTo>
                    <a:pt x="15278" y="12041"/>
                  </a:lnTo>
                  <a:cubicBezTo>
                    <a:pt x="15382" y="12041"/>
                    <a:pt x="15465" y="11958"/>
                    <a:pt x="15465" y="11853"/>
                  </a:cubicBezTo>
                  <a:lnTo>
                    <a:pt x="15465" y="187"/>
                  </a:lnTo>
                  <a:cubicBezTo>
                    <a:pt x="15465" y="84"/>
                    <a:pt x="15382" y="0"/>
                    <a:pt x="1527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322;p46"/>
            <p:cNvSpPr/>
            <p:nvPr/>
          </p:nvSpPr>
          <p:spPr>
            <a:xfrm>
              <a:off x="5963950" y="2989180"/>
              <a:ext cx="76739" cy="33765"/>
            </a:xfrm>
            <a:custGeom>
              <a:avLst/>
              <a:gdLst/>
              <a:ahLst/>
              <a:cxnLst/>
              <a:rect l="l" t="t" r="r" b="b"/>
              <a:pathLst>
                <a:path w="1975" h="869" extrusionOk="0">
                  <a:moveTo>
                    <a:pt x="1" y="0"/>
                  </a:moveTo>
                  <a:lnTo>
                    <a:pt x="1" y="868"/>
                  </a:lnTo>
                  <a:lnTo>
                    <a:pt x="1975" y="868"/>
                  </a:lnTo>
                  <a:lnTo>
                    <a:pt x="1975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323;p46"/>
            <p:cNvSpPr/>
            <p:nvPr/>
          </p:nvSpPr>
          <p:spPr>
            <a:xfrm>
              <a:off x="2753131" y="1329000"/>
              <a:ext cx="2674467" cy="1494014"/>
            </a:xfrm>
            <a:custGeom>
              <a:avLst/>
              <a:gdLst/>
              <a:ahLst/>
              <a:cxnLst/>
              <a:rect l="l" t="t" r="r" b="b"/>
              <a:pathLst>
                <a:path w="68832" h="38451" extrusionOk="0">
                  <a:moveTo>
                    <a:pt x="68681" y="152"/>
                  </a:moveTo>
                  <a:lnTo>
                    <a:pt x="68681" y="38300"/>
                  </a:lnTo>
                  <a:lnTo>
                    <a:pt x="151" y="3830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38450"/>
                  </a:lnTo>
                  <a:lnTo>
                    <a:pt x="68831" y="38450"/>
                  </a:lnTo>
                  <a:lnTo>
                    <a:pt x="68831" y="1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324;p46"/>
            <p:cNvSpPr/>
            <p:nvPr/>
          </p:nvSpPr>
          <p:spPr>
            <a:xfrm>
              <a:off x="2828782" y="1400183"/>
              <a:ext cx="2523011" cy="1351688"/>
            </a:xfrm>
            <a:custGeom>
              <a:avLst/>
              <a:gdLst/>
              <a:ahLst/>
              <a:cxnLst/>
              <a:rect l="l" t="t" r="r" b="b"/>
              <a:pathLst>
                <a:path w="64934" h="34788" extrusionOk="0">
                  <a:moveTo>
                    <a:pt x="64796" y="141"/>
                  </a:moveTo>
                  <a:lnTo>
                    <a:pt x="64796" y="34647"/>
                  </a:lnTo>
                  <a:lnTo>
                    <a:pt x="141" y="34647"/>
                  </a:lnTo>
                  <a:lnTo>
                    <a:pt x="141" y="141"/>
                  </a:lnTo>
                  <a:close/>
                  <a:moveTo>
                    <a:pt x="1" y="0"/>
                  </a:moveTo>
                  <a:lnTo>
                    <a:pt x="1" y="34788"/>
                  </a:lnTo>
                  <a:lnTo>
                    <a:pt x="64933" y="34788"/>
                  </a:lnTo>
                  <a:lnTo>
                    <a:pt x="64933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325;p46"/>
            <p:cNvSpPr/>
            <p:nvPr/>
          </p:nvSpPr>
          <p:spPr>
            <a:xfrm>
              <a:off x="5349451" y="2744740"/>
              <a:ext cx="77244" cy="77360"/>
            </a:xfrm>
            <a:custGeom>
              <a:avLst/>
              <a:gdLst/>
              <a:ahLst/>
              <a:cxnLst/>
              <a:rect l="l" t="t" r="r" b="b"/>
              <a:pathLst>
                <a:path w="1988" h="1991" extrusionOk="0">
                  <a:moveTo>
                    <a:pt x="104" y="0"/>
                  </a:moveTo>
                  <a:lnTo>
                    <a:pt x="0" y="107"/>
                  </a:lnTo>
                  <a:lnTo>
                    <a:pt x="1884" y="1991"/>
                  </a:lnTo>
                  <a:lnTo>
                    <a:pt x="1988" y="1884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326;p46"/>
            <p:cNvSpPr/>
            <p:nvPr/>
          </p:nvSpPr>
          <p:spPr>
            <a:xfrm>
              <a:off x="5346032" y="1329933"/>
              <a:ext cx="80663" cy="80663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1972" y="0"/>
                  </a:moveTo>
                  <a:lnTo>
                    <a:pt x="1" y="1969"/>
                  </a:lnTo>
                  <a:lnTo>
                    <a:pt x="108" y="2075"/>
                  </a:lnTo>
                  <a:lnTo>
                    <a:pt x="2076" y="108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327;p46"/>
            <p:cNvSpPr/>
            <p:nvPr/>
          </p:nvSpPr>
          <p:spPr>
            <a:xfrm>
              <a:off x="2754024" y="1329816"/>
              <a:ext cx="79497" cy="75184"/>
            </a:xfrm>
            <a:custGeom>
              <a:avLst/>
              <a:gdLst/>
              <a:ahLst/>
              <a:cxnLst/>
              <a:rect l="l" t="t" r="r" b="b"/>
              <a:pathLst>
                <a:path w="2046" h="1935" extrusionOk="0">
                  <a:moveTo>
                    <a:pt x="101" y="0"/>
                  </a:moveTo>
                  <a:lnTo>
                    <a:pt x="1" y="111"/>
                  </a:lnTo>
                  <a:lnTo>
                    <a:pt x="1945" y="1935"/>
                  </a:lnTo>
                  <a:lnTo>
                    <a:pt x="2045" y="182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328;p46"/>
            <p:cNvSpPr/>
            <p:nvPr/>
          </p:nvSpPr>
          <p:spPr>
            <a:xfrm>
              <a:off x="2753908" y="2744740"/>
              <a:ext cx="77399" cy="77360"/>
            </a:xfrm>
            <a:custGeom>
              <a:avLst/>
              <a:gdLst/>
              <a:ahLst/>
              <a:cxnLst/>
              <a:rect l="l" t="t" r="r" b="b"/>
              <a:pathLst>
                <a:path w="1992" h="1991" extrusionOk="0">
                  <a:moveTo>
                    <a:pt x="1885" y="0"/>
                  </a:moveTo>
                  <a:lnTo>
                    <a:pt x="0" y="1884"/>
                  </a:lnTo>
                  <a:lnTo>
                    <a:pt x="108" y="1991"/>
                  </a:lnTo>
                  <a:lnTo>
                    <a:pt x="1992" y="107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329;p46"/>
            <p:cNvSpPr/>
            <p:nvPr/>
          </p:nvSpPr>
          <p:spPr>
            <a:xfrm>
              <a:off x="5270341" y="2017520"/>
              <a:ext cx="224893" cy="469252"/>
            </a:xfrm>
            <a:custGeom>
              <a:avLst/>
              <a:gdLst/>
              <a:ahLst/>
              <a:cxnLst/>
              <a:rect l="l" t="t" r="r" b="b"/>
              <a:pathLst>
                <a:path w="5788" h="12077" extrusionOk="0">
                  <a:moveTo>
                    <a:pt x="4562" y="1"/>
                  </a:moveTo>
                  <a:cubicBezTo>
                    <a:pt x="3359" y="4"/>
                    <a:pt x="2921" y="1126"/>
                    <a:pt x="2624" y="1561"/>
                  </a:cubicBezTo>
                  <a:cubicBezTo>
                    <a:pt x="2327" y="1999"/>
                    <a:pt x="239" y="9078"/>
                    <a:pt x="102" y="10240"/>
                  </a:cubicBezTo>
                  <a:cubicBezTo>
                    <a:pt x="1" y="11094"/>
                    <a:pt x="608" y="12077"/>
                    <a:pt x="1339" y="12077"/>
                  </a:cubicBezTo>
                  <a:cubicBezTo>
                    <a:pt x="1603" y="12077"/>
                    <a:pt x="1884" y="11948"/>
                    <a:pt x="2153" y="11637"/>
                  </a:cubicBezTo>
                  <a:cubicBezTo>
                    <a:pt x="3168" y="10471"/>
                    <a:pt x="5668" y="2068"/>
                    <a:pt x="5668" y="2068"/>
                  </a:cubicBezTo>
                  <a:cubicBezTo>
                    <a:pt x="5788" y="1672"/>
                    <a:pt x="5765" y="1"/>
                    <a:pt x="456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330;p46"/>
            <p:cNvSpPr/>
            <p:nvPr/>
          </p:nvSpPr>
          <p:spPr>
            <a:xfrm>
              <a:off x="5281027" y="1961723"/>
              <a:ext cx="256637" cy="468669"/>
            </a:xfrm>
            <a:custGeom>
              <a:avLst/>
              <a:gdLst/>
              <a:ahLst/>
              <a:cxnLst/>
              <a:rect l="l" t="t" r="r" b="b"/>
              <a:pathLst>
                <a:path w="6605" h="12062" extrusionOk="0">
                  <a:moveTo>
                    <a:pt x="4704" y="0"/>
                  </a:moveTo>
                  <a:cubicBezTo>
                    <a:pt x="3372" y="0"/>
                    <a:pt x="3034" y="921"/>
                    <a:pt x="2563" y="1805"/>
                  </a:cubicBezTo>
                  <a:cubicBezTo>
                    <a:pt x="2189" y="2513"/>
                    <a:pt x="879" y="7544"/>
                    <a:pt x="218" y="10139"/>
                  </a:cubicBezTo>
                  <a:cubicBezTo>
                    <a:pt x="1" y="10981"/>
                    <a:pt x="525" y="11834"/>
                    <a:pt x="1370" y="12024"/>
                  </a:cubicBezTo>
                  <a:cubicBezTo>
                    <a:pt x="1484" y="12049"/>
                    <a:pt x="1599" y="12062"/>
                    <a:pt x="1712" y="12062"/>
                  </a:cubicBezTo>
                  <a:cubicBezTo>
                    <a:pt x="2322" y="12062"/>
                    <a:pt x="2888" y="11700"/>
                    <a:pt x="3131" y="11118"/>
                  </a:cubicBezTo>
                  <a:cubicBezTo>
                    <a:pt x="4127" y="8760"/>
                    <a:pt x="6255" y="3615"/>
                    <a:pt x="6408" y="2499"/>
                  </a:cubicBezTo>
                  <a:cubicBezTo>
                    <a:pt x="6605" y="1039"/>
                    <a:pt x="5065" y="21"/>
                    <a:pt x="5065" y="21"/>
                  </a:cubicBezTo>
                  <a:cubicBezTo>
                    <a:pt x="4937" y="7"/>
                    <a:pt x="4817" y="0"/>
                    <a:pt x="4704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331;p46"/>
            <p:cNvSpPr/>
            <p:nvPr/>
          </p:nvSpPr>
          <p:spPr>
            <a:xfrm>
              <a:off x="5254916" y="2346043"/>
              <a:ext cx="138285" cy="503289"/>
            </a:xfrm>
            <a:custGeom>
              <a:avLst/>
              <a:gdLst/>
              <a:ahLst/>
              <a:cxnLst/>
              <a:rect l="l" t="t" r="r" b="b"/>
              <a:pathLst>
                <a:path w="3559" h="12953" extrusionOk="0">
                  <a:moveTo>
                    <a:pt x="2160" y="0"/>
                  </a:moveTo>
                  <a:cubicBezTo>
                    <a:pt x="1871" y="0"/>
                    <a:pt x="1546" y="151"/>
                    <a:pt x="1197" y="523"/>
                  </a:cubicBezTo>
                  <a:cubicBezTo>
                    <a:pt x="1" y="1792"/>
                    <a:pt x="252" y="10972"/>
                    <a:pt x="502" y="12165"/>
                  </a:cubicBezTo>
                  <a:cubicBezTo>
                    <a:pt x="625" y="12743"/>
                    <a:pt x="828" y="12953"/>
                    <a:pt x="1018" y="12953"/>
                  </a:cubicBezTo>
                  <a:cubicBezTo>
                    <a:pt x="1219" y="12953"/>
                    <a:pt x="1404" y="12718"/>
                    <a:pt x="1464" y="12436"/>
                  </a:cubicBezTo>
                  <a:cubicBezTo>
                    <a:pt x="1464" y="12436"/>
                    <a:pt x="3559" y="2771"/>
                    <a:pt x="3432" y="1665"/>
                  </a:cubicBezTo>
                  <a:cubicBezTo>
                    <a:pt x="3342" y="883"/>
                    <a:pt x="2858" y="0"/>
                    <a:pt x="216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332;p46"/>
            <p:cNvSpPr/>
            <p:nvPr/>
          </p:nvSpPr>
          <p:spPr>
            <a:xfrm>
              <a:off x="5263658" y="2779399"/>
              <a:ext cx="96438" cy="218637"/>
            </a:xfrm>
            <a:custGeom>
              <a:avLst/>
              <a:gdLst/>
              <a:ahLst/>
              <a:cxnLst/>
              <a:rect l="l" t="t" r="r" b="b"/>
              <a:pathLst>
                <a:path w="2482" h="5627" extrusionOk="0">
                  <a:moveTo>
                    <a:pt x="623" y="0"/>
                  </a:moveTo>
                  <a:cubicBezTo>
                    <a:pt x="589" y="0"/>
                    <a:pt x="555" y="8"/>
                    <a:pt x="521" y="24"/>
                  </a:cubicBezTo>
                  <a:cubicBezTo>
                    <a:pt x="0" y="268"/>
                    <a:pt x="110" y="2465"/>
                    <a:pt x="461" y="3361"/>
                  </a:cubicBezTo>
                  <a:cubicBezTo>
                    <a:pt x="808" y="4256"/>
                    <a:pt x="1576" y="5612"/>
                    <a:pt x="1851" y="5626"/>
                  </a:cubicBezTo>
                  <a:cubicBezTo>
                    <a:pt x="1852" y="5626"/>
                    <a:pt x="1854" y="5626"/>
                    <a:pt x="1856" y="5626"/>
                  </a:cubicBezTo>
                  <a:cubicBezTo>
                    <a:pt x="2118" y="5626"/>
                    <a:pt x="1543" y="4274"/>
                    <a:pt x="1386" y="3839"/>
                  </a:cubicBezTo>
                  <a:cubicBezTo>
                    <a:pt x="1232" y="3398"/>
                    <a:pt x="1333" y="2883"/>
                    <a:pt x="1333" y="2883"/>
                  </a:cubicBezTo>
                  <a:cubicBezTo>
                    <a:pt x="1340" y="2827"/>
                    <a:pt x="1376" y="2792"/>
                    <a:pt x="1429" y="2792"/>
                  </a:cubicBezTo>
                  <a:cubicBezTo>
                    <a:pt x="1492" y="2792"/>
                    <a:pt x="1579" y="2842"/>
                    <a:pt x="1670" y="2966"/>
                  </a:cubicBezTo>
                  <a:cubicBezTo>
                    <a:pt x="1839" y="3189"/>
                    <a:pt x="1893" y="4263"/>
                    <a:pt x="2183" y="4263"/>
                  </a:cubicBezTo>
                  <a:cubicBezTo>
                    <a:pt x="2185" y="4263"/>
                    <a:pt x="2186" y="4263"/>
                    <a:pt x="2188" y="4263"/>
                  </a:cubicBezTo>
                  <a:cubicBezTo>
                    <a:pt x="2482" y="4246"/>
                    <a:pt x="2178" y="2586"/>
                    <a:pt x="1854" y="2038"/>
                  </a:cubicBezTo>
                  <a:cubicBezTo>
                    <a:pt x="1551" y="1526"/>
                    <a:pt x="1103" y="0"/>
                    <a:pt x="623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333;p46"/>
            <p:cNvSpPr/>
            <p:nvPr/>
          </p:nvSpPr>
          <p:spPr>
            <a:xfrm>
              <a:off x="5249981" y="2307188"/>
              <a:ext cx="159577" cy="391620"/>
            </a:xfrm>
            <a:custGeom>
              <a:avLst/>
              <a:gdLst/>
              <a:ahLst/>
              <a:cxnLst/>
              <a:rect l="l" t="t" r="r" b="b"/>
              <a:pathLst>
                <a:path w="4107" h="10079" extrusionOk="0">
                  <a:moveTo>
                    <a:pt x="2365" y="0"/>
                  </a:moveTo>
                  <a:cubicBezTo>
                    <a:pt x="2168" y="0"/>
                    <a:pt x="1981" y="57"/>
                    <a:pt x="1825" y="166"/>
                  </a:cubicBezTo>
                  <a:cubicBezTo>
                    <a:pt x="1046" y="711"/>
                    <a:pt x="633" y="2207"/>
                    <a:pt x="633" y="2207"/>
                  </a:cubicBezTo>
                  <a:cubicBezTo>
                    <a:pt x="1" y="4082"/>
                    <a:pt x="144" y="7910"/>
                    <a:pt x="292" y="10079"/>
                  </a:cubicBezTo>
                  <a:lnTo>
                    <a:pt x="3031" y="9958"/>
                  </a:lnTo>
                  <a:cubicBezTo>
                    <a:pt x="3228" y="8068"/>
                    <a:pt x="3563" y="4950"/>
                    <a:pt x="3809" y="3126"/>
                  </a:cubicBezTo>
                  <a:cubicBezTo>
                    <a:pt x="4107" y="922"/>
                    <a:pt x="3157" y="0"/>
                    <a:pt x="2365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334;p46"/>
            <p:cNvSpPr/>
            <p:nvPr/>
          </p:nvSpPr>
          <p:spPr>
            <a:xfrm>
              <a:off x="5261288" y="2694111"/>
              <a:ext cx="106463" cy="66364"/>
            </a:xfrm>
            <a:custGeom>
              <a:avLst/>
              <a:gdLst/>
              <a:ahLst/>
              <a:cxnLst/>
              <a:rect l="l" t="t" r="r" b="b"/>
              <a:pathLst>
                <a:path w="2740" h="1708" extrusionOk="0">
                  <a:moveTo>
                    <a:pt x="2740" y="0"/>
                  </a:moveTo>
                  <a:lnTo>
                    <a:pt x="1" y="121"/>
                  </a:lnTo>
                  <a:cubicBezTo>
                    <a:pt x="64" y="1076"/>
                    <a:pt x="131" y="1707"/>
                    <a:pt x="131" y="1707"/>
                  </a:cubicBezTo>
                  <a:lnTo>
                    <a:pt x="2573" y="1604"/>
                  </a:lnTo>
                  <a:cubicBezTo>
                    <a:pt x="2573" y="1604"/>
                    <a:pt x="2640" y="959"/>
                    <a:pt x="2740" y="0"/>
                  </a:cubicBezTo>
                  <a:close/>
                </a:path>
              </a:pathLst>
            </a:custGeom>
            <a:solidFill>
              <a:srgbClr val="5A1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335;p46"/>
            <p:cNvSpPr/>
            <p:nvPr/>
          </p:nvSpPr>
          <p:spPr>
            <a:xfrm>
              <a:off x="5351899" y="2489847"/>
              <a:ext cx="285118" cy="685169"/>
            </a:xfrm>
            <a:custGeom>
              <a:avLst/>
              <a:gdLst/>
              <a:ahLst/>
              <a:cxnLst/>
              <a:rect l="l" t="t" r="r" b="b"/>
              <a:pathLst>
                <a:path w="7338" h="17634" extrusionOk="0">
                  <a:moveTo>
                    <a:pt x="4922" y="1"/>
                  </a:moveTo>
                  <a:cubicBezTo>
                    <a:pt x="3944" y="1"/>
                    <a:pt x="3123" y="839"/>
                    <a:pt x="2640" y="1435"/>
                  </a:cubicBezTo>
                  <a:cubicBezTo>
                    <a:pt x="1814" y="2454"/>
                    <a:pt x="228" y="11778"/>
                    <a:pt x="110" y="13863"/>
                  </a:cubicBezTo>
                  <a:cubicBezTo>
                    <a:pt x="1" y="15832"/>
                    <a:pt x="283" y="17634"/>
                    <a:pt x="1488" y="17634"/>
                  </a:cubicBezTo>
                  <a:cubicBezTo>
                    <a:pt x="1559" y="17634"/>
                    <a:pt x="1633" y="17627"/>
                    <a:pt x="1711" y="17615"/>
                  </a:cubicBezTo>
                  <a:cubicBezTo>
                    <a:pt x="3101" y="17384"/>
                    <a:pt x="3565" y="13863"/>
                    <a:pt x="5450" y="9276"/>
                  </a:cubicBezTo>
                  <a:cubicBezTo>
                    <a:pt x="7337" y="4690"/>
                    <a:pt x="7177" y="1646"/>
                    <a:pt x="7177" y="1646"/>
                  </a:cubicBezTo>
                  <a:cubicBezTo>
                    <a:pt x="6388" y="421"/>
                    <a:pt x="5616" y="1"/>
                    <a:pt x="492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336;p46"/>
            <p:cNvSpPr/>
            <p:nvPr/>
          </p:nvSpPr>
          <p:spPr>
            <a:xfrm>
              <a:off x="5305039" y="2514287"/>
              <a:ext cx="346353" cy="821472"/>
            </a:xfrm>
            <a:custGeom>
              <a:avLst/>
              <a:gdLst/>
              <a:ahLst/>
              <a:cxnLst/>
              <a:rect l="l" t="t" r="r" b="b"/>
              <a:pathLst>
                <a:path w="8914" h="21142" extrusionOk="0">
                  <a:moveTo>
                    <a:pt x="5341" y="0"/>
                  </a:moveTo>
                  <a:cubicBezTo>
                    <a:pt x="4281" y="0"/>
                    <a:pt x="3383" y="576"/>
                    <a:pt x="3335" y="863"/>
                  </a:cubicBezTo>
                  <a:cubicBezTo>
                    <a:pt x="3241" y="1424"/>
                    <a:pt x="422" y="12680"/>
                    <a:pt x="425" y="15152"/>
                  </a:cubicBezTo>
                  <a:cubicBezTo>
                    <a:pt x="428" y="17624"/>
                    <a:pt x="1" y="20513"/>
                    <a:pt x="2473" y="21075"/>
                  </a:cubicBezTo>
                  <a:cubicBezTo>
                    <a:pt x="2674" y="21120"/>
                    <a:pt x="2866" y="21141"/>
                    <a:pt x="3047" y="21141"/>
                  </a:cubicBezTo>
                  <a:cubicBezTo>
                    <a:pt x="5100" y="21141"/>
                    <a:pt x="5915" y="18420"/>
                    <a:pt x="5786" y="16876"/>
                  </a:cubicBezTo>
                  <a:cubicBezTo>
                    <a:pt x="5646" y="15198"/>
                    <a:pt x="6114" y="14356"/>
                    <a:pt x="7514" y="10408"/>
                  </a:cubicBezTo>
                  <a:cubicBezTo>
                    <a:pt x="8913" y="6462"/>
                    <a:pt x="8196" y="2269"/>
                    <a:pt x="8196" y="2269"/>
                  </a:cubicBezTo>
                  <a:cubicBezTo>
                    <a:pt x="7487" y="514"/>
                    <a:pt x="6342" y="0"/>
                    <a:pt x="5341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337;p46"/>
            <p:cNvSpPr/>
            <p:nvPr/>
          </p:nvSpPr>
          <p:spPr>
            <a:xfrm>
              <a:off x="5343817" y="3058614"/>
              <a:ext cx="236860" cy="962671"/>
            </a:xfrm>
            <a:custGeom>
              <a:avLst/>
              <a:gdLst/>
              <a:ahLst/>
              <a:cxnLst/>
              <a:rect l="l" t="t" r="r" b="b"/>
              <a:pathLst>
                <a:path w="6096" h="24776" extrusionOk="0">
                  <a:moveTo>
                    <a:pt x="1524" y="0"/>
                  </a:moveTo>
                  <a:cubicBezTo>
                    <a:pt x="737" y="0"/>
                    <a:pt x="1" y="660"/>
                    <a:pt x="72" y="1487"/>
                  </a:cubicBezTo>
                  <a:cubicBezTo>
                    <a:pt x="195" y="2936"/>
                    <a:pt x="3977" y="22858"/>
                    <a:pt x="4311" y="24091"/>
                  </a:cubicBezTo>
                  <a:cubicBezTo>
                    <a:pt x="4447" y="24594"/>
                    <a:pt x="4649" y="24776"/>
                    <a:pt x="4853" y="24776"/>
                  </a:cubicBezTo>
                  <a:cubicBezTo>
                    <a:pt x="5149" y="24776"/>
                    <a:pt x="5448" y="24389"/>
                    <a:pt x="5547" y="24044"/>
                  </a:cubicBezTo>
                  <a:cubicBezTo>
                    <a:pt x="5905" y="22811"/>
                    <a:pt x="6095" y="12368"/>
                    <a:pt x="5180" y="8382"/>
                  </a:cubicBezTo>
                  <a:cubicBezTo>
                    <a:pt x="4267" y="4396"/>
                    <a:pt x="3065" y="1320"/>
                    <a:pt x="3065" y="1320"/>
                  </a:cubicBezTo>
                  <a:cubicBezTo>
                    <a:pt x="2734" y="371"/>
                    <a:pt x="2115" y="0"/>
                    <a:pt x="152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338;p46"/>
            <p:cNvSpPr/>
            <p:nvPr/>
          </p:nvSpPr>
          <p:spPr>
            <a:xfrm>
              <a:off x="5312616" y="3047657"/>
              <a:ext cx="298912" cy="805658"/>
            </a:xfrm>
            <a:custGeom>
              <a:avLst/>
              <a:gdLst/>
              <a:ahLst/>
              <a:cxnLst/>
              <a:rect l="l" t="t" r="r" b="b"/>
              <a:pathLst>
                <a:path w="7693" h="20735" extrusionOk="0">
                  <a:moveTo>
                    <a:pt x="2607" y="0"/>
                  </a:moveTo>
                  <a:cubicBezTo>
                    <a:pt x="1115" y="0"/>
                    <a:pt x="1" y="1200"/>
                    <a:pt x="203" y="3008"/>
                  </a:cubicBezTo>
                  <a:cubicBezTo>
                    <a:pt x="203" y="3008"/>
                    <a:pt x="316" y="9259"/>
                    <a:pt x="597" y="11871"/>
                  </a:cubicBezTo>
                  <a:cubicBezTo>
                    <a:pt x="878" y="14484"/>
                    <a:pt x="1903" y="20734"/>
                    <a:pt x="1903" y="20734"/>
                  </a:cubicBezTo>
                  <a:lnTo>
                    <a:pt x="7693" y="20734"/>
                  </a:lnTo>
                  <a:cubicBezTo>
                    <a:pt x="7693" y="20734"/>
                    <a:pt x="5919" y="7582"/>
                    <a:pt x="5919" y="6880"/>
                  </a:cubicBezTo>
                  <a:cubicBezTo>
                    <a:pt x="5919" y="6182"/>
                    <a:pt x="5568" y="2591"/>
                    <a:pt x="5568" y="2591"/>
                  </a:cubicBezTo>
                  <a:cubicBezTo>
                    <a:pt x="5568" y="2591"/>
                    <a:pt x="5732" y="957"/>
                    <a:pt x="3724" y="212"/>
                  </a:cubicBezTo>
                  <a:cubicBezTo>
                    <a:pt x="3339" y="68"/>
                    <a:pt x="2962" y="0"/>
                    <a:pt x="2607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339;p46"/>
            <p:cNvSpPr/>
            <p:nvPr/>
          </p:nvSpPr>
          <p:spPr>
            <a:xfrm>
              <a:off x="5373075" y="3759568"/>
              <a:ext cx="226136" cy="2914"/>
            </a:xfrm>
            <a:custGeom>
              <a:avLst/>
              <a:gdLst/>
              <a:ahLst/>
              <a:cxnLst/>
              <a:rect l="l" t="t" r="r" b="b"/>
              <a:pathLst>
                <a:path w="5820" h="75" extrusionOk="0">
                  <a:moveTo>
                    <a:pt x="0" y="1"/>
                  </a:moveTo>
                  <a:lnTo>
                    <a:pt x="0" y="70"/>
                  </a:lnTo>
                  <a:cubicBezTo>
                    <a:pt x="151" y="70"/>
                    <a:pt x="2569" y="74"/>
                    <a:pt x="4243" y="74"/>
                  </a:cubicBezTo>
                  <a:cubicBezTo>
                    <a:pt x="5108" y="74"/>
                    <a:pt x="5776" y="74"/>
                    <a:pt x="5819" y="70"/>
                  </a:cubicBezTo>
                  <a:lnTo>
                    <a:pt x="5816" y="1"/>
                  </a:lnTo>
                  <a:cubicBezTo>
                    <a:pt x="5774" y="3"/>
                    <a:pt x="5120" y="3"/>
                    <a:pt x="4265" y="3"/>
                  </a:cubicBezTo>
                  <a:cubicBezTo>
                    <a:pt x="2554" y="3"/>
                    <a:pt x="38" y="1"/>
                    <a:pt x="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340;p46"/>
            <p:cNvSpPr/>
            <p:nvPr/>
          </p:nvSpPr>
          <p:spPr>
            <a:xfrm>
              <a:off x="5223404" y="4050868"/>
              <a:ext cx="350239" cy="44800"/>
            </a:xfrm>
            <a:custGeom>
              <a:avLst/>
              <a:gdLst/>
              <a:ahLst/>
              <a:cxnLst/>
              <a:rect l="l" t="t" r="r" b="b"/>
              <a:pathLst>
                <a:path w="9014" h="1153" extrusionOk="0">
                  <a:moveTo>
                    <a:pt x="214" y="0"/>
                  </a:moveTo>
                  <a:cubicBezTo>
                    <a:pt x="34" y="1036"/>
                    <a:pt x="0" y="1153"/>
                    <a:pt x="0" y="1153"/>
                  </a:cubicBezTo>
                  <a:lnTo>
                    <a:pt x="9014" y="1153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341;p46"/>
            <p:cNvSpPr/>
            <p:nvPr/>
          </p:nvSpPr>
          <p:spPr>
            <a:xfrm>
              <a:off x="5231719" y="3888724"/>
              <a:ext cx="341924" cy="162181"/>
            </a:xfrm>
            <a:custGeom>
              <a:avLst/>
              <a:gdLst/>
              <a:ahLst/>
              <a:cxnLst/>
              <a:rect l="l" t="t" r="r" b="b"/>
              <a:pathLst>
                <a:path w="8800" h="4174" extrusionOk="0">
                  <a:moveTo>
                    <a:pt x="6585" y="1"/>
                  </a:moveTo>
                  <a:cubicBezTo>
                    <a:pt x="6585" y="1"/>
                    <a:pt x="6839" y="2419"/>
                    <a:pt x="5015" y="2596"/>
                  </a:cubicBezTo>
                  <a:cubicBezTo>
                    <a:pt x="3187" y="2770"/>
                    <a:pt x="201" y="3014"/>
                    <a:pt x="10" y="4110"/>
                  </a:cubicBezTo>
                  <a:cubicBezTo>
                    <a:pt x="7" y="4133"/>
                    <a:pt x="3" y="4153"/>
                    <a:pt x="0" y="4173"/>
                  </a:cubicBezTo>
                  <a:lnTo>
                    <a:pt x="8800" y="4173"/>
                  </a:lnTo>
                  <a:lnTo>
                    <a:pt x="8800" y="1"/>
                  </a:ln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342;p46"/>
            <p:cNvSpPr/>
            <p:nvPr/>
          </p:nvSpPr>
          <p:spPr>
            <a:xfrm>
              <a:off x="5258024" y="4014538"/>
              <a:ext cx="156586" cy="36912"/>
            </a:xfrm>
            <a:custGeom>
              <a:avLst/>
              <a:gdLst/>
              <a:ahLst/>
              <a:cxnLst/>
              <a:rect l="l" t="t" r="r" b="b"/>
              <a:pathLst>
                <a:path w="4030" h="950" extrusionOk="0">
                  <a:moveTo>
                    <a:pt x="1450" y="1"/>
                  </a:moveTo>
                  <a:cubicBezTo>
                    <a:pt x="687" y="1"/>
                    <a:pt x="12" y="23"/>
                    <a:pt x="1" y="23"/>
                  </a:cubicBezTo>
                  <a:lnTo>
                    <a:pt x="5" y="80"/>
                  </a:lnTo>
                  <a:cubicBezTo>
                    <a:pt x="13" y="80"/>
                    <a:pt x="686" y="56"/>
                    <a:pt x="1447" y="56"/>
                  </a:cubicBezTo>
                  <a:cubicBezTo>
                    <a:pt x="1828" y="56"/>
                    <a:pt x="2230" y="62"/>
                    <a:pt x="2583" y="80"/>
                  </a:cubicBezTo>
                  <a:cubicBezTo>
                    <a:pt x="3623" y="134"/>
                    <a:pt x="3974" y="939"/>
                    <a:pt x="3977" y="949"/>
                  </a:cubicBezTo>
                  <a:lnTo>
                    <a:pt x="4030" y="925"/>
                  </a:lnTo>
                  <a:cubicBezTo>
                    <a:pt x="4027" y="919"/>
                    <a:pt x="3666" y="77"/>
                    <a:pt x="2587" y="23"/>
                  </a:cubicBezTo>
                  <a:cubicBezTo>
                    <a:pt x="2234" y="6"/>
                    <a:pt x="1831" y="1"/>
                    <a:pt x="1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343;p46"/>
            <p:cNvSpPr/>
            <p:nvPr/>
          </p:nvSpPr>
          <p:spPr>
            <a:xfrm>
              <a:off x="5413019" y="3888724"/>
              <a:ext cx="118819" cy="113495"/>
            </a:xfrm>
            <a:custGeom>
              <a:avLst/>
              <a:gdLst/>
              <a:ahLst/>
              <a:cxnLst/>
              <a:rect l="l" t="t" r="r" b="b"/>
              <a:pathLst>
                <a:path w="3058" h="2921" extrusionOk="0">
                  <a:moveTo>
                    <a:pt x="2984" y="1"/>
                  </a:moveTo>
                  <a:cubicBezTo>
                    <a:pt x="2984" y="24"/>
                    <a:pt x="3001" y="2443"/>
                    <a:pt x="2122" y="2753"/>
                  </a:cubicBezTo>
                  <a:cubicBezTo>
                    <a:pt x="1896" y="2834"/>
                    <a:pt x="1650" y="2864"/>
                    <a:pt x="1409" y="2864"/>
                  </a:cubicBezTo>
                  <a:cubicBezTo>
                    <a:pt x="701" y="2864"/>
                    <a:pt x="32" y="2605"/>
                    <a:pt x="25" y="2599"/>
                  </a:cubicBezTo>
                  <a:lnTo>
                    <a:pt x="1" y="2656"/>
                  </a:lnTo>
                  <a:cubicBezTo>
                    <a:pt x="11" y="2660"/>
                    <a:pt x="693" y="2920"/>
                    <a:pt x="1414" y="2920"/>
                  </a:cubicBezTo>
                  <a:cubicBezTo>
                    <a:pt x="1658" y="2920"/>
                    <a:pt x="1909" y="2891"/>
                    <a:pt x="2139" y="2810"/>
                  </a:cubicBezTo>
                  <a:cubicBezTo>
                    <a:pt x="3058" y="2483"/>
                    <a:pt x="3041" y="101"/>
                    <a:pt x="30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344;p46"/>
            <p:cNvSpPr/>
            <p:nvPr/>
          </p:nvSpPr>
          <p:spPr>
            <a:xfrm>
              <a:off x="5484318" y="3900147"/>
              <a:ext cx="46354" cy="31706"/>
            </a:xfrm>
            <a:custGeom>
              <a:avLst/>
              <a:gdLst/>
              <a:ahLst/>
              <a:cxnLst/>
              <a:rect l="l" t="t" r="r" b="b"/>
              <a:pathLst>
                <a:path w="1193" h="816" extrusionOk="0">
                  <a:moveTo>
                    <a:pt x="1163" y="0"/>
                  </a:moveTo>
                  <a:lnTo>
                    <a:pt x="0" y="769"/>
                  </a:lnTo>
                  <a:lnTo>
                    <a:pt x="34" y="816"/>
                  </a:lnTo>
                  <a:lnTo>
                    <a:pt x="1193" y="48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345;p46"/>
            <p:cNvSpPr/>
            <p:nvPr/>
          </p:nvSpPr>
          <p:spPr>
            <a:xfrm>
              <a:off x="5487194" y="3908346"/>
              <a:ext cx="40642" cy="23624"/>
            </a:xfrm>
            <a:custGeom>
              <a:avLst/>
              <a:gdLst/>
              <a:ahLst/>
              <a:cxnLst/>
              <a:rect l="l" t="t" r="r" b="b"/>
              <a:pathLst>
                <a:path w="1046" h="608" extrusionOk="0">
                  <a:moveTo>
                    <a:pt x="26" y="0"/>
                  </a:moveTo>
                  <a:lnTo>
                    <a:pt x="0" y="54"/>
                  </a:lnTo>
                  <a:lnTo>
                    <a:pt x="1015" y="608"/>
                  </a:lnTo>
                  <a:lnTo>
                    <a:pt x="1046" y="555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346;p46"/>
            <p:cNvSpPr/>
            <p:nvPr/>
          </p:nvSpPr>
          <p:spPr>
            <a:xfrm>
              <a:off x="5471457" y="3943898"/>
              <a:ext cx="53931" cy="20787"/>
            </a:xfrm>
            <a:custGeom>
              <a:avLst/>
              <a:gdLst/>
              <a:ahLst/>
              <a:cxnLst/>
              <a:rect l="l" t="t" r="r" b="b"/>
              <a:pathLst>
                <a:path w="1388" h="535" extrusionOk="0">
                  <a:moveTo>
                    <a:pt x="1367" y="1"/>
                  </a:moveTo>
                  <a:lnTo>
                    <a:pt x="0" y="482"/>
                  </a:lnTo>
                  <a:lnTo>
                    <a:pt x="17" y="535"/>
                  </a:lnTo>
                  <a:lnTo>
                    <a:pt x="1387" y="54"/>
                  </a:lnTo>
                  <a:lnTo>
                    <a:pt x="13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347;p46"/>
            <p:cNvSpPr/>
            <p:nvPr/>
          </p:nvSpPr>
          <p:spPr>
            <a:xfrm>
              <a:off x="5480433" y="3944054"/>
              <a:ext cx="38311" cy="26732"/>
            </a:xfrm>
            <a:custGeom>
              <a:avLst/>
              <a:gdLst/>
              <a:ahLst/>
              <a:cxnLst/>
              <a:rect l="l" t="t" r="r" b="b"/>
              <a:pathLst>
                <a:path w="986" h="688" extrusionOk="0">
                  <a:moveTo>
                    <a:pt x="34" y="0"/>
                  </a:moveTo>
                  <a:lnTo>
                    <a:pt x="0" y="47"/>
                  </a:lnTo>
                  <a:lnTo>
                    <a:pt x="952" y="688"/>
                  </a:lnTo>
                  <a:lnTo>
                    <a:pt x="985" y="64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348;p46"/>
            <p:cNvSpPr/>
            <p:nvPr/>
          </p:nvSpPr>
          <p:spPr>
            <a:xfrm>
              <a:off x="5381623" y="1940741"/>
              <a:ext cx="408405" cy="451573"/>
            </a:xfrm>
            <a:custGeom>
              <a:avLst/>
              <a:gdLst/>
              <a:ahLst/>
              <a:cxnLst/>
              <a:rect l="l" t="t" r="r" b="b"/>
              <a:pathLst>
                <a:path w="10511" h="11622" extrusionOk="0">
                  <a:moveTo>
                    <a:pt x="3120" y="0"/>
                  </a:moveTo>
                  <a:cubicBezTo>
                    <a:pt x="2402" y="0"/>
                    <a:pt x="1584" y="55"/>
                    <a:pt x="1303" y="283"/>
                  </a:cubicBezTo>
                  <a:cubicBezTo>
                    <a:pt x="769" y="724"/>
                    <a:pt x="1" y="3216"/>
                    <a:pt x="1097" y="5642"/>
                  </a:cubicBezTo>
                  <a:cubicBezTo>
                    <a:pt x="2192" y="8070"/>
                    <a:pt x="2784" y="9931"/>
                    <a:pt x="2840" y="10703"/>
                  </a:cubicBezTo>
                  <a:cubicBezTo>
                    <a:pt x="2897" y="11472"/>
                    <a:pt x="3027" y="11621"/>
                    <a:pt x="3027" y="11621"/>
                  </a:cubicBezTo>
                  <a:lnTo>
                    <a:pt x="7781" y="11415"/>
                  </a:lnTo>
                  <a:cubicBezTo>
                    <a:pt x="7781" y="11415"/>
                    <a:pt x="8396" y="7770"/>
                    <a:pt x="8763" y="6981"/>
                  </a:cubicBezTo>
                  <a:cubicBezTo>
                    <a:pt x="9131" y="6189"/>
                    <a:pt x="10307" y="3968"/>
                    <a:pt x="10407" y="2758"/>
                  </a:cubicBezTo>
                  <a:cubicBezTo>
                    <a:pt x="10510" y="1546"/>
                    <a:pt x="10040" y="533"/>
                    <a:pt x="9171" y="416"/>
                  </a:cubicBezTo>
                  <a:cubicBezTo>
                    <a:pt x="8302" y="300"/>
                    <a:pt x="5770" y="26"/>
                    <a:pt x="5770" y="26"/>
                  </a:cubicBezTo>
                  <a:lnTo>
                    <a:pt x="4350" y="46"/>
                  </a:lnTo>
                  <a:cubicBezTo>
                    <a:pt x="4350" y="46"/>
                    <a:pt x="3777" y="0"/>
                    <a:pt x="312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349;p46"/>
            <p:cNvSpPr/>
            <p:nvPr/>
          </p:nvSpPr>
          <p:spPr>
            <a:xfrm>
              <a:off x="5401984" y="2077901"/>
              <a:ext cx="91309" cy="278746"/>
            </a:xfrm>
            <a:custGeom>
              <a:avLst/>
              <a:gdLst/>
              <a:ahLst/>
              <a:cxnLst/>
              <a:rect l="l" t="t" r="r" b="b"/>
              <a:pathLst>
                <a:path w="2350" h="7174" extrusionOk="0">
                  <a:moveTo>
                    <a:pt x="1" y="1"/>
                  </a:moveTo>
                  <a:cubicBezTo>
                    <a:pt x="1" y="10"/>
                    <a:pt x="11" y="1163"/>
                    <a:pt x="653" y="2372"/>
                  </a:cubicBezTo>
                  <a:cubicBezTo>
                    <a:pt x="1287" y="3569"/>
                    <a:pt x="2236" y="6255"/>
                    <a:pt x="2283" y="7173"/>
                  </a:cubicBezTo>
                  <a:lnTo>
                    <a:pt x="2349" y="7169"/>
                  </a:lnTo>
                  <a:cubicBezTo>
                    <a:pt x="2306" y="6244"/>
                    <a:pt x="1351" y="3545"/>
                    <a:pt x="713" y="2339"/>
                  </a:cubicBezTo>
                  <a:cubicBezTo>
                    <a:pt x="78" y="1146"/>
                    <a:pt x="71" y="10"/>
                    <a:pt x="7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350;p46"/>
            <p:cNvSpPr/>
            <p:nvPr/>
          </p:nvSpPr>
          <p:spPr>
            <a:xfrm>
              <a:off x="5578038" y="1945754"/>
              <a:ext cx="74096" cy="50395"/>
            </a:xfrm>
            <a:custGeom>
              <a:avLst/>
              <a:gdLst/>
              <a:ahLst/>
              <a:cxnLst/>
              <a:rect l="l" t="t" r="r" b="b"/>
              <a:pathLst>
                <a:path w="1907" h="1297" extrusionOk="0">
                  <a:moveTo>
                    <a:pt x="1574" y="0"/>
                  </a:moveTo>
                  <a:cubicBezTo>
                    <a:pt x="1574" y="0"/>
                    <a:pt x="1711" y="535"/>
                    <a:pt x="959" y="679"/>
                  </a:cubicBezTo>
                  <a:cubicBezTo>
                    <a:pt x="619" y="744"/>
                    <a:pt x="390" y="761"/>
                    <a:pt x="241" y="761"/>
                  </a:cubicBezTo>
                  <a:cubicBezTo>
                    <a:pt x="62" y="761"/>
                    <a:pt x="0" y="736"/>
                    <a:pt x="0" y="736"/>
                  </a:cubicBezTo>
                  <a:lnTo>
                    <a:pt x="0" y="736"/>
                  </a:lnTo>
                  <a:cubicBezTo>
                    <a:pt x="0" y="736"/>
                    <a:pt x="34" y="1290"/>
                    <a:pt x="925" y="1297"/>
                  </a:cubicBezTo>
                  <a:cubicBezTo>
                    <a:pt x="928" y="1297"/>
                    <a:pt x="931" y="1297"/>
                    <a:pt x="934" y="1297"/>
                  </a:cubicBezTo>
                  <a:cubicBezTo>
                    <a:pt x="1821" y="1297"/>
                    <a:pt x="1906" y="326"/>
                    <a:pt x="1574" y="0"/>
                  </a:cubicBezTo>
                  <a:close/>
                </a:path>
              </a:pathLst>
            </a:custGeom>
            <a:solidFill>
              <a:srgbClr val="4168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351;p46"/>
            <p:cNvSpPr/>
            <p:nvPr/>
          </p:nvSpPr>
          <p:spPr>
            <a:xfrm>
              <a:off x="5515053" y="1929007"/>
              <a:ext cx="73980" cy="58166"/>
            </a:xfrm>
            <a:custGeom>
              <a:avLst/>
              <a:gdLst/>
              <a:ahLst/>
              <a:cxnLst/>
              <a:rect l="l" t="t" r="r" b="b"/>
              <a:pathLst>
                <a:path w="1904" h="1497" extrusionOk="0">
                  <a:moveTo>
                    <a:pt x="1892" y="1244"/>
                  </a:moveTo>
                  <a:cubicBezTo>
                    <a:pt x="1892" y="1244"/>
                    <a:pt x="1883" y="1259"/>
                    <a:pt x="1864" y="1283"/>
                  </a:cubicBezTo>
                  <a:lnTo>
                    <a:pt x="1864" y="1283"/>
                  </a:lnTo>
                  <a:cubicBezTo>
                    <a:pt x="1904" y="1280"/>
                    <a:pt x="1892" y="1244"/>
                    <a:pt x="1892" y="1244"/>
                  </a:cubicBezTo>
                  <a:close/>
                  <a:moveTo>
                    <a:pt x="1107" y="1"/>
                  </a:moveTo>
                  <a:lnTo>
                    <a:pt x="1107" y="1"/>
                  </a:lnTo>
                  <a:cubicBezTo>
                    <a:pt x="666" y="154"/>
                    <a:pt x="1" y="979"/>
                    <a:pt x="813" y="1353"/>
                  </a:cubicBezTo>
                  <a:cubicBezTo>
                    <a:pt x="1039" y="1459"/>
                    <a:pt x="1224" y="1497"/>
                    <a:pt x="1371" y="1497"/>
                  </a:cubicBezTo>
                  <a:cubicBezTo>
                    <a:pt x="1657" y="1497"/>
                    <a:pt x="1807" y="1354"/>
                    <a:pt x="1864" y="1283"/>
                  </a:cubicBezTo>
                  <a:lnTo>
                    <a:pt x="1864" y="1283"/>
                  </a:lnTo>
                  <a:cubicBezTo>
                    <a:pt x="1863" y="1283"/>
                    <a:pt x="1861" y="1283"/>
                    <a:pt x="1859" y="1283"/>
                  </a:cubicBezTo>
                  <a:cubicBezTo>
                    <a:pt x="1805" y="1283"/>
                    <a:pt x="1669" y="1227"/>
                    <a:pt x="1334" y="983"/>
                  </a:cubicBezTo>
                  <a:cubicBezTo>
                    <a:pt x="716" y="532"/>
                    <a:pt x="1107" y="1"/>
                    <a:pt x="1107" y="1"/>
                  </a:cubicBezTo>
                  <a:close/>
                </a:path>
              </a:pathLst>
            </a:custGeom>
            <a:solidFill>
              <a:srgbClr val="4168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352;p46"/>
            <p:cNvSpPr/>
            <p:nvPr/>
          </p:nvSpPr>
          <p:spPr>
            <a:xfrm>
              <a:off x="5547925" y="1758470"/>
              <a:ext cx="93874" cy="218521"/>
            </a:xfrm>
            <a:custGeom>
              <a:avLst/>
              <a:gdLst/>
              <a:ahLst/>
              <a:cxnLst/>
              <a:rect l="l" t="t" r="r" b="b"/>
              <a:pathLst>
                <a:path w="2416" h="5624" extrusionOk="0">
                  <a:moveTo>
                    <a:pt x="1629" y="1"/>
                  </a:moveTo>
                  <a:cubicBezTo>
                    <a:pt x="814" y="1"/>
                    <a:pt x="622" y="1022"/>
                    <a:pt x="622" y="1022"/>
                  </a:cubicBezTo>
                  <a:lnTo>
                    <a:pt x="1" y="5201"/>
                  </a:lnTo>
                  <a:cubicBezTo>
                    <a:pt x="1" y="5201"/>
                    <a:pt x="505" y="5592"/>
                    <a:pt x="1206" y="5622"/>
                  </a:cubicBezTo>
                  <a:cubicBezTo>
                    <a:pt x="1235" y="5623"/>
                    <a:pt x="1262" y="5624"/>
                    <a:pt x="1289" y="5624"/>
                  </a:cubicBezTo>
                  <a:cubicBezTo>
                    <a:pt x="2115" y="5624"/>
                    <a:pt x="2416" y="5098"/>
                    <a:pt x="2416" y="5098"/>
                  </a:cubicBezTo>
                  <a:lnTo>
                    <a:pt x="2008" y="66"/>
                  </a:lnTo>
                  <a:cubicBezTo>
                    <a:pt x="1869" y="21"/>
                    <a:pt x="1743" y="1"/>
                    <a:pt x="1629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353;p46"/>
            <p:cNvSpPr/>
            <p:nvPr/>
          </p:nvSpPr>
          <p:spPr>
            <a:xfrm>
              <a:off x="5566847" y="1754895"/>
              <a:ext cx="55330" cy="78604"/>
            </a:xfrm>
            <a:custGeom>
              <a:avLst/>
              <a:gdLst/>
              <a:ahLst/>
              <a:cxnLst/>
              <a:rect l="l" t="t" r="r" b="b"/>
              <a:pathLst>
                <a:path w="1424" h="2023" extrusionOk="0">
                  <a:moveTo>
                    <a:pt x="911" y="0"/>
                  </a:moveTo>
                  <a:cubicBezTo>
                    <a:pt x="897" y="0"/>
                    <a:pt x="882" y="1"/>
                    <a:pt x="866" y="1"/>
                  </a:cubicBezTo>
                  <a:cubicBezTo>
                    <a:pt x="308" y="25"/>
                    <a:pt x="138" y="903"/>
                    <a:pt x="138" y="903"/>
                  </a:cubicBezTo>
                  <a:lnTo>
                    <a:pt x="1" y="2023"/>
                  </a:lnTo>
                  <a:cubicBezTo>
                    <a:pt x="519" y="1949"/>
                    <a:pt x="1361" y="385"/>
                    <a:pt x="1361" y="385"/>
                  </a:cubicBezTo>
                  <a:cubicBezTo>
                    <a:pt x="1361" y="385"/>
                    <a:pt x="1424" y="0"/>
                    <a:pt x="911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354;p46"/>
            <p:cNvSpPr/>
            <p:nvPr/>
          </p:nvSpPr>
          <p:spPr>
            <a:xfrm>
              <a:off x="5481715" y="1624146"/>
              <a:ext cx="173216" cy="181297"/>
            </a:xfrm>
            <a:custGeom>
              <a:avLst/>
              <a:gdLst/>
              <a:ahLst/>
              <a:cxnLst/>
              <a:rect l="l" t="t" r="r" b="b"/>
              <a:pathLst>
                <a:path w="4458" h="4666" extrusionOk="0">
                  <a:moveTo>
                    <a:pt x="2295" y="1"/>
                  </a:moveTo>
                  <a:cubicBezTo>
                    <a:pt x="1992" y="1"/>
                    <a:pt x="1665" y="40"/>
                    <a:pt x="1344" y="99"/>
                  </a:cubicBezTo>
                  <a:cubicBezTo>
                    <a:pt x="237" y="303"/>
                    <a:pt x="274" y="2167"/>
                    <a:pt x="137" y="3009"/>
                  </a:cubicBezTo>
                  <a:cubicBezTo>
                    <a:pt x="1" y="3851"/>
                    <a:pt x="27" y="4439"/>
                    <a:pt x="468" y="4612"/>
                  </a:cubicBezTo>
                  <a:cubicBezTo>
                    <a:pt x="566" y="4651"/>
                    <a:pt x="711" y="4666"/>
                    <a:pt x="878" y="4666"/>
                  </a:cubicBezTo>
                  <a:cubicBezTo>
                    <a:pt x="1468" y="4666"/>
                    <a:pt x="2326" y="4479"/>
                    <a:pt x="2326" y="4479"/>
                  </a:cubicBezTo>
                  <a:cubicBezTo>
                    <a:pt x="3308" y="4235"/>
                    <a:pt x="3712" y="3523"/>
                    <a:pt x="3712" y="3523"/>
                  </a:cubicBezTo>
                  <a:cubicBezTo>
                    <a:pt x="3712" y="3523"/>
                    <a:pt x="3805" y="3630"/>
                    <a:pt x="3960" y="3630"/>
                  </a:cubicBezTo>
                  <a:cubicBezTo>
                    <a:pt x="4023" y="3630"/>
                    <a:pt x="4096" y="3613"/>
                    <a:pt x="4176" y="3564"/>
                  </a:cubicBezTo>
                  <a:cubicBezTo>
                    <a:pt x="4457" y="3393"/>
                    <a:pt x="4447" y="2578"/>
                    <a:pt x="4186" y="2398"/>
                  </a:cubicBezTo>
                  <a:cubicBezTo>
                    <a:pt x="4122" y="2353"/>
                    <a:pt x="4063" y="2337"/>
                    <a:pt x="4010" y="2337"/>
                  </a:cubicBezTo>
                  <a:cubicBezTo>
                    <a:pt x="3848" y="2337"/>
                    <a:pt x="3745" y="2495"/>
                    <a:pt x="3745" y="2495"/>
                  </a:cubicBezTo>
                  <a:cubicBezTo>
                    <a:pt x="3745" y="2495"/>
                    <a:pt x="3742" y="1997"/>
                    <a:pt x="3679" y="964"/>
                  </a:cubicBezTo>
                  <a:cubicBezTo>
                    <a:pt x="3636" y="232"/>
                    <a:pt x="3035" y="1"/>
                    <a:pt x="2295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355;p46"/>
            <p:cNvSpPr/>
            <p:nvPr/>
          </p:nvSpPr>
          <p:spPr>
            <a:xfrm>
              <a:off x="5556628" y="1693853"/>
              <a:ext cx="35747" cy="19622"/>
            </a:xfrm>
            <a:custGeom>
              <a:avLst/>
              <a:gdLst/>
              <a:ahLst/>
              <a:cxnLst/>
              <a:rect l="l" t="t" r="r" b="b"/>
              <a:pathLst>
                <a:path w="920" h="505" extrusionOk="0">
                  <a:moveTo>
                    <a:pt x="479" y="0"/>
                  </a:moveTo>
                  <a:cubicBezTo>
                    <a:pt x="120" y="0"/>
                    <a:pt x="0" y="450"/>
                    <a:pt x="0" y="450"/>
                  </a:cubicBezTo>
                  <a:cubicBezTo>
                    <a:pt x="110" y="490"/>
                    <a:pt x="221" y="505"/>
                    <a:pt x="325" y="505"/>
                  </a:cubicBezTo>
                  <a:cubicBezTo>
                    <a:pt x="647" y="505"/>
                    <a:pt x="909" y="360"/>
                    <a:pt x="909" y="360"/>
                  </a:cubicBezTo>
                  <a:cubicBezTo>
                    <a:pt x="909" y="360"/>
                    <a:pt x="919" y="42"/>
                    <a:pt x="525" y="2"/>
                  </a:cubicBezTo>
                  <a:cubicBezTo>
                    <a:pt x="509" y="1"/>
                    <a:pt x="494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356;p46"/>
            <p:cNvSpPr/>
            <p:nvPr/>
          </p:nvSpPr>
          <p:spPr>
            <a:xfrm>
              <a:off x="5501454" y="1686354"/>
              <a:ext cx="24828" cy="22419"/>
            </a:xfrm>
            <a:custGeom>
              <a:avLst/>
              <a:gdLst/>
              <a:ahLst/>
              <a:cxnLst/>
              <a:rect l="l" t="t" r="r" b="b"/>
              <a:pathLst>
                <a:path w="639" h="577" extrusionOk="0">
                  <a:moveTo>
                    <a:pt x="226" y="1"/>
                  </a:moveTo>
                  <a:cubicBezTo>
                    <a:pt x="25" y="1"/>
                    <a:pt x="0" y="276"/>
                    <a:pt x="0" y="276"/>
                  </a:cubicBezTo>
                  <a:cubicBezTo>
                    <a:pt x="67" y="496"/>
                    <a:pt x="511" y="576"/>
                    <a:pt x="511" y="576"/>
                  </a:cubicBezTo>
                  <a:cubicBezTo>
                    <a:pt x="511" y="576"/>
                    <a:pt x="638" y="145"/>
                    <a:pt x="338" y="25"/>
                  </a:cubicBezTo>
                  <a:cubicBezTo>
                    <a:pt x="295" y="8"/>
                    <a:pt x="258" y="1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357;p46"/>
            <p:cNvSpPr/>
            <p:nvPr/>
          </p:nvSpPr>
          <p:spPr>
            <a:xfrm>
              <a:off x="5556628" y="1692299"/>
              <a:ext cx="36485" cy="19039"/>
            </a:xfrm>
            <a:custGeom>
              <a:avLst/>
              <a:gdLst/>
              <a:ahLst/>
              <a:cxnLst/>
              <a:rect l="l" t="t" r="r" b="b"/>
              <a:pathLst>
                <a:path w="939" h="490" extrusionOk="0">
                  <a:moveTo>
                    <a:pt x="502" y="1"/>
                  </a:moveTo>
                  <a:cubicBezTo>
                    <a:pt x="480" y="1"/>
                    <a:pt x="458" y="2"/>
                    <a:pt x="434" y="6"/>
                  </a:cubicBezTo>
                  <a:cubicBezTo>
                    <a:pt x="97" y="49"/>
                    <a:pt x="0" y="490"/>
                    <a:pt x="0" y="490"/>
                  </a:cubicBezTo>
                  <a:cubicBezTo>
                    <a:pt x="0" y="490"/>
                    <a:pt x="169" y="64"/>
                    <a:pt x="476" y="64"/>
                  </a:cubicBezTo>
                  <a:cubicBezTo>
                    <a:pt x="487" y="64"/>
                    <a:pt x="497" y="65"/>
                    <a:pt x="508" y="66"/>
                  </a:cubicBezTo>
                  <a:cubicBezTo>
                    <a:pt x="839" y="99"/>
                    <a:pt x="909" y="400"/>
                    <a:pt x="909" y="400"/>
                  </a:cubicBezTo>
                  <a:lnTo>
                    <a:pt x="925" y="403"/>
                  </a:lnTo>
                  <a:cubicBezTo>
                    <a:pt x="938" y="273"/>
                    <a:pt x="794" y="1"/>
                    <a:pt x="50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358;p46"/>
            <p:cNvSpPr/>
            <p:nvPr/>
          </p:nvSpPr>
          <p:spPr>
            <a:xfrm>
              <a:off x="5501454" y="1684994"/>
              <a:ext cx="23624" cy="23779"/>
            </a:xfrm>
            <a:custGeom>
              <a:avLst/>
              <a:gdLst/>
              <a:ahLst/>
              <a:cxnLst/>
              <a:rect l="l" t="t" r="r" b="b"/>
              <a:pathLst>
                <a:path w="608" h="612" extrusionOk="0">
                  <a:moveTo>
                    <a:pt x="241" y="0"/>
                  </a:moveTo>
                  <a:cubicBezTo>
                    <a:pt x="27" y="0"/>
                    <a:pt x="0" y="311"/>
                    <a:pt x="0" y="311"/>
                  </a:cubicBezTo>
                  <a:cubicBezTo>
                    <a:pt x="0" y="311"/>
                    <a:pt x="78" y="45"/>
                    <a:pt x="234" y="45"/>
                  </a:cubicBezTo>
                  <a:cubicBezTo>
                    <a:pt x="271" y="45"/>
                    <a:pt x="314" y="60"/>
                    <a:pt x="361" y="100"/>
                  </a:cubicBezTo>
                  <a:cubicBezTo>
                    <a:pt x="598" y="300"/>
                    <a:pt x="511" y="611"/>
                    <a:pt x="511" y="611"/>
                  </a:cubicBezTo>
                  <a:cubicBezTo>
                    <a:pt x="582" y="451"/>
                    <a:pt x="608" y="103"/>
                    <a:pt x="321" y="13"/>
                  </a:cubicBezTo>
                  <a:cubicBezTo>
                    <a:pt x="292" y="4"/>
                    <a:pt x="265" y="0"/>
                    <a:pt x="241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359;p46"/>
            <p:cNvSpPr/>
            <p:nvPr/>
          </p:nvSpPr>
          <p:spPr>
            <a:xfrm>
              <a:off x="5567236" y="1694281"/>
              <a:ext cx="11618" cy="15581"/>
            </a:xfrm>
            <a:custGeom>
              <a:avLst/>
              <a:gdLst/>
              <a:ahLst/>
              <a:cxnLst/>
              <a:rect l="l" t="t" r="r" b="b"/>
              <a:pathLst>
                <a:path w="299" h="401" extrusionOk="0">
                  <a:moveTo>
                    <a:pt x="169" y="0"/>
                  </a:moveTo>
                  <a:cubicBezTo>
                    <a:pt x="101" y="0"/>
                    <a:pt x="37" y="78"/>
                    <a:pt x="21" y="181"/>
                  </a:cubicBezTo>
                  <a:cubicBezTo>
                    <a:pt x="1" y="292"/>
                    <a:pt x="48" y="389"/>
                    <a:pt x="121" y="399"/>
                  </a:cubicBezTo>
                  <a:cubicBezTo>
                    <a:pt x="126" y="400"/>
                    <a:pt x="131" y="400"/>
                    <a:pt x="137" y="400"/>
                  </a:cubicBezTo>
                  <a:cubicBezTo>
                    <a:pt x="202" y="400"/>
                    <a:pt x="266" y="324"/>
                    <a:pt x="281" y="222"/>
                  </a:cubicBezTo>
                  <a:cubicBezTo>
                    <a:pt x="298" y="112"/>
                    <a:pt x="255" y="11"/>
                    <a:pt x="181" y="1"/>
                  </a:cubicBezTo>
                  <a:cubicBezTo>
                    <a:pt x="177" y="0"/>
                    <a:pt x="173" y="0"/>
                    <a:pt x="16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360;p46"/>
            <p:cNvSpPr/>
            <p:nvPr/>
          </p:nvSpPr>
          <p:spPr>
            <a:xfrm>
              <a:off x="5508564" y="1688452"/>
              <a:ext cx="11618" cy="15659"/>
            </a:xfrm>
            <a:custGeom>
              <a:avLst/>
              <a:gdLst/>
              <a:ahLst/>
              <a:cxnLst/>
              <a:rect l="l" t="t" r="r" b="b"/>
              <a:pathLst>
                <a:path w="299" h="403" extrusionOk="0">
                  <a:moveTo>
                    <a:pt x="166" y="0"/>
                  </a:moveTo>
                  <a:cubicBezTo>
                    <a:pt x="99" y="0"/>
                    <a:pt x="34" y="77"/>
                    <a:pt x="18" y="181"/>
                  </a:cubicBezTo>
                  <a:cubicBezTo>
                    <a:pt x="1" y="291"/>
                    <a:pt x="44" y="392"/>
                    <a:pt x="118" y="402"/>
                  </a:cubicBezTo>
                  <a:cubicBezTo>
                    <a:pt x="122" y="403"/>
                    <a:pt x="126" y="403"/>
                    <a:pt x="130" y="403"/>
                  </a:cubicBezTo>
                  <a:cubicBezTo>
                    <a:pt x="199" y="403"/>
                    <a:pt x="262" y="325"/>
                    <a:pt x="278" y="222"/>
                  </a:cubicBezTo>
                  <a:cubicBezTo>
                    <a:pt x="298" y="111"/>
                    <a:pt x="252" y="14"/>
                    <a:pt x="178" y="1"/>
                  </a:cubicBezTo>
                  <a:cubicBezTo>
                    <a:pt x="174" y="0"/>
                    <a:pt x="170" y="0"/>
                    <a:pt x="16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361;p46"/>
            <p:cNvSpPr/>
            <p:nvPr/>
          </p:nvSpPr>
          <p:spPr>
            <a:xfrm>
              <a:off x="5519249" y="1701197"/>
              <a:ext cx="22070" cy="39943"/>
            </a:xfrm>
            <a:custGeom>
              <a:avLst/>
              <a:gdLst/>
              <a:ahLst/>
              <a:cxnLst/>
              <a:rect l="l" t="t" r="r" b="b"/>
              <a:pathLst>
                <a:path w="568" h="1028" extrusionOk="0">
                  <a:moveTo>
                    <a:pt x="511" y="0"/>
                  </a:moveTo>
                  <a:lnTo>
                    <a:pt x="511" y="0"/>
                  </a:lnTo>
                  <a:cubicBezTo>
                    <a:pt x="481" y="14"/>
                    <a:pt x="468" y="484"/>
                    <a:pt x="431" y="552"/>
                  </a:cubicBezTo>
                  <a:cubicBezTo>
                    <a:pt x="394" y="615"/>
                    <a:pt x="6" y="628"/>
                    <a:pt x="3" y="638"/>
                  </a:cubicBezTo>
                  <a:cubicBezTo>
                    <a:pt x="0" y="648"/>
                    <a:pt x="367" y="1016"/>
                    <a:pt x="411" y="1026"/>
                  </a:cubicBezTo>
                  <a:cubicBezTo>
                    <a:pt x="416" y="1027"/>
                    <a:pt x="421" y="1028"/>
                    <a:pt x="424" y="1028"/>
                  </a:cubicBezTo>
                  <a:cubicBezTo>
                    <a:pt x="452" y="1028"/>
                    <a:pt x="447" y="999"/>
                    <a:pt x="447" y="999"/>
                  </a:cubicBezTo>
                  <a:lnTo>
                    <a:pt x="77" y="655"/>
                  </a:lnTo>
                  <a:lnTo>
                    <a:pt x="77" y="655"/>
                  </a:lnTo>
                  <a:cubicBezTo>
                    <a:pt x="77" y="655"/>
                    <a:pt x="104" y="657"/>
                    <a:pt x="144" y="657"/>
                  </a:cubicBezTo>
                  <a:cubicBezTo>
                    <a:pt x="227" y="657"/>
                    <a:pt x="366" y="651"/>
                    <a:pt x="447" y="615"/>
                  </a:cubicBezTo>
                  <a:cubicBezTo>
                    <a:pt x="568" y="565"/>
                    <a:pt x="511" y="0"/>
                    <a:pt x="511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362;p46"/>
            <p:cNvSpPr/>
            <p:nvPr/>
          </p:nvSpPr>
          <p:spPr>
            <a:xfrm>
              <a:off x="5516879" y="1751826"/>
              <a:ext cx="35241" cy="10025"/>
            </a:xfrm>
            <a:custGeom>
              <a:avLst/>
              <a:gdLst/>
              <a:ahLst/>
              <a:cxnLst/>
              <a:rect l="l" t="t" r="r" b="b"/>
              <a:pathLst>
                <a:path w="907" h="258" extrusionOk="0">
                  <a:moveTo>
                    <a:pt x="368" y="0"/>
                  </a:moveTo>
                  <a:cubicBezTo>
                    <a:pt x="262" y="0"/>
                    <a:pt x="139" y="10"/>
                    <a:pt x="1" y="34"/>
                  </a:cubicBezTo>
                  <a:cubicBezTo>
                    <a:pt x="1" y="34"/>
                    <a:pt x="113" y="257"/>
                    <a:pt x="428" y="257"/>
                  </a:cubicBezTo>
                  <a:cubicBezTo>
                    <a:pt x="448" y="257"/>
                    <a:pt x="469" y="256"/>
                    <a:pt x="492" y="254"/>
                  </a:cubicBezTo>
                  <a:cubicBezTo>
                    <a:pt x="852" y="224"/>
                    <a:pt x="906" y="111"/>
                    <a:pt x="906" y="111"/>
                  </a:cubicBezTo>
                  <a:cubicBezTo>
                    <a:pt x="906" y="111"/>
                    <a:pt x="732" y="0"/>
                    <a:pt x="36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363;p46"/>
            <p:cNvSpPr/>
            <p:nvPr/>
          </p:nvSpPr>
          <p:spPr>
            <a:xfrm>
              <a:off x="5519716" y="1756722"/>
              <a:ext cx="32522" cy="11268"/>
            </a:xfrm>
            <a:custGeom>
              <a:avLst/>
              <a:gdLst/>
              <a:ahLst/>
              <a:cxnLst/>
              <a:rect l="l" t="t" r="r" b="b"/>
              <a:pathLst>
                <a:path w="837" h="290" extrusionOk="0">
                  <a:moveTo>
                    <a:pt x="1" y="1"/>
                  </a:moveTo>
                  <a:cubicBezTo>
                    <a:pt x="1" y="1"/>
                    <a:pt x="8" y="245"/>
                    <a:pt x="358" y="285"/>
                  </a:cubicBezTo>
                  <a:cubicBezTo>
                    <a:pt x="381" y="288"/>
                    <a:pt x="403" y="289"/>
                    <a:pt x="423" y="289"/>
                  </a:cubicBezTo>
                  <a:cubicBezTo>
                    <a:pt x="728" y="289"/>
                    <a:pt x="836" y="31"/>
                    <a:pt x="836" y="31"/>
                  </a:cubicBezTo>
                  <a:lnTo>
                    <a:pt x="836" y="31"/>
                  </a:lnTo>
                  <a:cubicBezTo>
                    <a:pt x="836" y="31"/>
                    <a:pt x="662" y="158"/>
                    <a:pt x="444" y="158"/>
                  </a:cubicBezTo>
                  <a:cubicBezTo>
                    <a:pt x="438" y="158"/>
                    <a:pt x="432" y="158"/>
                    <a:pt x="426" y="158"/>
                  </a:cubicBezTo>
                  <a:cubicBezTo>
                    <a:pt x="195" y="15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364;p46"/>
            <p:cNvSpPr/>
            <p:nvPr/>
          </p:nvSpPr>
          <p:spPr>
            <a:xfrm>
              <a:off x="5510274" y="1746231"/>
              <a:ext cx="51561" cy="16669"/>
            </a:xfrm>
            <a:custGeom>
              <a:avLst/>
              <a:gdLst/>
              <a:ahLst/>
              <a:cxnLst/>
              <a:rect l="l" t="t" r="r" b="b"/>
              <a:pathLst>
                <a:path w="1327" h="42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20" y="428"/>
                    <a:pt x="644" y="428"/>
                  </a:cubicBezTo>
                  <a:cubicBezTo>
                    <a:pt x="653" y="428"/>
                    <a:pt x="661" y="428"/>
                    <a:pt x="669" y="428"/>
                  </a:cubicBezTo>
                  <a:cubicBezTo>
                    <a:pt x="1106" y="411"/>
                    <a:pt x="1317" y="84"/>
                    <a:pt x="1326" y="34"/>
                  </a:cubicBezTo>
                  <a:lnTo>
                    <a:pt x="1326" y="34"/>
                  </a:lnTo>
                  <a:cubicBezTo>
                    <a:pt x="1326" y="34"/>
                    <a:pt x="1061" y="382"/>
                    <a:pt x="669" y="382"/>
                  </a:cubicBezTo>
                  <a:cubicBezTo>
                    <a:pt x="666" y="382"/>
                    <a:pt x="662" y="382"/>
                    <a:pt x="658" y="381"/>
                  </a:cubicBezTo>
                  <a:cubicBezTo>
                    <a:pt x="261" y="37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365;p46"/>
            <p:cNvSpPr/>
            <p:nvPr/>
          </p:nvSpPr>
          <p:spPr>
            <a:xfrm>
              <a:off x="5494460" y="1621155"/>
              <a:ext cx="232897" cy="127833"/>
            </a:xfrm>
            <a:custGeom>
              <a:avLst/>
              <a:gdLst/>
              <a:ahLst/>
              <a:cxnLst/>
              <a:rect l="l" t="t" r="r" b="b"/>
              <a:pathLst>
                <a:path w="5994" h="3290" extrusionOk="0">
                  <a:moveTo>
                    <a:pt x="1989" y="0"/>
                  </a:moveTo>
                  <a:cubicBezTo>
                    <a:pt x="436" y="0"/>
                    <a:pt x="1" y="537"/>
                    <a:pt x="410" y="881"/>
                  </a:cubicBezTo>
                  <a:cubicBezTo>
                    <a:pt x="845" y="1249"/>
                    <a:pt x="3140" y="1786"/>
                    <a:pt x="3140" y="1786"/>
                  </a:cubicBezTo>
                  <a:cubicBezTo>
                    <a:pt x="3140" y="1786"/>
                    <a:pt x="2479" y="2264"/>
                    <a:pt x="2823" y="2498"/>
                  </a:cubicBezTo>
                  <a:cubicBezTo>
                    <a:pt x="3012" y="2629"/>
                    <a:pt x="3167" y="2658"/>
                    <a:pt x="3268" y="2658"/>
                  </a:cubicBezTo>
                  <a:cubicBezTo>
                    <a:pt x="3350" y="2658"/>
                    <a:pt x="3397" y="2638"/>
                    <a:pt x="3397" y="2638"/>
                  </a:cubicBezTo>
                  <a:cubicBezTo>
                    <a:pt x="3397" y="2638"/>
                    <a:pt x="3507" y="2438"/>
                    <a:pt x="3689" y="2438"/>
                  </a:cubicBezTo>
                  <a:cubicBezTo>
                    <a:pt x="3720" y="2438"/>
                    <a:pt x="3753" y="2444"/>
                    <a:pt x="3788" y="2458"/>
                  </a:cubicBezTo>
                  <a:cubicBezTo>
                    <a:pt x="4029" y="2548"/>
                    <a:pt x="4095" y="3109"/>
                    <a:pt x="4035" y="3289"/>
                  </a:cubicBezTo>
                  <a:cubicBezTo>
                    <a:pt x="4035" y="3289"/>
                    <a:pt x="5993" y="1519"/>
                    <a:pt x="4857" y="774"/>
                  </a:cubicBezTo>
                  <a:cubicBezTo>
                    <a:pt x="4857" y="774"/>
                    <a:pt x="4069" y="76"/>
                    <a:pt x="2279" y="6"/>
                  </a:cubicBezTo>
                  <a:cubicBezTo>
                    <a:pt x="2178" y="2"/>
                    <a:pt x="2081" y="0"/>
                    <a:pt x="198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366;p46"/>
            <p:cNvSpPr/>
            <p:nvPr/>
          </p:nvSpPr>
          <p:spPr>
            <a:xfrm>
              <a:off x="5571432" y="1718721"/>
              <a:ext cx="17640" cy="17329"/>
            </a:xfrm>
            <a:custGeom>
              <a:avLst/>
              <a:gdLst/>
              <a:ahLst/>
              <a:cxnLst/>
              <a:rect l="l" t="t" r="r" b="b"/>
              <a:pathLst>
                <a:path w="454" h="446" extrusionOk="0">
                  <a:moveTo>
                    <a:pt x="225" y="1"/>
                  </a:moveTo>
                  <a:cubicBezTo>
                    <a:pt x="222" y="1"/>
                    <a:pt x="220" y="1"/>
                    <a:pt x="217" y="1"/>
                  </a:cubicBezTo>
                  <a:cubicBezTo>
                    <a:pt x="93" y="7"/>
                    <a:pt x="0" y="110"/>
                    <a:pt x="3" y="234"/>
                  </a:cubicBezTo>
                  <a:cubicBezTo>
                    <a:pt x="9" y="353"/>
                    <a:pt x="107" y="445"/>
                    <a:pt x="225" y="445"/>
                  </a:cubicBezTo>
                  <a:cubicBezTo>
                    <a:pt x="229" y="445"/>
                    <a:pt x="233" y="445"/>
                    <a:pt x="237" y="445"/>
                  </a:cubicBezTo>
                  <a:cubicBezTo>
                    <a:pt x="358" y="442"/>
                    <a:pt x="454" y="337"/>
                    <a:pt x="447" y="214"/>
                  </a:cubicBezTo>
                  <a:cubicBezTo>
                    <a:pt x="444" y="93"/>
                    <a:pt x="342" y="1"/>
                    <a:pt x="22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367;p46"/>
            <p:cNvSpPr/>
            <p:nvPr/>
          </p:nvSpPr>
          <p:spPr>
            <a:xfrm>
              <a:off x="5497918" y="1712620"/>
              <a:ext cx="17718" cy="17290"/>
            </a:xfrm>
            <a:custGeom>
              <a:avLst/>
              <a:gdLst/>
              <a:ahLst/>
              <a:cxnLst/>
              <a:rect l="l" t="t" r="r" b="b"/>
              <a:pathLst>
                <a:path w="456" h="445" extrusionOk="0">
                  <a:moveTo>
                    <a:pt x="224" y="0"/>
                  </a:moveTo>
                  <a:cubicBezTo>
                    <a:pt x="222" y="0"/>
                    <a:pt x="220" y="0"/>
                    <a:pt x="218" y="0"/>
                  </a:cubicBezTo>
                  <a:cubicBezTo>
                    <a:pt x="94" y="7"/>
                    <a:pt x="1" y="110"/>
                    <a:pt x="5" y="234"/>
                  </a:cubicBezTo>
                  <a:cubicBezTo>
                    <a:pt x="11" y="354"/>
                    <a:pt x="108" y="445"/>
                    <a:pt x="226" y="445"/>
                  </a:cubicBezTo>
                  <a:cubicBezTo>
                    <a:pt x="230" y="445"/>
                    <a:pt x="234" y="445"/>
                    <a:pt x="238" y="445"/>
                  </a:cubicBezTo>
                  <a:cubicBezTo>
                    <a:pt x="361" y="441"/>
                    <a:pt x="455" y="338"/>
                    <a:pt x="449" y="214"/>
                  </a:cubicBezTo>
                  <a:cubicBezTo>
                    <a:pt x="446" y="92"/>
                    <a:pt x="345" y="0"/>
                    <a:pt x="22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68;p46"/>
            <p:cNvSpPr/>
            <p:nvPr/>
          </p:nvSpPr>
          <p:spPr>
            <a:xfrm>
              <a:off x="5627501" y="1728007"/>
              <a:ext cx="16513" cy="31745"/>
            </a:xfrm>
            <a:custGeom>
              <a:avLst/>
              <a:gdLst/>
              <a:ahLst/>
              <a:cxnLst/>
              <a:rect l="l" t="t" r="r" b="b"/>
              <a:pathLst>
                <a:path w="425" h="817" extrusionOk="0">
                  <a:moveTo>
                    <a:pt x="240" y="1"/>
                  </a:moveTo>
                  <a:cubicBezTo>
                    <a:pt x="229" y="1"/>
                    <a:pt x="218" y="2"/>
                    <a:pt x="207" y="5"/>
                  </a:cubicBezTo>
                  <a:cubicBezTo>
                    <a:pt x="133" y="25"/>
                    <a:pt x="87" y="112"/>
                    <a:pt x="64" y="269"/>
                  </a:cubicBezTo>
                  <a:cubicBezTo>
                    <a:pt x="0" y="737"/>
                    <a:pt x="198" y="814"/>
                    <a:pt x="207" y="817"/>
                  </a:cubicBezTo>
                  <a:lnTo>
                    <a:pt x="230" y="753"/>
                  </a:lnTo>
                  <a:cubicBezTo>
                    <a:pt x="230" y="753"/>
                    <a:pt x="77" y="684"/>
                    <a:pt x="130" y="279"/>
                  </a:cubicBezTo>
                  <a:cubicBezTo>
                    <a:pt x="153" y="112"/>
                    <a:pt x="201" y="78"/>
                    <a:pt x="224" y="69"/>
                  </a:cubicBezTo>
                  <a:cubicBezTo>
                    <a:pt x="228" y="68"/>
                    <a:pt x="232" y="67"/>
                    <a:pt x="236" y="67"/>
                  </a:cubicBezTo>
                  <a:cubicBezTo>
                    <a:pt x="285" y="67"/>
                    <a:pt x="349" y="134"/>
                    <a:pt x="371" y="159"/>
                  </a:cubicBezTo>
                  <a:lnTo>
                    <a:pt x="424" y="115"/>
                  </a:lnTo>
                  <a:cubicBezTo>
                    <a:pt x="412" y="104"/>
                    <a:pt x="331" y="1"/>
                    <a:pt x="240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69;p46"/>
            <p:cNvSpPr/>
            <p:nvPr/>
          </p:nvSpPr>
          <p:spPr>
            <a:xfrm>
              <a:off x="5500521" y="1670462"/>
              <a:ext cx="28209" cy="16863"/>
            </a:xfrm>
            <a:custGeom>
              <a:avLst/>
              <a:gdLst/>
              <a:ahLst/>
              <a:cxnLst/>
              <a:rect l="l" t="t" r="r" b="b"/>
              <a:pathLst>
                <a:path w="726" h="434" extrusionOk="0">
                  <a:moveTo>
                    <a:pt x="285" y="1"/>
                  </a:moveTo>
                  <a:cubicBezTo>
                    <a:pt x="86" y="1"/>
                    <a:pt x="1" y="193"/>
                    <a:pt x="1" y="193"/>
                  </a:cubicBezTo>
                  <a:cubicBezTo>
                    <a:pt x="103" y="104"/>
                    <a:pt x="196" y="70"/>
                    <a:pt x="279" y="70"/>
                  </a:cubicBezTo>
                  <a:cubicBezTo>
                    <a:pt x="550" y="70"/>
                    <a:pt x="712" y="434"/>
                    <a:pt x="712" y="434"/>
                  </a:cubicBezTo>
                  <a:cubicBezTo>
                    <a:pt x="712" y="434"/>
                    <a:pt x="726" y="143"/>
                    <a:pt x="425" y="30"/>
                  </a:cubicBezTo>
                  <a:cubicBezTo>
                    <a:pt x="373" y="9"/>
                    <a:pt x="327" y="1"/>
                    <a:pt x="285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70;p46"/>
            <p:cNvSpPr/>
            <p:nvPr/>
          </p:nvSpPr>
          <p:spPr>
            <a:xfrm>
              <a:off x="5556861" y="1679593"/>
              <a:ext cx="43401" cy="11618"/>
            </a:xfrm>
            <a:custGeom>
              <a:avLst/>
              <a:gdLst/>
              <a:ahLst/>
              <a:cxnLst/>
              <a:rect l="l" t="t" r="r" b="b"/>
              <a:pathLst>
                <a:path w="1117" h="299" extrusionOk="0">
                  <a:moveTo>
                    <a:pt x="530" y="1"/>
                  </a:moveTo>
                  <a:cubicBezTo>
                    <a:pt x="197" y="1"/>
                    <a:pt x="1" y="259"/>
                    <a:pt x="1" y="259"/>
                  </a:cubicBezTo>
                  <a:cubicBezTo>
                    <a:pt x="210" y="139"/>
                    <a:pt x="397" y="98"/>
                    <a:pt x="556" y="98"/>
                  </a:cubicBezTo>
                  <a:cubicBezTo>
                    <a:pt x="906" y="98"/>
                    <a:pt x="1117" y="299"/>
                    <a:pt x="1117" y="299"/>
                  </a:cubicBezTo>
                  <a:cubicBezTo>
                    <a:pt x="1117" y="299"/>
                    <a:pt x="1086" y="102"/>
                    <a:pt x="669" y="15"/>
                  </a:cubicBezTo>
                  <a:cubicBezTo>
                    <a:pt x="620" y="5"/>
                    <a:pt x="574" y="1"/>
                    <a:pt x="53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71;p46"/>
            <p:cNvSpPr/>
            <p:nvPr/>
          </p:nvSpPr>
          <p:spPr>
            <a:xfrm>
              <a:off x="5539221" y="1622631"/>
              <a:ext cx="144113" cy="31201"/>
            </a:xfrm>
            <a:custGeom>
              <a:avLst/>
              <a:gdLst/>
              <a:ahLst/>
              <a:cxnLst/>
              <a:rect l="l" t="t" r="r" b="b"/>
              <a:pathLst>
                <a:path w="3709" h="803" extrusionOk="0">
                  <a:moveTo>
                    <a:pt x="51" y="1"/>
                  </a:moveTo>
                  <a:lnTo>
                    <a:pt x="0" y="48"/>
                  </a:lnTo>
                  <a:cubicBezTo>
                    <a:pt x="598" y="690"/>
                    <a:pt x="2004" y="803"/>
                    <a:pt x="2903" y="803"/>
                  </a:cubicBezTo>
                  <a:cubicBezTo>
                    <a:pt x="3347" y="803"/>
                    <a:pt x="3668" y="776"/>
                    <a:pt x="3708" y="773"/>
                  </a:cubicBezTo>
                  <a:lnTo>
                    <a:pt x="3702" y="702"/>
                  </a:lnTo>
                  <a:cubicBezTo>
                    <a:pt x="3693" y="704"/>
                    <a:pt x="3377" y="731"/>
                    <a:pt x="2927" y="731"/>
                  </a:cubicBezTo>
                  <a:cubicBezTo>
                    <a:pt x="2039" y="731"/>
                    <a:pt x="629" y="625"/>
                    <a:pt x="5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72;p46"/>
            <p:cNvSpPr/>
            <p:nvPr/>
          </p:nvSpPr>
          <p:spPr>
            <a:xfrm>
              <a:off x="5510895" y="1633161"/>
              <a:ext cx="186077" cy="45227"/>
            </a:xfrm>
            <a:custGeom>
              <a:avLst/>
              <a:gdLst/>
              <a:ahLst/>
              <a:cxnLst/>
              <a:rect l="l" t="t" r="r" b="b"/>
              <a:pathLst>
                <a:path w="4789" h="1164" extrusionOk="0">
                  <a:moveTo>
                    <a:pt x="68" y="1"/>
                  </a:moveTo>
                  <a:lnTo>
                    <a:pt x="1" y="14"/>
                  </a:lnTo>
                  <a:cubicBezTo>
                    <a:pt x="51" y="274"/>
                    <a:pt x="676" y="789"/>
                    <a:pt x="2149" y="1053"/>
                  </a:cubicBezTo>
                  <a:cubicBezTo>
                    <a:pt x="2604" y="1136"/>
                    <a:pt x="3021" y="1163"/>
                    <a:pt x="3389" y="1163"/>
                  </a:cubicBezTo>
                  <a:cubicBezTo>
                    <a:pt x="4227" y="1163"/>
                    <a:pt x="4782" y="1016"/>
                    <a:pt x="4788" y="1013"/>
                  </a:cubicBezTo>
                  <a:lnTo>
                    <a:pt x="4772" y="946"/>
                  </a:lnTo>
                  <a:cubicBezTo>
                    <a:pt x="4762" y="948"/>
                    <a:pt x="4217" y="1096"/>
                    <a:pt x="3390" y="1096"/>
                  </a:cubicBezTo>
                  <a:cubicBezTo>
                    <a:pt x="3028" y="1096"/>
                    <a:pt x="2611" y="1068"/>
                    <a:pt x="2163" y="986"/>
                  </a:cubicBezTo>
                  <a:cubicBezTo>
                    <a:pt x="669" y="719"/>
                    <a:pt x="108" y="208"/>
                    <a:pt x="68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73;p46"/>
            <p:cNvSpPr/>
            <p:nvPr/>
          </p:nvSpPr>
          <p:spPr>
            <a:xfrm>
              <a:off x="5521425" y="1627838"/>
              <a:ext cx="170768" cy="37961"/>
            </a:xfrm>
            <a:custGeom>
              <a:avLst/>
              <a:gdLst/>
              <a:ahLst/>
              <a:cxnLst/>
              <a:rect l="l" t="t" r="r" b="b"/>
              <a:pathLst>
                <a:path w="4395" h="977" extrusionOk="0">
                  <a:moveTo>
                    <a:pt x="71" y="1"/>
                  </a:moveTo>
                  <a:lnTo>
                    <a:pt x="1" y="7"/>
                  </a:lnTo>
                  <a:cubicBezTo>
                    <a:pt x="4" y="27"/>
                    <a:pt x="68" y="542"/>
                    <a:pt x="1631" y="843"/>
                  </a:cubicBezTo>
                  <a:cubicBezTo>
                    <a:pt x="2146" y="943"/>
                    <a:pt x="2627" y="977"/>
                    <a:pt x="3034" y="977"/>
                  </a:cubicBezTo>
                  <a:cubicBezTo>
                    <a:pt x="3850" y="977"/>
                    <a:pt x="4384" y="846"/>
                    <a:pt x="4394" y="843"/>
                  </a:cubicBezTo>
                  <a:lnTo>
                    <a:pt x="4377" y="776"/>
                  </a:lnTo>
                  <a:cubicBezTo>
                    <a:pt x="4368" y="778"/>
                    <a:pt x="3838" y="909"/>
                    <a:pt x="3034" y="909"/>
                  </a:cubicBezTo>
                  <a:cubicBezTo>
                    <a:pt x="2629" y="909"/>
                    <a:pt x="2154" y="876"/>
                    <a:pt x="1641" y="776"/>
                  </a:cubicBezTo>
                  <a:cubicBezTo>
                    <a:pt x="145" y="488"/>
                    <a:pt x="71" y="7"/>
                    <a:pt x="7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74;p46"/>
            <p:cNvSpPr/>
            <p:nvPr/>
          </p:nvSpPr>
          <p:spPr>
            <a:xfrm>
              <a:off x="5616854" y="1762822"/>
              <a:ext cx="39982" cy="40060"/>
            </a:xfrm>
            <a:custGeom>
              <a:avLst/>
              <a:gdLst/>
              <a:ahLst/>
              <a:cxnLst/>
              <a:rect l="l" t="t" r="r" b="b"/>
              <a:pathLst>
                <a:path w="1029" h="1031" extrusionOk="0">
                  <a:moveTo>
                    <a:pt x="515" y="275"/>
                  </a:moveTo>
                  <a:cubicBezTo>
                    <a:pt x="648" y="275"/>
                    <a:pt x="755" y="382"/>
                    <a:pt x="755" y="516"/>
                  </a:cubicBezTo>
                  <a:cubicBezTo>
                    <a:pt x="755" y="650"/>
                    <a:pt x="648" y="756"/>
                    <a:pt x="515" y="756"/>
                  </a:cubicBezTo>
                  <a:cubicBezTo>
                    <a:pt x="381" y="756"/>
                    <a:pt x="274" y="650"/>
                    <a:pt x="274" y="516"/>
                  </a:cubicBezTo>
                  <a:cubicBezTo>
                    <a:pt x="274" y="382"/>
                    <a:pt x="381" y="275"/>
                    <a:pt x="515" y="275"/>
                  </a:cubicBezTo>
                  <a:close/>
                  <a:moveTo>
                    <a:pt x="515" y="1"/>
                  </a:moveTo>
                  <a:cubicBezTo>
                    <a:pt x="231" y="1"/>
                    <a:pt x="0" y="232"/>
                    <a:pt x="0" y="516"/>
                  </a:cubicBezTo>
                  <a:cubicBezTo>
                    <a:pt x="0" y="800"/>
                    <a:pt x="231" y="1030"/>
                    <a:pt x="515" y="1030"/>
                  </a:cubicBezTo>
                  <a:cubicBezTo>
                    <a:pt x="799" y="1030"/>
                    <a:pt x="1029" y="800"/>
                    <a:pt x="1029" y="516"/>
                  </a:cubicBezTo>
                  <a:cubicBezTo>
                    <a:pt x="1029" y="232"/>
                    <a:pt x="799" y="1"/>
                    <a:pt x="51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5;p46"/>
            <p:cNvSpPr/>
            <p:nvPr/>
          </p:nvSpPr>
          <p:spPr>
            <a:xfrm>
              <a:off x="5390832" y="2364383"/>
              <a:ext cx="407822" cy="366558"/>
            </a:xfrm>
            <a:custGeom>
              <a:avLst/>
              <a:gdLst/>
              <a:ahLst/>
              <a:cxnLst/>
              <a:rect l="l" t="t" r="r" b="b"/>
              <a:pathLst>
                <a:path w="10496" h="9434" extrusionOk="0">
                  <a:moveTo>
                    <a:pt x="2676" y="1"/>
                  </a:moveTo>
                  <a:cubicBezTo>
                    <a:pt x="2676" y="1"/>
                    <a:pt x="1875" y="943"/>
                    <a:pt x="1438" y="2673"/>
                  </a:cubicBezTo>
                  <a:cubicBezTo>
                    <a:pt x="957" y="4564"/>
                    <a:pt x="1" y="6291"/>
                    <a:pt x="2650" y="8550"/>
                  </a:cubicBezTo>
                  <a:cubicBezTo>
                    <a:pt x="3367" y="9162"/>
                    <a:pt x="4413" y="9434"/>
                    <a:pt x="5499" y="9434"/>
                  </a:cubicBezTo>
                  <a:cubicBezTo>
                    <a:pt x="7899" y="9434"/>
                    <a:pt x="10496" y="8106"/>
                    <a:pt x="10180" y="6181"/>
                  </a:cubicBezTo>
                  <a:cubicBezTo>
                    <a:pt x="9723" y="3384"/>
                    <a:pt x="7438" y="1"/>
                    <a:pt x="7438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76;p46"/>
            <p:cNvSpPr/>
            <p:nvPr/>
          </p:nvSpPr>
          <p:spPr>
            <a:xfrm>
              <a:off x="5627617" y="2386064"/>
              <a:ext cx="95195" cy="55213"/>
            </a:xfrm>
            <a:custGeom>
              <a:avLst/>
              <a:gdLst/>
              <a:ahLst/>
              <a:cxnLst/>
              <a:rect l="l" t="t" r="r" b="b"/>
              <a:pathLst>
                <a:path w="2450" h="1421" extrusionOk="0">
                  <a:moveTo>
                    <a:pt x="70" y="0"/>
                  </a:moveTo>
                  <a:lnTo>
                    <a:pt x="0" y="4"/>
                  </a:lnTo>
                  <a:cubicBezTo>
                    <a:pt x="4" y="24"/>
                    <a:pt x="37" y="472"/>
                    <a:pt x="809" y="1070"/>
                  </a:cubicBezTo>
                  <a:cubicBezTo>
                    <a:pt x="1163" y="1343"/>
                    <a:pt x="1534" y="1420"/>
                    <a:pt x="1834" y="1420"/>
                  </a:cubicBezTo>
                  <a:cubicBezTo>
                    <a:pt x="2189" y="1420"/>
                    <a:pt x="2443" y="1313"/>
                    <a:pt x="2449" y="1313"/>
                  </a:cubicBezTo>
                  <a:lnTo>
                    <a:pt x="2423" y="1250"/>
                  </a:lnTo>
                  <a:cubicBezTo>
                    <a:pt x="2417" y="1252"/>
                    <a:pt x="2175" y="1351"/>
                    <a:pt x="1836" y="1351"/>
                  </a:cubicBezTo>
                  <a:cubicBezTo>
                    <a:pt x="1548" y="1351"/>
                    <a:pt x="1191" y="1280"/>
                    <a:pt x="849" y="1016"/>
                  </a:cubicBezTo>
                  <a:cubicBezTo>
                    <a:pt x="107" y="441"/>
                    <a:pt x="70" y="4"/>
                    <a:pt x="7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77;p46"/>
            <p:cNvSpPr/>
            <p:nvPr/>
          </p:nvSpPr>
          <p:spPr>
            <a:xfrm>
              <a:off x="5475848" y="2384782"/>
              <a:ext cx="217899" cy="2720"/>
            </a:xfrm>
            <a:custGeom>
              <a:avLst/>
              <a:gdLst/>
              <a:ahLst/>
              <a:cxnLst/>
              <a:rect l="l" t="t" r="r" b="b"/>
              <a:pathLst>
                <a:path w="5608" h="70" extrusionOk="0">
                  <a:moveTo>
                    <a:pt x="1" y="0"/>
                  </a:moveTo>
                  <a:lnTo>
                    <a:pt x="1" y="70"/>
                  </a:lnTo>
                  <a:lnTo>
                    <a:pt x="5607" y="70"/>
                  </a:lnTo>
                  <a:lnTo>
                    <a:pt x="5607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378;p46"/>
            <p:cNvSpPr/>
            <p:nvPr/>
          </p:nvSpPr>
          <p:spPr>
            <a:xfrm>
              <a:off x="5504679" y="2541991"/>
              <a:ext cx="284963" cy="668073"/>
            </a:xfrm>
            <a:custGeom>
              <a:avLst/>
              <a:gdLst/>
              <a:ahLst/>
              <a:cxnLst/>
              <a:rect l="l" t="t" r="r" b="b"/>
              <a:pathLst>
                <a:path w="7334" h="17194" extrusionOk="0">
                  <a:moveTo>
                    <a:pt x="4688" y="1"/>
                  </a:moveTo>
                  <a:cubicBezTo>
                    <a:pt x="3829" y="1"/>
                    <a:pt x="3061" y="473"/>
                    <a:pt x="2637" y="995"/>
                  </a:cubicBezTo>
                  <a:cubicBezTo>
                    <a:pt x="1811" y="2014"/>
                    <a:pt x="224" y="11335"/>
                    <a:pt x="107" y="13420"/>
                  </a:cubicBezTo>
                  <a:cubicBezTo>
                    <a:pt x="0" y="15389"/>
                    <a:pt x="283" y="17194"/>
                    <a:pt x="1486" y="17194"/>
                  </a:cubicBezTo>
                  <a:cubicBezTo>
                    <a:pt x="1557" y="17194"/>
                    <a:pt x="1630" y="17187"/>
                    <a:pt x="1708" y="17175"/>
                  </a:cubicBezTo>
                  <a:cubicBezTo>
                    <a:pt x="3098" y="16941"/>
                    <a:pt x="3562" y="13420"/>
                    <a:pt x="5450" y="8833"/>
                  </a:cubicBezTo>
                  <a:cubicBezTo>
                    <a:pt x="7334" y="4250"/>
                    <a:pt x="7173" y="1647"/>
                    <a:pt x="7173" y="1647"/>
                  </a:cubicBezTo>
                  <a:cubicBezTo>
                    <a:pt x="6406" y="428"/>
                    <a:pt x="5505" y="1"/>
                    <a:pt x="4688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379;p46"/>
            <p:cNvSpPr/>
            <p:nvPr/>
          </p:nvSpPr>
          <p:spPr>
            <a:xfrm>
              <a:off x="5470680" y="2524895"/>
              <a:ext cx="346470" cy="821511"/>
            </a:xfrm>
            <a:custGeom>
              <a:avLst/>
              <a:gdLst/>
              <a:ahLst/>
              <a:cxnLst/>
              <a:rect l="l" t="t" r="r" b="b"/>
              <a:pathLst>
                <a:path w="8917" h="21143" extrusionOk="0">
                  <a:moveTo>
                    <a:pt x="5341" y="0"/>
                  </a:moveTo>
                  <a:cubicBezTo>
                    <a:pt x="4281" y="0"/>
                    <a:pt x="3383" y="576"/>
                    <a:pt x="3335" y="864"/>
                  </a:cubicBezTo>
                  <a:cubicBezTo>
                    <a:pt x="3241" y="1425"/>
                    <a:pt x="421" y="12677"/>
                    <a:pt x="425" y="15149"/>
                  </a:cubicBezTo>
                  <a:cubicBezTo>
                    <a:pt x="428" y="17622"/>
                    <a:pt x="0" y="20515"/>
                    <a:pt x="2476" y="21076"/>
                  </a:cubicBezTo>
                  <a:cubicBezTo>
                    <a:pt x="2677" y="21121"/>
                    <a:pt x="2868" y="21143"/>
                    <a:pt x="3050" y="21143"/>
                  </a:cubicBezTo>
                  <a:cubicBezTo>
                    <a:pt x="5100" y="21143"/>
                    <a:pt x="5919" y="18420"/>
                    <a:pt x="5790" y="16877"/>
                  </a:cubicBezTo>
                  <a:cubicBezTo>
                    <a:pt x="5650" y="15196"/>
                    <a:pt x="6114" y="14358"/>
                    <a:pt x="7517" y="10409"/>
                  </a:cubicBezTo>
                  <a:cubicBezTo>
                    <a:pt x="8917" y="6460"/>
                    <a:pt x="8195" y="2271"/>
                    <a:pt x="8195" y="2271"/>
                  </a:cubicBezTo>
                  <a:cubicBezTo>
                    <a:pt x="7488" y="514"/>
                    <a:pt x="6342" y="0"/>
                    <a:pt x="5341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380;p46"/>
            <p:cNvSpPr/>
            <p:nvPr/>
          </p:nvSpPr>
          <p:spPr>
            <a:xfrm>
              <a:off x="5496364" y="3086046"/>
              <a:ext cx="236821" cy="962788"/>
            </a:xfrm>
            <a:custGeom>
              <a:avLst/>
              <a:gdLst/>
              <a:ahLst/>
              <a:cxnLst/>
              <a:rect l="l" t="t" r="r" b="b"/>
              <a:pathLst>
                <a:path w="6095" h="24779" extrusionOk="0">
                  <a:moveTo>
                    <a:pt x="1524" y="1"/>
                  </a:moveTo>
                  <a:cubicBezTo>
                    <a:pt x="736" y="1"/>
                    <a:pt x="1" y="660"/>
                    <a:pt x="71" y="1489"/>
                  </a:cubicBezTo>
                  <a:cubicBezTo>
                    <a:pt x="195" y="2939"/>
                    <a:pt x="3977" y="22861"/>
                    <a:pt x="4310" y="24093"/>
                  </a:cubicBezTo>
                  <a:cubicBezTo>
                    <a:pt x="4446" y="24596"/>
                    <a:pt x="4649" y="24778"/>
                    <a:pt x="4852" y="24778"/>
                  </a:cubicBezTo>
                  <a:cubicBezTo>
                    <a:pt x="5149" y="24778"/>
                    <a:pt x="5448" y="24391"/>
                    <a:pt x="5547" y="24046"/>
                  </a:cubicBezTo>
                  <a:cubicBezTo>
                    <a:pt x="5904" y="22813"/>
                    <a:pt x="6094" y="12370"/>
                    <a:pt x="5179" y="8384"/>
                  </a:cubicBezTo>
                  <a:cubicBezTo>
                    <a:pt x="4267" y="4395"/>
                    <a:pt x="3064" y="1319"/>
                    <a:pt x="3064" y="1319"/>
                  </a:cubicBezTo>
                  <a:cubicBezTo>
                    <a:pt x="2734" y="371"/>
                    <a:pt x="2114" y="1"/>
                    <a:pt x="152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381;p46"/>
            <p:cNvSpPr/>
            <p:nvPr/>
          </p:nvSpPr>
          <p:spPr>
            <a:xfrm>
              <a:off x="5478296" y="3058226"/>
              <a:ext cx="298912" cy="805736"/>
            </a:xfrm>
            <a:custGeom>
              <a:avLst/>
              <a:gdLst/>
              <a:ahLst/>
              <a:cxnLst/>
              <a:rect l="l" t="t" r="r" b="b"/>
              <a:pathLst>
                <a:path w="7693" h="20737" extrusionOk="0">
                  <a:moveTo>
                    <a:pt x="2610" y="0"/>
                  </a:moveTo>
                  <a:cubicBezTo>
                    <a:pt x="1115" y="0"/>
                    <a:pt x="0" y="1199"/>
                    <a:pt x="205" y="3011"/>
                  </a:cubicBezTo>
                  <a:cubicBezTo>
                    <a:pt x="205" y="3011"/>
                    <a:pt x="319" y="9261"/>
                    <a:pt x="599" y="11874"/>
                  </a:cubicBezTo>
                  <a:cubicBezTo>
                    <a:pt x="880" y="14486"/>
                    <a:pt x="1906" y="20737"/>
                    <a:pt x="1906" y="20737"/>
                  </a:cubicBezTo>
                  <a:lnTo>
                    <a:pt x="7692" y="20737"/>
                  </a:lnTo>
                  <a:cubicBezTo>
                    <a:pt x="7692" y="20737"/>
                    <a:pt x="5918" y="7581"/>
                    <a:pt x="5918" y="6882"/>
                  </a:cubicBezTo>
                  <a:cubicBezTo>
                    <a:pt x="5918" y="6184"/>
                    <a:pt x="5571" y="2590"/>
                    <a:pt x="5571" y="2590"/>
                  </a:cubicBezTo>
                  <a:cubicBezTo>
                    <a:pt x="5571" y="2590"/>
                    <a:pt x="5734" y="959"/>
                    <a:pt x="3726" y="211"/>
                  </a:cubicBezTo>
                  <a:cubicBezTo>
                    <a:pt x="3341" y="68"/>
                    <a:pt x="2965" y="0"/>
                    <a:pt x="261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382;p46"/>
            <p:cNvSpPr/>
            <p:nvPr/>
          </p:nvSpPr>
          <p:spPr>
            <a:xfrm>
              <a:off x="5538716" y="3770214"/>
              <a:ext cx="226136" cy="2759"/>
            </a:xfrm>
            <a:custGeom>
              <a:avLst/>
              <a:gdLst/>
              <a:ahLst/>
              <a:cxnLst/>
              <a:rect l="l" t="t" r="r" b="b"/>
              <a:pathLst>
                <a:path w="5820" h="71" extrusionOk="0">
                  <a:moveTo>
                    <a:pt x="0" y="1"/>
                  </a:moveTo>
                  <a:lnTo>
                    <a:pt x="0" y="71"/>
                  </a:lnTo>
                  <a:lnTo>
                    <a:pt x="5820" y="71"/>
                  </a:lnTo>
                  <a:lnTo>
                    <a:pt x="5816" y="1"/>
                  </a:lnTo>
                  <a:cubicBezTo>
                    <a:pt x="5774" y="3"/>
                    <a:pt x="5120" y="4"/>
                    <a:pt x="4265" y="4"/>
                  </a:cubicBezTo>
                  <a:cubicBezTo>
                    <a:pt x="2554" y="4"/>
                    <a:pt x="38" y="1"/>
                    <a:pt x="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383;p46"/>
            <p:cNvSpPr/>
            <p:nvPr/>
          </p:nvSpPr>
          <p:spPr>
            <a:xfrm>
              <a:off x="5371754" y="4061514"/>
              <a:ext cx="350278" cy="44800"/>
            </a:xfrm>
            <a:custGeom>
              <a:avLst/>
              <a:gdLst/>
              <a:ahLst/>
              <a:cxnLst/>
              <a:rect l="l" t="t" r="r" b="b"/>
              <a:pathLst>
                <a:path w="9015" h="1153" extrusionOk="0">
                  <a:moveTo>
                    <a:pt x="211" y="1"/>
                  </a:moveTo>
                  <a:cubicBezTo>
                    <a:pt x="34" y="1036"/>
                    <a:pt x="0" y="1153"/>
                    <a:pt x="0" y="1153"/>
                  </a:cubicBezTo>
                  <a:lnTo>
                    <a:pt x="9014" y="1153"/>
                  </a:lnTo>
                  <a:lnTo>
                    <a:pt x="9014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384;p46"/>
            <p:cNvSpPr/>
            <p:nvPr/>
          </p:nvSpPr>
          <p:spPr>
            <a:xfrm>
              <a:off x="5379953" y="3899370"/>
              <a:ext cx="342079" cy="162181"/>
            </a:xfrm>
            <a:custGeom>
              <a:avLst/>
              <a:gdLst/>
              <a:ahLst/>
              <a:cxnLst/>
              <a:rect l="l" t="t" r="r" b="b"/>
              <a:pathLst>
                <a:path w="8804" h="4174" extrusionOk="0">
                  <a:moveTo>
                    <a:pt x="6585" y="0"/>
                  </a:moveTo>
                  <a:cubicBezTo>
                    <a:pt x="6585" y="0"/>
                    <a:pt x="6842" y="2419"/>
                    <a:pt x="5018" y="2596"/>
                  </a:cubicBezTo>
                  <a:cubicBezTo>
                    <a:pt x="3191" y="2770"/>
                    <a:pt x="204" y="3014"/>
                    <a:pt x="14" y="4109"/>
                  </a:cubicBezTo>
                  <a:cubicBezTo>
                    <a:pt x="10" y="4130"/>
                    <a:pt x="7" y="4154"/>
                    <a:pt x="0" y="4174"/>
                  </a:cubicBezTo>
                  <a:lnTo>
                    <a:pt x="8803" y="4174"/>
                  </a:lnTo>
                  <a:lnTo>
                    <a:pt x="8803" y="0"/>
                  </a:ln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385;p46"/>
            <p:cNvSpPr/>
            <p:nvPr/>
          </p:nvSpPr>
          <p:spPr>
            <a:xfrm>
              <a:off x="5406413" y="4025145"/>
              <a:ext cx="156469" cy="36796"/>
            </a:xfrm>
            <a:custGeom>
              <a:avLst/>
              <a:gdLst/>
              <a:ahLst/>
              <a:cxnLst/>
              <a:rect l="l" t="t" r="r" b="b"/>
              <a:pathLst>
                <a:path w="4027" h="947" extrusionOk="0">
                  <a:moveTo>
                    <a:pt x="1447" y="0"/>
                  </a:moveTo>
                  <a:cubicBezTo>
                    <a:pt x="684" y="0"/>
                    <a:pt x="10" y="24"/>
                    <a:pt x="1" y="24"/>
                  </a:cubicBezTo>
                  <a:lnTo>
                    <a:pt x="1" y="81"/>
                  </a:lnTo>
                  <a:cubicBezTo>
                    <a:pt x="12" y="81"/>
                    <a:pt x="685" y="57"/>
                    <a:pt x="1447" y="57"/>
                  </a:cubicBezTo>
                  <a:cubicBezTo>
                    <a:pt x="1828" y="57"/>
                    <a:pt x="2230" y="63"/>
                    <a:pt x="2583" y="81"/>
                  </a:cubicBezTo>
                  <a:cubicBezTo>
                    <a:pt x="3622" y="135"/>
                    <a:pt x="3970" y="940"/>
                    <a:pt x="3973" y="946"/>
                  </a:cubicBezTo>
                  <a:lnTo>
                    <a:pt x="4027" y="926"/>
                  </a:lnTo>
                  <a:cubicBezTo>
                    <a:pt x="4023" y="917"/>
                    <a:pt x="3663" y="78"/>
                    <a:pt x="2587" y="24"/>
                  </a:cubicBezTo>
                  <a:cubicBezTo>
                    <a:pt x="2232" y="6"/>
                    <a:pt x="1829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386;p46"/>
            <p:cNvSpPr/>
            <p:nvPr/>
          </p:nvSpPr>
          <p:spPr>
            <a:xfrm>
              <a:off x="5561408" y="3899370"/>
              <a:ext cx="118819" cy="113495"/>
            </a:xfrm>
            <a:custGeom>
              <a:avLst/>
              <a:gdLst/>
              <a:ahLst/>
              <a:cxnLst/>
              <a:rect l="l" t="t" r="r" b="b"/>
              <a:pathLst>
                <a:path w="3058" h="2921" extrusionOk="0">
                  <a:moveTo>
                    <a:pt x="2984" y="0"/>
                  </a:moveTo>
                  <a:cubicBezTo>
                    <a:pt x="2984" y="24"/>
                    <a:pt x="2997" y="2443"/>
                    <a:pt x="2119" y="2754"/>
                  </a:cubicBezTo>
                  <a:cubicBezTo>
                    <a:pt x="1895" y="2833"/>
                    <a:pt x="1650" y="2863"/>
                    <a:pt x="1410" y="2863"/>
                  </a:cubicBezTo>
                  <a:cubicBezTo>
                    <a:pt x="702" y="2863"/>
                    <a:pt x="31" y="2604"/>
                    <a:pt x="21" y="2600"/>
                  </a:cubicBezTo>
                  <a:lnTo>
                    <a:pt x="1" y="2653"/>
                  </a:lnTo>
                  <a:cubicBezTo>
                    <a:pt x="10" y="2657"/>
                    <a:pt x="689" y="2920"/>
                    <a:pt x="1410" y="2920"/>
                  </a:cubicBezTo>
                  <a:cubicBezTo>
                    <a:pt x="1658" y="2920"/>
                    <a:pt x="1908" y="2891"/>
                    <a:pt x="2139" y="2807"/>
                  </a:cubicBezTo>
                  <a:cubicBezTo>
                    <a:pt x="3057" y="2483"/>
                    <a:pt x="3041" y="101"/>
                    <a:pt x="30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387;p46"/>
            <p:cNvSpPr/>
            <p:nvPr/>
          </p:nvSpPr>
          <p:spPr>
            <a:xfrm>
              <a:off x="5632668" y="3910677"/>
              <a:ext cx="46393" cy="31822"/>
            </a:xfrm>
            <a:custGeom>
              <a:avLst/>
              <a:gdLst/>
              <a:ahLst/>
              <a:cxnLst/>
              <a:rect l="l" t="t" r="r" b="b"/>
              <a:pathLst>
                <a:path w="1194" h="819" extrusionOk="0">
                  <a:moveTo>
                    <a:pt x="1160" y="0"/>
                  </a:moveTo>
                  <a:lnTo>
                    <a:pt x="0" y="772"/>
                  </a:lnTo>
                  <a:lnTo>
                    <a:pt x="31" y="819"/>
                  </a:lnTo>
                  <a:lnTo>
                    <a:pt x="1193" y="50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388;p46"/>
            <p:cNvSpPr/>
            <p:nvPr/>
          </p:nvSpPr>
          <p:spPr>
            <a:xfrm>
              <a:off x="5635544" y="3918992"/>
              <a:ext cx="40526" cy="23507"/>
            </a:xfrm>
            <a:custGeom>
              <a:avLst/>
              <a:gdLst/>
              <a:ahLst/>
              <a:cxnLst/>
              <a:rect l="l" t="t" r="r" b="b"/>
              <a:pathLst>
                <a:path w="1043" h="605" extrusionOk="0">
                  <a:moveTo>
                    <a:pt x="27" y="0"/>
                  </a:moveTo>
                  <a:lnTo>
                    <a:pt x="0" y="50"/>
                  </a:lnTo>
                  <a:lnTo>
                    <a:pt x="1016" y="605"/>
                  </a:lnTo>
                  <a:lnTo>
                    <a:pt x="1042" y="554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389;p46"/>
            <p:cNvSpPr/>
            <p:nvPr/>
          </p:nvSpPr>
          <p:spPr>
            <a:xfrm>
              <a:off x="5619691" y="3954545"/>
              <a:ext cx="54047" cy="20826"/>
            </a:xfrm>
            <a:custGeom>
              <a:avLst/>
              <a:gdLst/>
              <a:ahLst/>
              <a:cxnLst/>
              <a:rect l="l" t="t" r="r" b="b"/>
              <a:pathLst>
                <a:path w="1391" h="536" extrusionOk="0">
                  <a:moveTo>
                    <a:pt x="1370" y="0"/>
                  </a:moveTo>
                  <a:lnTo>
                    <a:pt x="1" y="481"/>
                  </a:lnTo>
                  <a:lnTo>
                    <a:pt x="21" y="535"/>
                  </a:lnTo>
                  <a:lnTo>
                    <a:pt x="1390" y="54"/>
                  </a:lnTo>
                  <a:lnTo>
                    <a:pt x="13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390;p46"/>
            <p:cNvSpPr/>
            <p:nvPr/>
          </p:nvSpPr>
          <p:spPr>
            <a:xfrm>
              <a:off x="5628783" y="3954661"/>
              <a:ext cx="38350" cy="26810"/>
            </a:xfrm>
            <a:custGeom>
              <a:avLst/>
              <a:gdLst/>
              <a:ahLst/>
              <a:cxnLst/>
              <a:rect l="l" t="t" r="r" b="b"/>
              <a:pathLst>
                <a:path w="987" h="690" extrusionOk="0">
                  <a:moveTo>
                    <a:pt x="34" y="0"/>
                  </a:moveTo>
                  <a:lnTo>
                    <a:pt x="0" y="48"/>
                  </a:lnTo>
                  <a:lnTo>
                    <a:pt x="953" y="689"/>
                  </a:lnTo>
                  <a:lnTo>
                    <a:pt x="986" y="639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391;p46"/>
            <p:cNvSpPr/>
            <p:nvPr/>
          </p:nvSpPr>
          <p:spPr>
            <a:xfrm>
              <a:off x="5656798" y="1945754"/>
              <a:ext cx="159228" cy="1129087"/>
            </a:xfrm>
            <a:custGeom>
              <a:avLst/>
              <a:gdLst/>
              <a:ahLst/>
              <a:cxnLst/>
              <a:rect l="l" t="t" r="r" b="b"/>
              <a:pathLst>
                <a:path w="4098" h="29059" extrusionOk="0">
                  <a:moveTo>
                    <a:pt x="301" y="0"/>
                  </a:moveTo>
                  <a:cubicBezTo>
                    <a:pt x="59" y="0"/>
                    <a:pt x="1" y="40"/>
                    <a:pt x="1" y="40"/>
                  </a:cubicBezTo>
                  <a:lnTo>
                    <a:pt x="1" y="29059"/>
                  </a:lnTo>
                  <a:lnTo>
                    <a:pt x="4097" y="29059"/>
                  </a:lnTo>
                  <a:lnTo>
                    <a:pt x="4097" y="3980"/>
                  </a:lnTo>
                  <a:cubicBezTo>
                    <a:pt x="4097" y="3980"/>
                    <a:pt x="3903" y="719"/>
                    <a:pt x="2089" y="287"/>
                  </a:cubicBezTo>
                  <a:cubicBezTo>
                    <a:pt x="1113" y="54"/>
                    <a:pt x="583" y="0"/>
                    <a:pt x="301" y="0"/>
                  </a:cubicBez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392;p46"/>
            <p:cNvSpPr/>
            <p:nvPr/>
          </p:nvSpPr>
          <p:spPr>
            <a:xfrm>
              <a:off x="5703929" y="2017520"/>
              <a:ext cx="224893" cy="469252"/>
            </a:xfrm>
            <a:custGeom>
              <a:avLst/>
              <a:gdLst/>
              <a:ahLst/>
              <a:cxnLst/>
              <a:rect l="l" t="t" r="r" b="b"/>
              <a:pathLst>
                <a:path w="5788" h="12077" extrusionOk="0">
                  <a:moveTo>
                    <a:pt x="1227" y="1"/>
                  </a:moveTo>
                  <a:cubicBezTo>
                    <a:pt x="24" y="1"/>
                    <a:pt x="1" y="1672"/>
                    <a:pt x="121" y="2068"/>
                  </a:cubicBezTo>
                  <a:cubicBezTo>
                    <a:pt x="121" y="2068"/>
                    <a:pt x="2620" y="10471"/>
                    <a:pt x="3632" y="11637"/>
                  </a:cubicBezTo>
                  <a:cubicBezTo>
                    <a:pt x="3902" y="11948"/>
                    <a:pt x="4184" y="12077"/>
                    <a:pt x="4449" y="12077"/>
                  </a:cubicBezTo>
                  <a:cubicBezTo>
                    <a:pt x="5180" y="12077"/>
                    <a:pt x="5787" y="11094"/>
                    <a:pt x="5687" y="10240"/>
                  </a:cubicBezTo>
                  <a:cubicBezTo>
                    <a:pt x="5550" y="9078"/>
                    <a:pt x="3458" y="1999"/>
                    <a:pt x="3162" y="1561"/>
                  </a:cubicBezTo>
                  <a:cubicBezTo>
                    <a:pt x="2867" y="1126"/>
                    <a:pt x="2430" y="4"/>
                    <a:pt x="1227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393;p46"/>
            <p:cNvSpPr/>
            <p:nvPr/>
          </p:nvSpPr>
          <p:spPr>
            <a:xfrm>
              <a:off x="5661499" y="1961723"/>
              <a:ext cx="256560" cy="468669"/>
            </a:xfrm>
            <a:custGeom>
              <a:avLst/>
              <a:gdLst/>
              <a:ahLst/>
              <a:cxnLst/>
              <a:rect l="l" t="t" r="r" b="b"/>
              <a:pathLst>
                <a:path w="6603" h="12062" extrusionOk="0">
                  <a:moveTo>
                    <a:pt x="1902" y="0"/>
                  </a:moveTo>
                  <a:cubicBezTo>
                    <a:pt x="1789" y="0"/>
                    <a:pt x="1668" y="7"/>
                    <a:pt x="1540" y="21"/>
                  </a:cubicBezTo>
                  <a:cubicBezTo>
                    <a:pt x="1540" y="21"/>
                    <a:pt x="0" y="1039"/>
                    <a:pt x="197" y="2499"/>
                  </a:cubicBezTo>
                  <a:cubicBezTo>
                    <a:pt x="348" y="3615"/>
                    <a:pt x="2479" y="8760"/>
                    <a:pt x="3472" y="11118"/>
                  </a:cubicBezTo>
                  <a:cubicBezTo>
                    <a:pt x="3717" y="11700"/>
                    <a:pt x="4283" y="12062"/>
                    <a:pt x="4892" y="12062"/>
                  </a:cubicBezTo>
                  <a:cubicBezTo>
                    <a:pt x="5004" y="12062"/>
                    <a:pt x="5118" y="12049"/>
                    <a:pt x="5232" y="12024"/>
                  </a:cubicBezTo>
                  <a:cubicBezTo>
                    <a:pt x="6081" y="11834"/>
                    <a:pt x="6602" y="10981"/>
                    <a:pt x="6388" y="10139"/>
                  </a:cubicBezTo>
                  <a:cubicBezTo>
                    <a:pt x="5726" y="7544"/>
                    <a:pt x="4414" y="2513"/>
                    <a:pt x="4039" y="1805"/>
                  </a:cubicBezTo>
                  <a:cubicBezTo>
                    <a:pt x="3572" y="921"/>
                    <a:pt x="3234" y="0"/>
                    <a:pt x="1902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394;p46"/>
            <p:cNvSpPr/>
            <p:nvPr/>
          </p:nvSpPr>
          <p:spPr>
            <a:xfrm>
              <a:off x="5805964" y="2346043"/>
              <a:ext cx="138285" cy="503289"/>
            </a:xfrm>
            <a:custGeom>
              <a:avLst/>
              <a:gdLst/>
              <a:ahLst/>
              <a:cxnLst/>
              <a:rect l="l" t="t" r="r" b="b"/>
              <a:pathLst>
                <a:path w="3559" h="12953" extrusionOk="0">
                  <a:moveTo>
                    <a:pt x="1399" y="0"/>
                  </a:moveTo>
                  <a:cubicBezTo>
                    <a:pt x="700" y="0"/>
                    <a:pt x="215" y="883"/>
                    <a:pt x="127" y="1665"/>
                  </a:cubicBezTo>
                  <a:cubicBezTo>
                    <a:pt x="1" y="2771"/>
                    <a:pt x="2092" y="12436"/>
                    <a:pt x="2092" y="12436"/>
                  </a:cubicBezTo>
                  <a:cubicBezTo>
                    <a:pt x="2154" y="12718"/>
                    <a:pt x="2340" y="12953"/>
                    <a:pt x="2541" y="12953"/>
                  </a:cubicBezTo>
                  <a:cubicBezTo>
                    <a:pt x="2730" y="12953"/>
                    <a:pt x="2932" y="12743"/>
                    <a:pt x="3054" y="12165"/>
                  </a:cubicBezTo>
                  <a:cubicBezTo>
                    <a:pt x="3308" y="10972"/>
                    <a:pt x="3558" y="1792"/>
                    <a:pt x="2363" y="523"/>
                  </a:cubicBezTo>
                  <a:cubicBezTo>
                    <a:pt x="2014" y="151"/>
                    <a:pt x="1688" y="0"/>
                    <a:pt x="139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395;p46"/>
            <p:cNvSpPr/>
            <p:nvPr/>
          </p:nvSpPr>
          <p:spPr>
            <a:xfrm>
              <a:off x="5838952" y="2779399"/>
              <a:ext cx="96594" cy="218637"/>
            </a:xfrm>
            <a:custGeom>
              <a:avLst/>
              <a:gdLst/>
              <a:ahLst/>
              <a:cxnLst/>
              <a:rect l="l" t="t" r="r" b="b"/>
              <a:pathLst>
                <a:path w="2486" h="5627" extrusionOk="0">
                  <a:moveTo>
                    <a:pt x="1862" y="0"/>
                  </a:moveTo>
                  <a:cubicBezTo>
                    <a:pt x="1379" y="0"/>
                    <a:pt x="931" y="1526"/>
                    <a:pt x="632" y="2038"/>
                  </a:cubicBezTo>
                  <a:cubicBezTo>
                    <a:pt x="308" y="2586"/>
                    <a:pt x="0" y="4246"/>
                    <a:pt x="298" y="4263"/>
                  </a:cubicBezTo>
                  <a:cubicBezTo>
                    <a:pt x="299" y="4263"/>
                    <a:pt x="301" y="4263"/>
                    <a:pt x="303" y="4263"/>
                  </a:cubicBezTo>
                  <a:cubicBezTo>
                    <a:pt x="592" y="4263"/>
                    <a:pt x="646" y="3189"/>
                    <a:pt x="812" y="2966"/>
                  </a:cubicBezTo>
                  <a:cubicBezTo>
                    <a:pt x="905" y="2842"/>
                    <a:pt x="993" y="2792"/>
                    <a:pt x="1057" y="2792"/>
                  </a:cubicBezTo>
                  <a:cubicBezTo>
                    <a:pt x="1110" y="2792"/>
                    <a:pt x="1145" y="2827"/>
                    <a:pt x="1153" y="2883"/>
                  </a:cubicBezTo>
                  <a:cubicBezTo>
                    <a:pt x="1153" y="2883"/>
                    <a:pt x="1253" y="3398"/>
                    <a:pt x="1096" y="3839"/>
                  </a:cubicBezTo>
                  <a:cubicBezTo>
                    <a:pt x="943" y="4274"/>
                    <a:pt x="368" y="5626"/>
                    <a:pt x="630" y="5626"/>
                  </a:cubicBezTo>
                  <a:cubicBezTo>
                    <a:pt x="632" y="5626"/>
                    <a:pt x="633" y="5626"/>
                    <a:pt x="635" y="5626"/>
                  </a:cubicBezTo>
                  <a:cubicBezTo>
                    <a:pt x="909" y="5612"/>
                    <a:pt x="1677" y="4256"/>
                    <a:pt x="2025" y="3361"/>
                  </a:cubicBezTo>
                  <a:cubicBezTo>
                    <a:pt x="2373" y="2465"/>
                    <a:pt x="2486" y="268"/>
                    <a:pt x="1964" y="24"/>
                  </a:cubicBezTo>
                  <a:cubicBezTo>
                    <a:pt x="1930" y="8"/>
                    <a:pt x="1896" y="0"/>
                    <a:pt x="186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396;p46"/>
            <p:cNvSpPr/>
            <p:nvPr/>
          </p:nvSpPr>
          <p:spPr>
            <a:xfrm>
              <a:off x="5789528" y="2307188"/>
              <a:ext cx="159655" cy="391620"/>
            </a:xfrm>
            <a:custGeom>
              <a:avLst/>
              <a:gdLst/>
              <a:ahLst/>
              <a:cxnLst/>
              <a:rect l="l" t="t" r="r" b="b"/>
              <a:pathLst>
                <a:path w="4109" h="10079" extrusionOk="0">
                  <a:moveTo>
                    <a:pt x="1743" y="0"/>
                  </a:moveTo>
                  <a:cubicBezTo>
                    <a:pt x="952" y="0"/>
                    <a:pt x="0" y="922"/>
                    <a:pt x="300" y="3126"/>
                  </a:cubicBezTo>
                  <a:cubicBezTo>
                    <a:pt x="547" y="4950"/>
                    <a:pt x="882" y="8068"/>
                    <a:pt x="1079" y="9958"/>
                  </a:cubicBezTo>
                  <a:lnTo>
                    <a:pt x="3818" y="10079"/>
                  </a:lnTo>
                  <a:cubicBezTo>
                    <a:pt x="3965" y="7910"/>
                    <a:pt x="4109" y="4082"/>
                    <a:pt x="3477" y="2207"/>
                  </a:cubicBezTo>
                  <a:cubicBezTo>
                    <a:pt x="3477" y="2207"/>
                    <a:pt x="3059" y="711"/>
                    <a:pt x="2282" y="166"/>
                  </a:cubicBezTo>
                  <a:cubicBezTo>
                    <a:pt x="2126" y="57"/>
                    <a:pt x="1940" y="0"/>
                    <a:pt x="1743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397;p46"/>
            <p:cNvSpPr/>
            <p:nvPr/>
          </p:nvSpPr>
          <p:spPr>
            <a:xfrm>
              <a:off x="5831414" y="2694111"/>
              <a:ext cx="106463" cy="66364"/>
            </a:xfrm>
            <a:custGeom>
              <a:avLst/>
              <a:gdLst/>
              <a:ahLst/>
              <a:cxnLst/>
              <a:rect l="l" t="t" r="r" b="b"/>
              <a:pathLst>
                <a:path w="2740" h="1708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959"/>
                    <a:pt x="164" y="1604"/>
                    <a:pt x="164" y="1604"/>
                  </a:cubicBezTo>
                  <a:lnTo>
                    <a:pt x="2610" y="1707"/>
                  </a:lnTo>
                  <a:cubicBezTo>
                    <a:pt x="2610" y="1707"/>
                    <a:pt x="2676" y="1076"/>
                    <a:pt x="2740" y="12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A1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398;p46"/>
            <p:cNvSpPr/>
            <p:nvPr/>
          </p:nvSpPr>
          <p:spPr>
            <a:xfrm>
              <a:off x="5328275" y="1939614"/>
              <a:ext cx="176441" cy="1135227"/>
            </a:xfrm>
            <a:custGeom>
              <a:avLst/>
              <a:gdLst/>
              <a:ahLst/>
              <a:cxnLst/>
              <a:rect l="l" t="t" r="r" b="b"/>
              <a:pathLst>
                <a:path w="4541" h="29217" extrusionOk="0">
                  <a:moveTo>
                    <a:pt x="3871" y="0"/>
                  </a:moveTo>
                  <a:cubicBezTo>
                    <a:pt x="428" y="0"/>
                    <a:pt x="695" y="6205"/>
                    <a:pt x="695" y="6205"/>
                  </a:cubicBezTo>
                  <a:lnTo>
                    <a:pt x="1" y="29217"/>
                  </a:lnTo>
                  <a:lnTo>
                    <a:pt x="3355" y="29217"/>
                  </a:lnTo>
                  <a:cubicBezTo>
                    <a:pt x="3355" y="29217"/>
                    <a:pt x="3842" y="10505"/>
                    <a:pt x="3355" y="5521"/>
                  </a:cubicBezTo>
                  <a:cubicBezTo>
                    <a:pt x="2867" y="533"/>
                    <a:pt x="4541" y="72"/>
                    <a:pt x="4541" y="72"/>
                  </a:cubicBezTo>
                  <a:cubicBezTo>
                    <a:pt x="4303" y="23"/>
                    <a:pt x="4080" y="0"/>
                    <a:pt x="3871" y="0"/>
                  </a:cubicBez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399;p46"/>
            <p:cNvSpPr/>
            <p:nvPr/>
          </p:nvSpPr>
          <p:spPr>
            <a:xfrm>
              <a:off x="2321408" y="3024072"/>
              <a:ext cx="405374" cy="294948"/>
            </a:xfrm>
            <a:custGeom>
              <a:avLst/>
              <a:gdLst/>
              <a:ahLst/>
              <a:cxnLst/>
              <a:rect l="l" t="t" r="r" b="b"/>
              <a:pathLst>
                <a:path w="10433" h="7591" extrusionOk="0">
                  <a:moveTo>
                    <a:pt x="3795" y="1"/>
                  </a:moveTo>
                  <a:cubicBezTo>
                    <a:pt x="1704" y="1"/>
                    <a:pt x="0" y="1701"/>
                    <a:pt x="0" y="3796"/>
                  </a:cubicBezTo>
                  <a:cubicBezTo>
                    <a:pt x="0" y="5887"/>
                    <a:pt x="1704" y="7591"/>
                    <a:pt x="3795" y="7591"/>
                  </a:cubicBezTo>
                  <a:lnTo>
                    <a:pt x="9638" y="7591"/>
                  </a:lnTo>
                  <a:cubicBezTo>
                    <a:pt x="10079" y="7591"/>
                    <a:pt x="10433" y="7233"/>
                    <a:pt x="10433" y="6796"/>
                  </a:cubicBezTo>
                  <a:cubicBezTo>
                    <a:pt x="10433" y="6355"/>
                    <a:pt x="10079" y="5997"/>
                    <a:pt x="9638" y="5997"/>
                  </a:cubicBezTo>
                  <a:lnTo>
                    <a:pt x="3795" y="5997"/>
                  </a:lnTo>
                  <a:cubicBezTo>
                    <a:pt x="2583" y="5997"/>
                    <a:pt x="1593" y="5008"/>
                    <a:pt x="1593" y="3796"/>
                  </a:cubicBezTo>
                  <a:cubicBezTo>
                    <a:pt x="1593" y="2583"/>
                    <a:pt x="2583" y="1594"/>
                    <a:pt x="3795" y="1594"/>
                  </a:cubicBezTo>
                  <a:lnTo>
                    <a:pt x="6461" y="1594"/>
                  </a:lnTo>
                  <a:cubicBezTo>
                    <a:pt x="6902" y="1594"/>
                    <a:pt x="7259" y="1236"/>
                    <a:pt x="7259" y="795"/>
                  </a:cubicBezTo>
                  <a:cubicBezTo>
                    <a:pt x="7259" y="354"/>
                    <a:pt x="6902" y="1"/>
                    <a:pt x="6461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400;p46"/>
            <p:cNvSpPr/>
            <p:nvPr/>
          </p:nvSpPr>
          <p:spPr>
            <a:xfrm>
              <a:off x="2391076" y="3282772"/>
              <a:ext cx="595608" cy="80158"/>
            </a:xfrm>
            <a:custGeom>
              <a:avLst/>
              <a:gdLst/>
              <a:ahLst/>
              <a:cxnLst/>
              <a:rect l="l" t="t" r="r" b="b"/>
              <a:pathLst>
                <a:path w="15329" h="2063" extrusionOk="0">
                  <a:moveTo>
                    <a:pt x="1030" y="1"/>
                  </a:moveTo>
                  <a:cubicBezTo>
                    <a:pt x="462" y="1"/>
                    <a:pt x="1" y="462"/>
                    <a:pt x="1" y="1033"/>
                  </a:cubicBezTo>
                  <a:cubicBezTo>
                    <a:pt x="1" y="1601"/>
                    <a:pt x="462" y="2062"/>
                    <a:pt x="1030" y="2062"/>
                  </a:cubicBezTo>
                  <a:lnTo>
                    <a:pt x="14300" y="2062"/>
                  </a:lnTo>
                  <a:cubicBezTo>
                    <a:pt x="14868" y="2062"/>
                    <a:pt x="15329" y="1601"/>
                    <a:pt x="15329" y="1033"/>
                  </a:cubicBezTo>
                  <a:cubicBezTo>
                    <a:pt x="15329" y="462"/>
                    <a:pt x="14868" y="1"/>
                    <a:pt x="1430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401;p46"/>
            <p:cNvSpPr/>
            <p:nvPr/>
          </p:nvSpPr>
          <p:spPr>
            <a:xfrm>
              <a:off x="2678218" y="3362892"/>
              <a:ext cx="80391" cy="378914"/>
            </a:xfrm>
            <a:custGeom>
              <a:avLst/>
              <a:gdLst/>
              <a:ahLst/>
              <a:cxnLst/>
              <a:rect l="l" t="t" r="r" b="b"/>
              <a:pathLst>
                <a:path w="2069" h="9752" extrusionOk="0">
                  <a:moveTo>
                    <a:pt x="1" y="0"/>
                  </a:moveTo>
                  <a:lnTo>
                    <a:pt x="1" y="9752"/>
                  </a:lnTo>
                  <a:lnTo>
                    <a:pt x="2069" y="97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402;p46"/>
            <p:cNvSpPr/>
            <p:nvPr/>
          </p:nvSpPr>
          <p:spPr>
            <a:xfrm>
              <a:off x="2678218" y="3541627"/>
              <a:ext cx="80391" cy="21448"/>
            </a:xfrm>
            <a:custGeom>
              <a:avLst/>
              <a:gdLst/>
              <a:ahLst/>
              <a:cxnLst/>
              <a:rect l="l" t="t" r="r" b="b"/>
              <a:pathLst>
                <a:path w="2069" h="552" extrusionOk="0">
                  <a:moveTo>
                    <a:pt x="1" y="0"/>
                  </a:moveTo>
                  <a:lnTo>
                    <a:pt x="1" y="552"/>
                  </a:lnTo>
                  <a:lnTo>
                    <a:pt x="2069" y="5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403;p46"/>
            <p:cNvSpPr/>
            <p:nvPr/>
          </p:nvSpPr>
          <p:spPr>
            <a:xfrm>
              <a:off x="2678218" y="3362892"/>
              <a:ext cx="80391" cy="44139"/>
            </a:xfrm>
            <a:custGeom>
              <a:avLst/>
              <a:gdLst/>
              <a:ahLst/>
              <a:cxnLst/>
              <a:rect l="l" t="t" r="r" b="b"/>
              <a:pathLst>
                <a:path w="2069" h="1136" extrusionOk="0">
                  <a:moveTo>
                    <a:pt x="1" y="0"/>
                  </a:moveTo>
                  <a:lnTo>
                    <a:pt x="1" y="1136"/>
                  </a:lnTo>
                  <a:lnTo>
                    <a:pt x="2069" y="1136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404;p46"/>
            <p:cNvSpPr/>
            <p:nvPr/>
          </p:nvSpPr>
          <p:spPr>
            <a:xfrm>
              <a:off x="2703279" y="3742199"/>
              <a:ext cx="30268" cy="183434"/>
            </a:xfrm>
            <a:custGeom>
              <a:avLst/>
              <a:gdLst/>
              <a:ahLst/>
              <a:cxnLst/>
              <a:rect l="l" t="t" r="r" b="b"/>
              <a:pathLst>
                <a:path w="779" h="4721" extrusionOk="0">
                  <a:moveTo>
                    <a:pt x="0" y="0"/>
                  </a:moveTo>
                  <a:lnTo>
                    <a:pt x="0" y="4720"/>
                  </a:lnTo>
                  <a:lnTo>
                    <a:pt x="779" y="4720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405;p46"/>
            <p:cNvSpPr/>
            <p:nvPr/>
          </p:nvSpPr>
          <p:spPr>
            <a:xfrm>
              <a:off x="2380352" y="3912892"/>
              <a:ext cx="617095" cy="61702"/>
            </a:xfrm>
            <a:custGeom>
              <a:avLst/>
              <a:gdLst/>
              <a:ahLst/>
              <a:cxnLst/>
              <a:rect l="l" t="t" r="r" b="b"/>
              <a:pathLst>
                <a:path w="15882" h="1588" extrusionOk="0">
                  <a:moveTo>
                    <a:pt x="1306" y="0"/>
                  </a:moveTo>
                  <a:cubicBezTo>
                    <a:pt x="585" y="0"/>
                    <a:pt x="0" y="588"/>
                    <a:pt x="0" y="1310"/>
                  </a:cubicBezTo>
                  <a:cubicBezTo>
                    <a:pt x="0" y="1460"/>
                    <a:pt x="123" y="1587"/>
                    <a:pt x="277" y="1587"/>
                  </a:cubicBezTo>
                  <a:cubicBezTo>
                    <a:pt x="427" y="1587"/>
                    <a:pt x="554" y="1460"/>
                    <a:pt x="554" y="1310"/>
                  </a:cubicBezTo>
                  <a:cubicBezTo>
                    <a:pt x="554" y="892"/>
                    <a:pt x="892" y="554"/>
                    <a:pt x="1306" y="554"/>
                  </a:cubicBezTo>
                  <a:lnTo>
                    <a:pt x="14576" y="554"/>
                  </a:lnTo>
                  <a:cubicBezTo>
                    <a:pt x="14990" y="554"/>
                    <a:pt x="15327" y="892"/>
                    <a:pt x="15327" y="1310"/>
                  </a:cubicBezTo>
                  <a:cubicBezTo>
                    <a:pt x="15327" y="1460"/>
                    <a:pt x="15451" y="1587"/>
                    <a:pt x="15605" y="1587"/>
                  </a:cubicBezTo>
                  <a:cubicBezTo>
                    <a:pt x="15758" y="1587"/>
                    <a:pt x="15882" y="1460"/>
                    <a:pt x="15882" y="1310"/>
                  </a:cubicBezTo>
                  <a:cubicBezTo>
                    <a:pt x="15882" y="588"/>
                    <a:pt x="15294" y="0"/>
                    <a:pt x="1457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406;p46"/>
            <p:cNvSpPr/>
            <p:nvPr/>
          </p:nvSpPr>
          <p:spPr>
            <a:xfrm>
              <a:off x="2415089" y="3947939"/>
              <a:ext cx="55873" cy="55718"/>
            </a:xfrm>
            <a:custGeom>
              <a:avLst/>
              <a:gdLst/>
              <a:ahLst/>
              <a:cxnLst/>
              <a:rect l="l" t="t" r="r" b="b"/>
              <a:pathLst>
                <a:path w="1438" h="1434" extrusionOk="0">
                  <a:moveTo>
                    <a:pt x="719" y="0"/>
                  </a:moveTo>
                  <a:cubicBezTo>
                    <a:pt x="325" y="0"/>
                    <a:pt x="1" y="321"/>
                    <a:pt x="1" y="715"/>
                  </a:cubicBezTo>
                  <a:cubicBezTo>
                    <a:pt x="1" y="1112"/>
                    <a:pt x="325" y="1433"/>
                    <a:pt x="719" y="1433"/>
                  </a:cubicBezTo>
                  <a:cubicBezTo>
                    <a:pt x="1117" y="1433"/>
                    <a:pt x="1438" y="1112"/>
                    <a:pt x="1438" y="715"/>
                  </a:cubicBezTo>
                  <a:cubicBezTo>
                    <a:pt x="1438" y="321"/>
                    <a:pt x="1117" y="0"/>
                    <a:pt x="71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07;p46"/>
            <p:cNvSpPr/>
            <p:nvPr/>
          </p:nvSpPr>
          <p:spPr>
            <a:xfrm>
              <a:off x="2902180" y="3947939"/>
              <a:ext cx="55679" cy="55718"/>
            </a:xfrm>
            <a:custGeom>
              <a:avLst/>
              <a:gdLst/>
              <a:ahLst/>
              <a:cxnLst/>
              <a:rect l="l" t="t" r="r" b="b"/>
              <a:pathLst>
                <a:path w="1433" h="1434" extrusionOk="0">
                  <a:moveTo>
                    <a:pt x="718" y="0"/>
                  </a:moveTo>
                  <a:cubicBezTo>
                    <a:pt x="321" y="0"/>
                    <a:pt x="0" y="321"/>
                    <a:pt x="0" y="715"/>
                  </a:cubicBezTo>
                  <a:cubicBezTo>
                    <a:pt x="0" y="1112"/>
                    <a:pt x="321" y="1433"/>
                    <a:pt x="718" y="1433"/>
                  </a:cubicBezTo>
                  <a:cubicBezTo>
                    <a:pt x="1112" y="1433"/>
                    <a:pt x="1433" y="1112"/>
                    <a:pt x="1433" y="715"/>
                  </a:cubicBezTo>
                  <a:cubicBezTo>
                    <a:pt x="1433" y="321"/>
                    <a:pt x="1112" y="0"/>
                    <a:pt x="718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408;p46"/>
            <p:cNvSpPr/>
            <p:nvPr/>
          </p:nvSpPr>
          <p:spPr>
            <a:xfrm>
              <a:off x="2223609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9" y="0"/>
                  </a:moveTo>
                  <a:cubicBezTo>
                    <a:pt x="85" y="0"/>
                    <a:pt x="1" y="84"/>
                    <a:pt x="1" y="187"/>
                  </a:cubicBezTo>
                  <a:lnTo>
                    <a:pt x="1" y="11853"/>
                  </a:lnTo>
                  <a:cubicBezTo>
                    <a:pt x="1" y="11958"/>
                    <a:pt x="85" y="12041"/>
                    <a:pt x="189" y="12041"/>
                  </a:cubicBezTo>
                  <a:lnTo>
                    <a:pt x="15279" y="12041"/>
                  </a:lnTo>
                  <a:cubicBezTo>
                    <a:pt x="15383" y="12041"/>
                    <a:pt x="15466" y="11958"/>
                    <a:pt x="15466" y="11853"/>
                  </a:cubicBezTo>
                  <a:lnTo>
                    <a:pt x="15466" y="187"/>
                  </a:lnTo>
                  <a:cubicBezTo>
                    <a:pt x="15466" y="84"/>
                    <a:pt x="15383" y="0"/>
                    <a:pt x="15279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409;p46"/>
            <p:cNvSpPr/>
            <p:nvPr/>
          </p:nvSpPr>
          <p:spPr>
            <a:xfrm>
              <a:off x="2261959" y="2521320"/>
              <a:ext cx="600893" cy="467892"/>
            </a:xfrm>
            <a:custGeom>
              <a:avLst/>
              <a:gdLst/>
              <a:ahLst/>
              <a:cxnLst/>
              <a:rect l="l" t="t" r="r" b="b"/>
              <a:pathLst>
                <a:path w="15465" h="12042" extrusionOk="0">
                  <a:moveTo>
                    <a:pt x="187" y="0"/>
                  </a:moveTo>
                  <a:cubicBezTo>
                    <a:pt x="84" y="0"/>
                    <a:pt x="0" y="84"/>
                    <a:pt x="0" y="187"/>
                  </a:cubicBezTo>
                  <a:lnTo>
                    <a:pt x="0" y="11853"/>
                  </a:lnTo>
                  <a:cubicBezTo>
                    <a:pt x="0" y="11958"/>
                    <a:pt x="84" y="12041"/>
                    <a:pt x="187" y="12041"/>
                  </a:cubicBezTo>
                  <a:lnTo>
                    <a:pt x="15278" y="12041"/>
                  </a:lnTo>
                  <a:cubicBezTo>
                    <a:pt x="15381" y="12041"/>
                    <a:pt x="15464" y="11958"/>
                    <a:pt x="15464" y="11853"/>
                  </a:cubicBezTo>
                  <a:lnTo>
                    <a:pt x="15464" y="187"/>
                  </a:lnTo>
                  <a:cubicBezTo>
                    <a:pt x="15464" y="84"/>
                    <a:pt x="15381" y="0"/>
                    <a:pt x="1527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410;p46"/>
            <p:cNvSpPr/>
            <p:nvPr/>
          </p:nvSpPr>
          <p:spPr>
            <a:xfrm>
              <a:off x="2491828" y="2989180"/>
              <a:ext cx="76739" cy="33765"/>
            </a:xfrm>
            <a:custGeom>
              <a:avLst/>
              <a:gdLst/>
              <a:ahLst/>
              <a:cxnLst/>
              <a:rect l="l" t="t" r="r" b="b"/>
              <a:pathLst>
                <a:path w="1975" h="869" extrusionOk="0">
                  <a:moveTo>
                    <a:pt x="1" y="0"/>
                  </a:moveTo>
                  <a:lnTo>
                    <a:pt x="1" y="868"/>
                  </a:lnTo>
                  <a:lnTo>
                    <a:pt x="1975" y="868"/>
                  </a:lnTo>
                  <a:lnTo>
                    <a:pt x="1975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411;p46"/>
            <p:cNvSpPr/>
            <p:nvPr/>
          </p:nvSpPr>
          <p:spPr>
            <a:xfrm>
              <a:off x="2816193" y="2541059"/>
              <a:ext cx="261883" cy="572917"/>
            </a:xfrm>
            <a:custGeom>
              <a:avLst/>
              <a:gdLst/>
              <a:ahLst/>
              <a:cxnLst/>
              <a:rect l="l" t="t" r="r" b="b"/>
              <a:pathLst>
                <a:path w="6740" h="14745" extrusionOk="0">
                  <a:moveTo>
                    <a:pt x="3860" y="0"/>
                  </a:moveTo>
                  <a:cubicBezTo>
                    <a:pt x="1" y="391"/>
                    <a:pt x="1564" y="8449"/>
                    <a:pt x="2082" y="11132"/>
                  </a:cubicBezTo>
                  <a:cubicBezTo>
                    <a:pt x="2550" y="13556"/>
                    <a:pt x="3017" y="14745"/>
                    <a:pt x="4037" y="14745"/>
                  </a:cubicBezTo>
                  <a:cubicBezTo>
                    <a:pt x="4147" y="14745"/>
                    <a:pt x="4264" y="14731"/>
                    <a:pt x="4388" y="14703"/>
                  </a:cubicBezTo>
                  <a:cubicBezTo>
                    <a:pt x="5657" y="14423"/>
                    <a:pt x="6739" y="7601"/>
                    <a:pt x="6646" y="4166"/>
                  </a:cubicBezTo>
                  <a:cubicBezTo>
                    <a:pt x="6552" y="735"/>
                    <a:pt x="3860" y="0"/>
                    <a:pt x="386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412;p46"/>
            <p:cNvSpPr/>
            <p:nvPr/>
          </p:nvSpPr>
          <p:spPr>
            <a:xfrm>
              <a:off x="2925766" y="2781341"/>
              <a:ext cx="429076" cy="333764"/>
            </a:xfrm>
            <a:custGeom>
              <a:avLst/>
              <a:gdLst/>
              <a:ahLst/>
              <a:cxnLst/>
              <a:rect l="l" t="t" r="r" b="b"/>
              <a:pathLst>
                <a:path w="11043" h="8590" extrusionOk="0">
                  <a:moveTo>
                    <a:pt x="9646" y="0"/>
                  </a:moveTo>
                  <a:cubicBezTo>
                    <a:pt x="6158" y="2663"/>
                    <a:pt x="75" y="7600"/>
                    <a:pt x="44" y="7621"/>
                  </a:cubicBezTo>
                  <a:cubicBezTo>
                    <a:pt x="1" y="7647"/>
                    <a:pt x="619" y="8559"/>
                    <a:pt x="1123" y="8559"/>
                  </a:cubicBezTo>
                  <a:cubicBezTo>
                    <a:pt x="1123" y="8559"/>
                    <a:pt x="1330" y="8589"/>
                    <a:pt x="1670" y="8589"/>
                  </a:cubicBezTo>
                  <a:cubicBezTo>
                    <a:pt x="2564" y="8589"/>
                    <a:pt x="4384" y="8384"/>
                    <a:pt x="5823" y="6899"/>
                  </a:cubicBezTo>
                  <a:cubicBezTo>
                    <a:pt x="7023" y="5663"/>
                    <a:pt x="9368" y="3231"/>
                    <a:pt x="11042" y="1493"/>
                  </a:cubicBezTo>
                  <a:lnTo>
                    <a:pt x="9646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413;p46"/>
            <p:cNvSpPr/>
            <p:nvPr/>
          </p:nvSpPr>
          <p:spPr>
            <a:xfrm>
              <a:off x="3300526" y="2716142"/>
              <a:ext cx="128416" cy="123248"/>
            </a:xfrm>
            <a:custGeom>
              <a:avLst/>
              <a:gdLst/>
              <a:ahLst/>
              <a:cxnLst/>
              <a:rect l="l" t="t" r="r" b="b"/>
              <a:pathLst>
                <a:path w="3305" h="3172" extrusionOk="0">
                  <a:moveTo>
                    <a:pt x="2192" y="1"/>
                  </a:moveTo>
                  <a:cubicBezTo>
                    <a:pt x="2192" y="1"/>
                    <a:pt x="1300" y="682"/>
                    <a:pt x="1" y="1678"/>
                  </a:cubicBezTo>
                  <a:lnTo>
                    <a:pt x="1397" y="3171"/>
                  </a:lnTo>
                  <a:cubicBezTo>
                    <a:pt x="2497" y="2029"/>
                    <a:pt x="3305" y="1191"/>
                    <a:pt x="3305" y="1191"/>
                  </a:cubicBezTo>
                  <a:lnTo>
                    <a:pt x="2192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414;p46"/>
            <p:cNvSpPr/>
            <p:nvPr/>
          </p:nvSpPr>
          <p:spPr>
            <a:xfrm>
              <a:off x="3385658" y="2657431"/>
              <a:ext cx="160782" cy="128493"/>
            </a:xfrm>
            <a:custGeom>
              <a:avLst/>
              <a:gdLst/>
              <a:ahLst/>
              <a:cxnLst/>
              <a:rect l="l" t="t" r="r" b="b"/>
              <a:pathLst>
                <a:path w="4138" h="3307" extrusionOk="0">
                  <a:moveTo>
                    <a:pt x="3347" y="0"/>
                  </a:moveTo>
                  <a:cubicBezTo>
                    <a:pt x="3108" y="0"/>
                    <a:pt x="2834" y="41"/>
                    <a:pt x="2571" y="139"/>
                  </a:cubicBezTo>
                  <a:cubicBezTo>
                    <a:pt x="1936" y="380"/>
                    <a:pt x="1" y="1512"/>
                    <a:pt x="1" y="1512"/>
                  </a:cubicBezTo>
                  <a:lnTo>
                    <a:pt x="1114" y="2702"/>
                  </a:lnTo>
                  <a:cubicBezTo>
                    <a:pt x="1114" y="2702"/>
                    <a:pt x="1551" y="3307"/>
                    <a:pt x="2042" y="3307"/>
                  </a:cubicBezTo>
                  <a:cubicBezTo>
                    <a:pt x="2165" y="3307"/>
                    <a:pt x="2292" y="3269"/>
                    <a:pt x="2417" y="3172"/>
                  </a:cubicBezTo>
                  <a:cubicBezTo>
                    <a:pt x="3035" y="2700"/>
                    <a:pt x="3458" y="2047"/>
                    <a:pt x="3265" y="2047"/>
                  </a:cubicBezTo>
                  <a:cubicBezTo>
                    <a:pt x="3264" y="2047"/>
                    <a:pt x="3263" y="2047"/>
                    <a:pt x="3262" y="2047"/>
                  </a:cubicBezTo>
                  <a:cubicBezTo>
                    <a:pt x="3113" y="2051"/>
                    <a:pt x="2644" y="2195"/>
                    <a:pt x="2390" y="2195"/>
                  </a:cubicBezTo>
                  <a:cubicBezTo>
                    <a:pt x="2303" y="2195"/>
                    <a:pt x="2241" y="2179"/>
                    <a:pt x="2226" y="2133"/>
                  </a:cubicBezTo>
                  <a:cubicBezTo>
                    <a:pt x="2163" y="1956"/>
                    <a:pt x="4137" y="373"/>
                    <a:pt x="4017" y="189"/>
                  </a:cubicBezTo>
                  <a:cubicBezTo>
                    <a:pt x="3947" y="80"/>
                    <a:pt x="3682" y="0"/>
                    <a:pt x="3347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415;p46"/>
            <p:cNvSpPr/>
            <p:nvPr/>
          </p:nvSpPr>
          <p:spPr>
            <a:xfrm>
              <a:off x="2840478" y="2537912"/>
              <a:ext cx="257842" cy="322652"/>
            </a:xfrm>
            <a:custGeom>
              <a:avLst/>
              <a:gdLst/>
              <a:ahLst/>
              <a:cxnLst/>
              <a:rect l="l" t="t" r="r" b="b"/>
              <a:pathLst>
                <a:path w="6636" h="8304" extrusionOk="0">
                  <a:moveTo>
                    <a:pt x="2660" y="1"/>
                  </a:moveTo>
                  <a:cubicBezTo>
                    <a:pt x="1902" y="108"/>
                    <a:pt x="562" y="459"/>
                    <a:pt x="281" y="2510"/>
                  </a:cubicBezTo>
                  <a:cubicBezTo>
                    <a:pt x="1" y="4561"/>
                    <a:pt x="522" y="8303"/>
                    <a:pt x="522" y="8303"/>
                  </a:cubicBezTo>
                  <a:lnTo>
                    <a:pt x="6024" y="8303"/>
                  </a:lnTo>
                  <a:lnTo>
                    <a:pt x="6435" y="4762"/>
                  </a:lnTo>
                  <a:cubicBezTo>
                    <a:pt x="6635" y="81"/>
                    <a:pt x="2660" y="1"/>
                    <a:pt x="2660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416;p46"/>
            <p:cNvSpPr/>
            <p:nvPr/>
          </p:nvSpPr>
          <p:spPr>
            <a:xfrm>
              <a:off x="2546731" y="2967731"/>
              <a:ext cx="615619" cy="375339"/>
            </a:xfrm>
            <a:custGeom>
              <a:avLst/>
              <a:gdLst/>
              <a:ahLst/>
              <a:cxnLst/>
              <a:rect l="l" t="t" r="r" b="b"/>
              <a:pathLst>
                <a:path w="15844" h="9660" extrusionOk="0">
                  <a:moveTo>
                    <a:pt x="1276" y="0"/>
                  </a:moveTo>
                  <a:cubicBezTo>
                    <a:pt x="1254" y="0"/>
                    <a:pt x="1232" y="14"/>
                    <a:pt x="1220" y="37"/>
                  </a:cubicBezTo>
                  <a:lnTo>
                    <a:pt x="14" y="2513"/>
                  </a:lnTo>
                  <a:cubicBezTo>
                    <a:pt x="0" y="2543"/>
                    <a:pt x="11" y="2583"/>
                    <a:pt x="44" y="2597"/>
                  </a:cubicBezTo>
                  <a:lnTo>
                    <a:pt x="14536" y="9652"/>
                  </a:lnTo>
                  <a:cubicBezTo>
                    <a:pt x="14545" y="9657"/>
                    <a:pt x="14555" y="9660"/>
                    <a:pt x="14565" y="9660"/>
                  </a:cubicBezTo>
                  <a:cubicBezTo>
                    <a:pt x="14588" y="9660"/>
                    <a:pt x="14611" y="9647"/>
                    <a:pt x="14620" y="9625"/>
                  </a:cubicBezTo>
                  <a:lnTo>
                    <a:pt x="15826" y="7147"/>
                  </a:lnTo>
                  <a:cubicBezTo>
                    <a:pt x="15843" y="7116"/>
                    <a:pt x="15829" y="7079"/>
                    <a:pt x="15799" y="7063"/>
                  </a:cubicBezTo>
                  <a:lnTo>
                    <a:pt x="1303" y="8"/>
                  </a:lnTo>
                  <a:cubicBezTo>
                    <a:pt x="1294" y="3"/>
                    <a:pt x="1285" y="0"/>
                    <a:pt x="1276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417;p46"/>
            <p:cNvSpPr/>
            <p:nvPr/>
          </p:nvSpPr>
          <p:spPr>
            <a:xfrm>
              <a:off x="3072328" y="3324308"/>
              <a:ext cx="72581" cy="570158"/>
            </a:xfrm>
            <a:custGeom>
              <a:avLst/>
              <a:gdLst/>
              <a:ahLst/>
              <a:cxnLst/>
              <a:rect l="l" t="t" r="r" b="b"/>
              <a:pathLst>
                <a:path w="1868" h="14674" extrusionOk="0">
                  <a:moveTo>
                    <a:pt x="1350" y="1"/>
                  </a:moveTo>
                  <a:lnTo>
                    <a:pt x="0" y="47"/>
                  </a:lnTo>
                  <a:lnTo>
                    <a:pt x="518" y="14674"/>
                  </a:lnTo>
                  <a:lnTo>
                    <a:pt x="1868" y="14627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418;p46"/>
            <p:cNvSpPr/>
            <p:nvPr/>
          </p:nvSpPr>
          <p:spPr>
            <a:xfrm>
              <a:off x="3034289" y="3217572"/>
              <a:ext cx="128299" cy="486620"/>
            </a:xfrm>
            <a:custGeom>
              <a:avLst/>
              <a:gdLst/>
              <a:ahLst/>
              <a:cxnLst/>
              <a:rect l="l" t="t" r="r" b="b"/>
              <a:pathLst>
                <a:path w="3302" h="12524" extrusionOk="0">
                  <a:moveTo>
                    <a:pt x="1727" y="1"/>
                  </a:moveTo>
                  <a:cubicBezTo>
                    <a:pt x="1713" y="1"/>
                    <a:pt x="1698" y="1"/>
                    <a:pt x="1684" y="2"/>
                  </a:cubicBezTo>
                  <a:lnTo>
                    <a:pt x="1157" y="22"/>
                  </a:lnTo>
                  <a:cubicBezTo>
                    <a:pt x="512" y="45"/>
                    <a:pt x="0" y="593"/>
                    <a:pt x="24" y="1238"/>
                  </a:cubicBezTo>
                  <a:lnTo>
                    <a:pt x="425" y="12523"/>
                  </a:lnTo>
                  <a:lnTo>
                    <a:pt x="3301" y="12423"/>
                  </a:lnTo>
                  <a:lnTo>
                    <a:pt x="2904" y="1138"/>
                  </a:lnTo>
                  <a:cubicBezTo>
                    <a:pt x="2881" y="503"/>
                    <a:pt x="2357" y="1"/>
                    <a:pt x="1727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419;p46"/>
            <p:cNvSpPr/>
            <p:nvPr/>
          </p:nvSpPr>
          <p:spPr>
            <a:xfrm>
              <a:off x="3050763" y="3700274"/>
              <a:ext cx="114545" cy="78681"/>
            </a:xfrm>
            <a:custGeom>
              <a:avLst/>
              <a:gdLst/>
              <a:ahLst/>
              <a:cxnLst/>
              <a:rect l="l" t="t" r="r" b="b"/>
              <a:pathLst>
                <a:path w="2948" h="2025" extrusionOk="0">
                  <a:moveTo>
                    <a:pt x="2877" y="0"/>
                  </a:moveTo>
                  <a:lnTo>
                    <a:pt x="1" y="100"/>
                  </a:lnTo>
                  <a:lnTo>
                    <a:pt x="68" y="2025"/>
                  </a:lnTo>
                  <a:lnTo>
                    <a:pt x="2947" y="1921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420;p46"/>
            <p:cNvSpPr/>
            <p:nvPr/>
          </p:nvSpPr>
          <p:spPr>
            <a:xfrm>
              <a:off x="3087637" y="4000627"/>
              <a:ext cx="303030" cy="48957"/>
            </a:xfrm>
            <a:custGeom>
              <a:avLst/>
              <a:gdLst/>
              <a:ahLst/>
              <a:cxnLst/>
              <a:rect l="l" t="t" r="r" b="b"/>
              <a:pathLst>
                <a:path w="7799" h="1260" extrusionOk="0">
                  <a:moveTo>
                    <a:pt x="7581" y="0"/>
                  </a:moveTo>
                  <a:lnTo>
                    <a:pt x="1" y="268"/>
                  </a:lnTo>
                  <a:lnTo>
                    <a:pt x="34" y="1260"/>
                  </a:lnTo>
                  <a:lnTo>
                    <a:pt x="7798" y="986"/>
                  </a:lnTo>
                  <a:cubicBezTo>
                    <a:pt x="7798" y="986"/>
                    <a:pt x="7765" y="886"/>
                    <a:pt x="7581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421;p46"/>
            <p:cNvSpPr/>
            <p:nvPr/>
          </p:nvSpPr>
          <p:spPr>
            <a:xfrm>
              <a:off x="3082586" y="3868752"/>
              <a:ext cx="299650" cy="142287"/>
            </a:xfrm>
            <a:custGeom>
              <a:avLst/>
              <a:gdLst/>
              <a:ahLst/>
              <a:cxnLst/>
              <a:rect l="l" t="t" r="r" b="b"/>
              <a:pathLst>
                <a:path w="7712" h="3662" extrusionOk="0">
                  <a:moveTo>
                    <a:pt x="1912" y="0"/>
                  </a:moveTo>
                  <a:lnTo>
                    <a:pt x="0" y="67"/>
                  </a:lnTo>
                  <a:lnTo>
                    <a:pt x="131" y="3662"/>
                  </a:lnTo>
                  <a:lnTo>
                    <a:pt x="7711" y="3394"/>
                  </a:lnTo>
                  <a:cubicBezTo>
                    <a:pt x="7705" y="3374"/>
                    <a:pt x="7701" y="3358"/>
                    <a:pt x="7697" y="3338"/>
                  </a:cubicBezTo>
                  <a:cubicBezTo>
                    <a:pt x="7500" y="2402"/>
                    <a:pt x="4922" y="2282"/>
                    <a:pt x="3341" y="2185"/>
                  </a:cubicBezTo>
                  <a:cubicBezTo>
                    <a:pt x="1764" y="2091"/>
                    <a:pt x="1912" y="0"/>
                    <a:pt x="1912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422;p46"/>
            <p:cNvSpPr/>
            <p:nvPr/>
          </p:nvSpPr>
          <p:spPr>
            <a:xfrm>
              <a:off x="3224603" y="3970903"/>
              <a:ext cx="133739" cy="35591"/>
            </a:xfrm>
            <a:custGeom>
              <a:avLst/>
              <a:gdLst/>
              <a:ahLst/>
              <a:cxnLst/>
              <a:rect l="l" t="t" r="r" b="b"/>
              <a:pathLst>
                <a:path w="3442" h="916" extrusionOk="0">
                  <a:moveTo>
                    <a:pt x="3441" y="0"/>
                  </a:moveTo>
                  <a:cubicBezTo>
                    <a:pt x="3428" y="0"/>
                    <a:pt x="2129" y="0"/>
                    <a:pt x="1216" y="77"/>
                  </a:cubicBezTo>
                  <a:cubicBezTo>
                    <a:pt x="288" y="157"/>
                    <a:pt x="4" y="893"/>
                    <a:pt x="1" y="899"/>
                  </a:cubicBezTo>
                  <a:lnTo>
                    <a:pt x="47" y="916"/>
                  </a:lnTo>
                  <a:cubicBezTo>
                    <a:pt x="50" y="909"/>
                    <a:pt x="325" y="204"/>
                    <a:pt x="1219" y="128"/>
                  </a:cubicBezTo>
                  <a:cubicBezTo>
                    <a:pt x="2129" y="51"/>
                    <a:pt x="3428" y="48"/>
                    <a:pt x="3441" y="48"/>
                  </a:cubicBezTo>
                  <a:lnTo>
                    <a:pt x="34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423;p46"/>
            <p:cNvSpPr/>
            <p:nvPr/>
          </p:nvSpPr>
          <p:spPr>
            <a:xfrm>
              <a:off x="3119188" y="3870034"/>
              <a:ext cx="104947" cy="95855"/>
            </a:xfrm>
            <a:custGeom>
              <a:avLst/>
              <a:gdLst/>
              <a:ahLst/>
              <a:cxnLst/>
              <a:rect l="l" t="t" r="r" b="b"/>
              <a:pathLst>
                <a:path w="2701" h="2467" extrusionOk="0">
                  <a:moveTo>
                    <a:pt x="0" y="1"/>
                  </a:moveTo>
                  <a:cubicBezTo>
                    <a:pt x="4" y="87"/>
                    <a:pt x="64" y="2138"/>
                    <a:pt x="862" y="2393"/>
                  </a:cubicBezTo>
                  <a:cubicBezTo>
                    <a:pt x="1036" y="2446"/>
                    <a:pt x="1223" y="2466"/>
                    <a:pt x="1407" y="2466"/>
                  </a:cubicBezTo>
                  <a:cubicBezTo>
                    <a:pt x="2059" y="2466"/>
                    <a:pt x="2694" y="2199"/>
                    <a:pt x="2700" y="2195"/>
                  </a:cubicBezTo>
                  <a:lnTo>
                    <a:pt x="2680" y="2149"/>
                  </a:lnTo>
                  <a:cubicBezTo>
                    <a:pt x="2672" y="2151"/>
                    <a:pt x="2045" y="2419"/>
                    <a:pt x="1403" y="2419"/>
                  </a:cubicBezTo>
                  <a:cubicBezTo>
                    <a:pt x="1225" y="2419"/>
                    <a:pt x="1046" y="2398"/>
                    <a:pt x="879" y="2346"/>
                  </a:cubicBezTo>
                  <a:cubicBezTo>
                    <a:pt x="114" y="2102"/>
                    <a:pt x="51" y="21"/>
                    <a:pt x="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424;p46"/>
            <p:cNvSpPr/>
            <p:nvPr/>
          </p:nvSpPr>
          <p:spPr>
            <a:xfrm>
              <a:off x="3120082" y="3879748"/>
              <a:ext cx="40837" cy="26033"/>
            </a:xfrm>
            <a:custGeom>
              <a:avLst/>
              <a:gdLst/>
              <a:ahLst/>
              <a:cxnLst/>
              <a:rect l="l" t="t" r="r" b="b"/>
              <a:pathLst>
                <a:path w="1051" h="670" extrusionOk="0">
                  <a:moveTo>
                    <a:pt x="28" y="1"/>
                  </a:moveTo>
                  <a:lnTo>
                    <a:pt x="1" y="44"/>
                  </a:lnTo>
                  <a:lnTo>
                    <a:pt x="1023" y="670"/>
                  </a:lnTo>
                  <a:lnTo>
                    <a:pt x="1050" y="630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425;p46"/>
            <p:cNvSpPr/>
            <p:nvPr/>
          </p:nvSpPr>
          <p:spPr>
            <a:xfrm>
              <a:off x="3123501" y="3885615"/>
              <a:ext cx="34270" cy="21448"/>
            </a:xfrm>
            <a:custGeom>
              <a:avLst/>
              <a:gdLst/>
              <a:ahLst/>
              <a:cxnLst/>
              <a:rect l="l" t="t" r="r" b="b"/>
              <a:pathLst>
                <a:path w="882" h="552" extrusionOk="0">
                  <a:moveTo>
                    <a:pt x="859" y="1"/>
                  </a:moveTo>
                  <a:lnTo>
                    <a:pt x="0" y="511"/>
                  </a:lnTo>
                  <a:lnTo>
                    <a:pt x="23" y="552"/>
                  </a:lnTo>
                  <a:lnTo>
                    <a:pt x="882" y="44"/>
                  </a:lnTo>
                  <a:lnTo>
                    <a:pt x="8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426;p46"/>
            <p:cNvSpPr/>
            <p:nvPr/>
          </p:nvSpPr>
          <p:spPr>
            <a:xfrm>
              <a:off x="3126065" y="3917282"/>
              <a:ext cx="46898" cy="16397"/>
            </a:xfrm>
            <a:custGeom>
              <a:avLst/>
              <a:gdLst/>
              <a:ahLst/>
              <a:cxnLst/>
              <a:rect l="l" t="t" r="r" b="b"/>
              <a:pathLst>
                <a:path w="1207" h="422" extrusionOk="0">
                  <a:moveTo>
                    <a:pt x="14" y="0"/>
                  </a:moveTo>
                  <a:lnTo>
                    <a:pt x="1" y="51"/>
                  </a:lnTo>
                  <a:lnTo>
                    <a:pt x="1194" y="421"/>
                  </a:lnTo>
                  <a:lnTo>
                    <a:pt x="1206" y="375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427;p46"/>
            <p:cNvSpPr/>
            <p:nvPr/>
          </p:nvSpPr>
          <p:spPr>
            <a:xfrm>
              <a:off x="3132438" y="3916117"/>
              <a:ext cx="32250" cy="24207"/>
            </a:xfrm>
            <a:custGeom>
              <a:avLst/>
              <a:gdLst/>
              <a:ahLst/>
              <a:cxnLst/>
              <a:rect l="l" t="t" r="r" b="b"/>
              <a:pathLst>
                <a:path w="830" h="623" extrusionOk="0">
                  <a:moveTo>
                    <a:pt x="802" y="1"/>
                  </a:moveTo>
                  <a:lnTo>
                    <a:pt x="0" y="582"/>
                  </a:lnTo>
                  <a:lnTo>
                    <a:pt x="31" y="622"/>
                  </a:lnTo>
                  <a:lnTo>
                    <a:pt x="829" y="41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428;p46"/>
            <p:cNvSpPr/>
            <p:nvPr/>
          </p:nvSpPr>
          <p:spPr>
            <a:xfrm>
              <a:off x="2400712" y="2026884"/>
              <a:ext cx="433583" cy="281971"/>
            </a:xfrm>
            <a:custGeom>
              <a:avLst/>
              <a:gdLst/>
              <a:ahLst/>
              <a:cxnLst/>
              <a:rect l="l" t="t" r="r" b="b"/>
              <a:pathLst>
                <a:path w="11159" h="7257" extrusionOk="0">
                  <a:moveTo>
                    <a:pt x="3628" y="0"/>
                  </a:moveTo>
                  <a:cubicBezTo>
                    <a:pt x="1630" y="0"/>
                    <a:pt x="0" y="1634"/>
                    <a:pt x="0" y="3628"/>
                  </a:cubicBezTo>
                  <a:cubicBezTo>
                    <a:pt x="0" y="5623"/>
                    <a:pt x="1630" y="7256"/>
                    <a:pt x="3628" y="7256"/>
                  </a:cubicBezTo>
                  <a:lnTo>
                    <a:pt x="7530" y="7256"/>
                  </a:lnTo>
                  <a:cubicBezTo>
                    <a:pt x="9525" y="7256"/>
                    <a:pt x="11158" y="5623"/>
                    <a:pt x="11158" y="3628"/>
                  </a:cubicBezTo>
                  <a:cubicBezTo>
                    <a:pt x="11158" y="1634"/>
                    <a:pt x="9525" y="0"/>
                    <a:pt x="753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429;p46"/>
            <p:cNvSpPr/>
            <p:nvPr/>
          </p:nvSpPr>
          <p:spPr>
            <a:xfrm>
              <a:off x="2440422" y="2945661"/>
              <a:ext cx="439800" cy="322730"/>
            </a:xfrm>
            <a:custGeom>
              <a:avLst/>
              <a:gdLst/>
              <a:ahLst/>
              <a:cxnLst/>
              <a:rect l="l" t="t" r="r" b="b"/>
              <a:pathLst>
                <a:path w="11319" h="8306" extrusionOk="0">
                  <a:moveTo>
                    <a:pt x="5660" y="1"/>
                  </a:moveTo>
                  <a:cubicBezTo>
                    <a:pt x="2533" y="1"/>
                    <a:pt x="1" y="1862"/>
                    <a:pt x="1" y="4153"/>
                  </a:cubicBezTo>
                  <a:cubicBezTo>
                    <a:pt x="1" y="6449"/>
                    <a:pt x="2533" y="8306"/>
                    <a:pt x="5660" y="8306"/>
                  </a:cubicBezTo>
                  <a:cubicBezTo>
                    <a:pt x="8784" y="8306"/>
                    <a:pt x="11319" y="6449"/>
                    <a:pt x="11319" y="4153"/>
                  </a:cubicBezTo>
                  <a:cubicBezTo>
                    <a:pt x="11319" y="1862"/>
                    <a:pt x="8784" y="1"/>
                    <a:pt x="5660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430;p46"/>
            <p:cNvSpPr/>
            <p:nvPr/>
          </p:nvSpPr>
          <p:spPr>
            <a:xfrm>
              <a:off x="2454838" y="2270391"/>
              <a:ext cx="310918" cy="299417"/>
            </a:xfrm>
            <a:custGeom>
              <a:avLst/>
              <a:gdLst/>
              <a:ahLst/>
              <a:cxnLst/>
              <a:rect l="l" t="t" r="r" b="b"/>
              <a:pathLst>
                <a:path w="8002" h="7706" extrusionOk="0">
                  <a:moveTo>
                    <a:pt x="2900" y="1"/>
                  </a:moveTo>
                  <a:cubicBezTo>
                    <a:pt x="2900" y="1"/>
                    <a:pt x="2794" y="2921"/>
                    <a:pt x="2065" y="4665"/>
                  </a:cubicBezTo>
                  <a:cubicBezTo>
                    <a:pt x="1337" y="6409"/>
                    <a:pt x="0" y="6435"/>
                    <a:pt x="0" y="6435"/>
                  </a:cubicBezTo>
                  <a:cubicBezTo>
                    <a:pt x="0" y="6435"/>
                    <a:pt x="973" y="7284"/>
                    <a:pt x="3465" y="7658"/>
                  </a:cubicBezTo>
                  <a:cubicBezTo>
                    <a:pt x="3683" y="7691"/>
                    <a:pt x="3899" y="7706"/>
                    <a:pt x="4110" y="7706"/>
                  </a:cubicBezTo>
                  <a:cubicBezTo>
                    <a:pt x="6303" y="7706"/>
                    <a:pt x="8001" y="6084"/>
                    <a:pt x="8001" y="6084"/>
                  </a:cubicBezTo>
                  <a:cubicBezTo>
                    <a:pt x="4788" y="4889"/>
                    <a:pt x="4734" y="1418"/>
                    <a:pt x="4734" y="1418"/>
                  </a:cubicBezTo>
                  <a:lnTo>
                    <a:pt x="2900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431;p46"/>
            <p:cNvSpPr/>
            <p:nvPr/>
          </p:nvSpPr>
          <p:spPr>
            <a:xfrm>
              <a:off x="2588928" y="2285739"/>
              <a:ext cx="58593" cy="90105"/>
            </a:xfrm>
            <a:custGeom>
              <a:avLst/>
              <a:gdLst/>
              <a:ahLst/>
              <a:cxnLst/>
              <a:rect l="l" t="t" r="r" b="b"/>
              <a:pathLst>
                <a:path w="1508" h="2319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7" y="381"/>
                    <a:pt x="341" y="1023"/>
                  </a:cubicBezTo>
                  <a:cubicBezTo>
                    <a:pt x="629" y="1664"/>
                    <a:pt x="1507" y="2318"/>
                    <a:pt x="1507" y="2318"/>
                  </a:cubicBezTo>
                  <a:lnTo>
                    <a:pt x="1293" y="1076"/>
                  </a:lnTo>
                  <a:lnTo>
                    <a:pt x="1283" y="10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432;p46"/>
            <p:cNvSpPr/>
            <p:nvPr/>
          </p:nvSpPr>
          <p:spPr>
            <a:xfrm>
              <a:off x="2529984" y="2138710"/>
              <a:ext cx="185805" cy="194392"/>
            </a:xfrm>
            <a:custGeom>
              <a:avLst/>
              <a:gdLst/>
              <a:ahLst/>
              <a:cxnLst/>
              <a:rect l="l" t="t" r="r" b="b"/>
              <a:pathLst>
                <a:path w="4782" h="5003" extrusionOk="0">
                  <a:moveTo>
                    <a:pt x="2654" y="0"/>
                  </a:moveTo>
                  <a:cubicBezTo>
                    <a:pt x="1864" y="0"/>
                    <a:pt x="962" y="328"/>
                    <a:pt x="849" y="907"/>
                  </a:cubicBezTo>
                  <a:cubicBezTo>
                    <a:pt x="679" y="1783"/>
                    <a:pt x="759" y="2291"/>
                    <a:pt x="759" y="2291"/>
                  </a:cubicBezTo>
                  <a:cubicBezTo>
                    <a:pt x="759" y="2291"/>
                    <a:pt x="692" y="2198"/>
                    <a:pt x="563" y="2198"/>
                  </a:cubicBezTo>
                  <a:cubicBezTo>
                    <a:pt x="511" y="2198"/>
                    <a:pt x="450" y="2213"/>
                    <a:pt x="378" y="2254"/>
                  </a:cubicBezTo>
                  <a:cubicBezTo>
                    <a:pt x="131" y="2397"/>
                    <a:pt x="1" y="3049"/>
                    <a:pt x="314" y="3323"/>
                  </a:cubicBezTo>
                  <a:cubicBezTo>
                    <a:pt x="439" y="3432"/>
                    <a:pt x="568" y="3465"/>
                    <a:pt x="678" y="3465"/>
                  </a:cubicBezTo>
                  <a:cubicBezTo>
                    <a:pt x="844" y="3465"/>
                    <a:pt x="966" y="3390"/>
                    <a:pt x="966" y="3390"/>
                  </a:cubicBezTo>
                  <a:cubicBezTo>
                    <a:pt x="966" y="3390"/>
                    <a:pt x="1096" y="3834"/>
                    <a:pt x="1842" y="4382"/>
                  </a:cubicBezTo>
                  <a:cubicBezTo>
                    <a:pt x="2344" y="4752"/>
                    <a:pt x="3387" y="5003"/>
                    <a:pt x="4053" y="5003"/>
                  </a:cubicBezTo>
                  <a:cubicBezTo>
                    <a:pt x="4374" y="5003"/>
                    <a:pt x="4608" y="4944"/>
                    <a:pt x="4651" y="4813"/>
                  </a:cubicBezTo>
                  <a:cubicBezTo>
                    <a:pt x="4781" y="4409"/>
                    <a:pt x="4323" y="804"/>
                    <a:pt x="3655" y="266"/>
                  </a:cubicBezTo>
                  <a:cubicBezTo>
                    <a:pt x="3431" y="85"/>
                    <a:pt x="3057" y="0"/>
                    <a:pt x="265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433;p46"/>
            <p:cNvSpPr/>
            <p:nvPr/>
          </p:nvSpPr>
          <p:spPr>
            <a:xfrm>
              <a:off x="2597631" y="2205736"/>
              <a:ext cx="33765" cy="13871"/>
            </a:xfrm>
            <a:custGeom>
              <a:avLst/>
              <a:gdLst/>
              <a:ahLst/>
              <a:cxnLst/>
              <a:rect l="l" t="t" r="r" b="b"/>
              <a:pathLst>
                <a:path w="869" h="357" extrusionOk="0">
                  <a:moveTo>
                    <a:pt x="450" y="0"/>
                  </a:moveTo>
                  <a:cubicBezTo>
                    <a:pt x="250" y="0"/>
                    <a:pt x="1" y="24"/>
                    <a:pt x="1" y="24"/>
                  </a:cubicBezTo>
                  <a:cubicBezTo>
                    <a:pt x="1" y="24"/>
                    <a:pt x="110" y="222"/>
                    <a:pt x="251" y="315"/>
                  </a:cubicBezTo>
                  <a:cubicBezTo>
                    <a:pt x="299" y="346"/>
                    <a:pt x="383" y="357"/>
                    <a:pt x="475" y="357"/>
                  </a:cubicBezTo>
                  <a:cubicBezTo>
                    <a:pt x="658" y="357"/>
                    <a:pt x="869" y="315"/>
                    <a:pt x="869" y="315"/>
                  </a:cubicBezTo>
                  <a:cubicBezTo>
                    <a:pt x="869" y="315"/>
                    <a:pt x="789" y="78"/>
                    <a:pt x="675" y="24"/>
                  </a:cubicBezTo>
                  <a:cubicBezTo>
                    <a:pt x="637" y="6"/>
                    <a:pt x="550" y="0"/>
                    <a:pt x="4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434;p46"/>
            <p:cNvSpPr/>
            <p:nvPr/>
          </p:nvSpPr>
          <p:spPr>
            <a:xfrm>
              <a:off x="2664851" y="2193963"/>
              <a:ext cx="22225" cy="21837"/>
            </a:xfrm>
            <a:custGeom>
              <a:avLst/>
              <a:gdLst/>
              <a:ahLst/>
              <a:cxnLst/>
              <a:rect l="l" t="t" r="r" b="b"/>
              <a:pathLst>
                <a:path w="572" h="562" extrusionOk="0">
                  <a:moveTo>
                    <a:pt x="542" y="0"/>
                  </a:moveTo>
                  <a:cubicBezTo>
                    <a:pt x="542" y="0"/>
                    <a:pt x="218" y="64"/>
                    <a:pt x="107" y="181"/>
                  </a:cubicBezTo>
                  <a:cubicBezTo>
                    <a:pt x="1" y="301"/>
                    <a:pt x="24" y="561"/>
                    <a:pt x="24" y="561"/>
                  </a:cubicBezTo>
                  <a:cubicBezTo>
                    <a:pt x="24" y="561"/>
                    <a:pt x="362" y="414"/>
                    <a:pt x="468" y="230"/>
                  </a:cubicBezTo>
                  <a:cubicBezTo>
                    <a:pt x="572" y="47"/>
                    <a:pt x="542" y="0"/>
                    <a:pt x="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435;p46"/>
            <p:cNvSpPr/>
            <p:nvPr/>
          </p:nvSpPr>
          <p:spPr>
            <a:xfrm>
              <a:off x="2663064" y="2193885"/>
              <a:ext cx="22847" cy="21914"/>
            </a:xfrm>
            <a:custGeom>
              <a:avLst/>
              <a:gdLst/>
              <a:ahLst/>
              <a:cxnLst/>
              <a:rect l="l" t="t" r="r" b="b"/>
              <a:pathLst>
                <a:path w="588" h="564" extrusionOk="0">
                  <a:moveTo>
                    <a:pt x="530" y="0"/>
                  </a:moveTo>
                  <a:cubicBezTo>
                    <a:pt x="431" y="0"/>
                    <a:pt x="229" y="17"/>
                    <a:pt x="130" y="143"/>
                  </a:cubicBezTo>
                  <a:cubicBezTo>
                    <a:pt x="0" y="316"/>
                    <a:pt x="70" y="563"/>
                    <a:pt x="70" y="563"/>
                  </a:cubicBezTo>
                  <a:cubicBezTo>
                    <a:pt x="70" y="563"/>
                    <a:pt x="67" y="353"/>
                    <a:pt x="153" y="212"/>
                  </a:cubicBezTo>
                  <a:cubicBezTo>
                    <a:pt x="241" y="72"/>
                    <a:pt x="588" y="2"/>
                    <a:pt x="588" y="2"/>
                  </a:cubicBezTo>
                  <a:cubicBezTo>
                    <a:pt x="588" y="2"/>
                    <a:pt x="566" y="0"/>
                    <a:pt x="53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436;p46"/>
            <p:cNvSpPr/>
            <p:nvPr/>
          </p:nvSpPr>
          <p:spPr>
            <a:xfrm>
              <a:off x="2659645" y="2178110"/>
              <a:ext cx="23818" cy="13133"/>
            </a:xfrm>
            <a:custGeom>
              <a:avLst/>
              <a:gdLst/>
              <a:ahLst/>
              <a:cxnLst/>
              <a:rect l="l" t="t" r="r" b="b"/>
              <a:pathLst>
                <a:path w="613" h="338" extrusionOk="0">
                  <a:moveTo>
                    <a:pt x="372" y="1"/>
                  </a:moveTo>
                  <a:cubicBezTo>
                    <a:pt x="314" y="1"/>
                    <a:pt x="253" y="11"/>
                    <a:pt x="195" y="40"/>
                  </a:cubicBezTo>
                  <a:cubicBezTo>
                    <a:pt x="4" y="137"/>
                    <a:pt x="1" y="338"/>
                    <a:pt x="1" y="338"/>
                  </a:cubicBezTo>
                  <a:cubicBezTo>
                    <a:pt x="1" y="338"/>
                    <a:pt x="112" y="131"/>
                    <a:pt x="282" y="84"/>
                  </a:cubicBezTo>
                  <a:cubicBezTo>
                    <a:pt x="381" y="57"/>
                    <a:pt x="477" y="51"/>
                    <a:pt x="540" y="51"/>
                  </a:cubicBezTo>
                  <a:cubicBezTo>
                    <a:pt x="585" y="51"/>
                    <a:pt x="613" y="54"/>
                    <a:pt x="613" y="54"/>
                  </a:cubicBezTo>
                  <a:cubicBezTo>
                    <a:pt x="613" y="54"/>
                    <a:pt x="503" y="1"/>
                    <a:pt x="37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437;p46"/>
            <p:cNvSpPr/>
            <p:nvPr/>
          </p:nvSpPr>
          <p:spPr>
            <a:xfrm>
              <a:off x="2597631" y="2204570"/>
              <a:ext cx="33765" cy="13444"/>
            </a:xfrm>
            <a:custGeom>
              <a:avLst/>
              <a:gdLst/>
              <a:ahLst/>
              <a:cxnLst/>
              <a:rect l="l" t="t" r="r" b="b"/>
              <a:pathLst>
                <a:path w="869" h="346" extrusionOk="0">
                  <a:moveTo>
                    <a:pt x="430" y="1"/>
                  </a:moveTo>
                  <a:cubicBezTo>
                    <a:pt x="250" y="1"/>
                    <a:pt x="43" y="27"/>
                    <a:pt x="1" y="54"/>
                  </a:cubicBezTo>
                  <a:cubicBezTo>
                    <a:pt x="1" y="54"/>
                    <a:pt x="94" y="51"/>
                    <a:pt x="211" y="51"/>
                  </a:cubicBezTo>
                  <a:cubicBezTo>
                    <a:pt x="349" y="51"/>
                    <a:pt x="520" y="56"/>
                    <a:pt x="602" y="78"/>
                  </a:cubicBezTo>
                  <a:cubicBezTo>
                    <a:pt x="752" y="121"/>
                    <a:pt x="869" y="345"/>
                    <a:pt x="869" y="345"/>
                  </a:cubicBezTo>
                  <a:cubicBezTo>
                    <a:pt x="869" y="345"/>
                    <a:pt x="812" y="94"/>
                    <a:pt x="675" y="31"/>
                  </a:cubicBezTo>
                  <a:cubicBezTo>
                    <a:pt x="626" y="9"/>
                    <a:pt x="533" y="1"/>
                    <a:pt x="43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438;p46"/>
            <p:cNvSpPr/>
            <p:nvPr/>
          </p:nvSpPr>
          <p:spPr>
            <a:xfrm>
              <a:off x="2593590" y="2188484"/>
              <a:ext cx="36524" cy="8859"/>
            </a:xfrm>
            <a:custGeom>
              <a:avLst/>
              <a:gdLst/>
              <a:ahLst/>
              <a:cxnLst/>
              <a:rect l="l" t="t" r="r" b="b"/>
              <a:pathLst>
                <a:path w="940" h="228" extrusionOk="0">
                  <a:moveTo>
                    <a:pt x="491" y="1"/>
                  </a:moveTo>
                  <a:cubicBezTo>
                    <a:pt x="279" y="1"/>
                    <a:pt x="47" y="71"/>
                    <a:pt x="0" y="198"/>
                  </a:cubicBezTo>
                  <a:cubicBezTo>
                    <a:pt x="0" y="198"/>
                    <a:pt x="215" y="69"/>
                    <a:pt x="490" y="69"/>
                  </a:cubicBezTo>
                  <a:cubicBezTo>
                    <a:pt x="506" y="69"/>
                    <a:pt x="522" y="70"/>
                    <a:pt x="538" y="71"/>
                  </a:cubicBezTo>
                  <a:cubicBezTo>
                    <a:pt x="836" y="87"/>
                    <a:pt x="939" y="228"/>
                    <a:pt x="939" y="228"/>
                  </a:cubicBezTo>
                  <a:cubicBezTo>
                    <a:pt x="939" y="228"/>
                    <a:pt x="859" y="47"/>
                    <a:pt x="622" y="11"/>
                  </a:cubicBezTo>
                  <a:cubicBezTo>
                    <a:pt x="580" y="4"/>
                    <a:pt x="536" y="1"/>
                    <a:pt x="49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439;p46"/>
            <p:cNvSpPr/>
            <p:nvPr/>
          </p:nvSpPr>
          <p:spPr>
            <a:xfrm>
              <a:off x="2612940" y="2207057"/>
              <a:ext cx="8704" cy="11190"/>
            </a:xfrm>
            <a:custGeom>
              <a:avLst/>
              <a:gdLst/>
              <a:ahLst/>
              <a:cxnLst/>
              <a:rect l="l" t="t" r="r" b="b"/>
              <a:pathLst>
                <a:path w="224" h="288" extrusionOk="0">
                  <a:moveTo>
                    <a:pt x="114" y="1"/>
                  </a:moveTo>
                  <a:cubicBezTo>
                    <a:pt x="51" y="1"/>
                    <a:pt x="0" y="67"/>
                    <a:pt x="0" y="144"/>
                  </a:cubicBezTo>
                  <a:cubicBezTo>
                    <a:pt x="0" y="224"/>
                    <a:pt x="51" y="288"/>
                    <a:pt x="114" y="288"/>
                  </a:cubicBezTo>
                  <a:cubicBezTo>
                    <a:pt x="174" y="288"/>
                    <a:pt x="224" y="224"/>
                    <a:pt x="224" y="144"/>
                  </a:cubicBezTo>
                  <a:cubicBezTo>
                    <a:pt x="224" y="67"/>
                    <a:pt x="174" y="1"/>
                    <a:pt x="114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440;p46"/>
            <p:cNvSpPr/>
            <p:nvPr/>
          </p:nvSpPr>
          <p:spPr>
            <a:xfrm>
              <a:off x="2668620" y="2198975"/>
              <a:ext cx="9519" cy="11151"/>
            </a:xfrm>
            <a:custGeom>
              <a:avLst/>
              <a:gdLst/>
              <a:ahLst/>
              <a:cxnLst/>
              <a:rect l="l" t="t" r="r" b="b"/>
              <a:pathLst>
                <a:path w="245" h="287" extrusionOk="0">
                  <a:moveTo>
                    <a:pt x="111" y="1"/>
                  </a:moveTo>
                  <a:cubicBezTo>
                    <a:pt x="108" y="1"/>
                    <a:pt x="104" y="1"/>
                    <a:pt x="101" y="1"/>
                  </a:cubicBezTo>
                  <a:cubicBezTo>
                    <a:pt x="41" y="12"/>
                    <a:pt x="1" y="81"/>
                    <a:pt x="10" y="158"/>
                  </a:cubicBezTo>
                  <a:cubicBezTo>
                    <a:pt x="20" y="232"/>
                    <a:pt x="72" y="286"/>
                    <a:pt x="127" y="286"/>
                  </a:cubicBezTo>
                  <a:cubicBezTo>
                    <a:pt x="132" y="286"/>
                    <a:pt x="136" y="286"/>
                    <a:pt x="141" y="285"/>
                  </a:cubicBezTo>
                  <a:cubicBezTo>
                    <a:pt x="204" y="279"/>
                    <a:pt x="245" y="209"/>
                    <a:pt x="234" y="129"/>
                  </a:cubicBezTo>
                  <a:cubicBezTo>
                    <a:pt x="222" y="56"/>
                    <a:pt x="170" y="1"/>
                    <a:pt x="11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2441;p46"/>
            <p:cNvSpPr/>
            <p:nvPr/>
          </p:nvSpPr>
          <p:spPr>
            <a:xfrm>
              <a:off x="2549062" y="2237286"/>
              <a:ext cx="16008" cy="12006"/>
            </a:xfrm>
            <a:custGeom>
              <a:avLst/>
              <a:gdLst/>
              <a:ahLst/>
              <a:cxnLst/>
              <a:rect l="l" t="t" r="r" b="b"/>
              <a:pathLst>
                <a:path w="412" h="309" extrusionOk="0">
                  <a:moveTo>
                    <a:pt x="1" y="1"/>
                  </a:moveTo>
                  <a:lnTo>
                    <a:pt x="1" y="61"/>
                  </a:lnTo>
                  <a:cubicBezTo>
                    <a:pt x="1" y="61"/>
                    <a:pt x="2" y="61"/>
                    <a:pt x="4" y="61"/>
                  </a:cubicBezTo>
                  <a:cubicBezTo>
                    <a:pt x="39" y="61"/>
                    <a:pt x="279" y="66"/>
                    <a:pt x="355" y="308"/>
                  </a:cubicBezTo>
                  <a:lnTo>
                    <a:pt x="412" y="292"/>
                  </a:lnTo>
                  <a:cubicBezTo>
                    <a:pt x="324" y="11"/>
                    <a:pt x="37" y="1"/>
                    <a:pt x="4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2442;p46"/>
            <p:cNvSpPr/>
            <p:nvPr/>
          </p:nvSpPr>
          <p:spPr>
            <a:xfrm>
              <a:off x="2553375" y="2136612"/>
              <a:ext cx="118663" cy="34581"/>
            </a:xfrm>
            <a:custGeom>
              <a:avLst/>
              <a:gdLst/>
              <a:ahLst/>
              <a:cxnLst/>
              <a:rect l="l" t="t" r="r" b="b"/>
              <a:pathLst>
                <a:path w="3054" h="890" extrusionOk="0">
                  <a:moveTo>
                    <a:pt x="2063" y="1"/>
                  </a:moveTo>
                  <a:cubicBezTo>
                    <a:pt x="1799" y="1"/>
                    <a:pt x="1488" y="36"/>
                    <a:pt x="1140" y="126"/>
                  </a:cubicBezTo>
                  <a:cubicBezTo>
                    <a:pt x="0" y="417"/>
                    <a:pt x="270" y="804"/>
                    <a:pt x="270" y="804"/>
                  </a:cubicBezTo>
                  <a:cubicBezTo>
                    <a:pt x="270" y="804"/>
                    <a:pt x="969" y="818"/>
                    <a:pt x="1757" y="884"/>
                  </a:cubicBezTo>
                  <a:cubicBezTo>
                    <a:pt x="1797" y="888"/>
                    <a:pt x="1836" y="890"/>
                    <a:pt x="1874" y="890"/>
                  </a:cubicBezTo>
                  <a:cubicBezTo>
                    <a:pt x="2596" y="890"/>
                    <a:pt x="3053" y="320"/>
                    <a:pt x="3053" y="320"/>
                  </a:cubicBezTo>
                  <a:cubicBezTo>
                    <a:pt x="3023" y="181"/>
                    <a:pt x="2661" y="1"/>
                    <a:pt x="206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2443;p46"/>
            <p:cNvSpPr/>
            <p:nvPr/>
          </p:nvSpPr>
          <p:spPr>
            <a:xfrm>
              <a:off x="2556483" y="2218286"/>
              <a:ext cx="38855" cy="83655"/>
            </a:xfrm>
            <a:custGeom>
              <a:avLst/>
              <a:gdLst/>
              <a:ahLst/>
              <a:cxnLst/>
              <a:rect l="l" t="t" r="r" b="b"/>
              <a:pathLst>
                <a:path w="1000" h="2153" extrusionOk="0">
                  <a:moveTo>
                    <a:pt x="249" y="1"/>
                  </a:moveTo>
                  <a:cubicBezTo>
                    <a:pt x="221" y="1"/>
                    <a:pt x="192" y="10"/>
                    <a:pt x="164" y="32"/>
                  </a:cubicBezTo>
                  <a:cubicBezTo>
                    <a:pt x="0" y="162"/>
                    <a:pt x="588" y="2117"/>
                    <a:pt x="725" y="2150"/>
                  </a:cubicBezTo>
                  <a:cubicBezTo>
                    <a:pt x="734" y="2152"/>
                    <a:pt x="742" y="2153"/>
                    <a:pt x="750" y="2153"/>
                  </a:cubicBezTo>
                  <a:cubicBezTo>
                    <a:pt x="869" y="2153"/>
                    <a:pt x="915" y="1949"/>
                    <a:pt x="955" y="1736"/>
                  </a:cubicBezTo>
                  <a:cubicBezTo>
                    <a:pt x="999" y="1509"/>
                    <a:pt x="494" y="202"/>
                    <a:pt x="494" y="202"/>
                  </a:cubicBezTo>
                  <a:cubicBezTo>
                    <a:pt x="494" y="202"/>
                    <a:pt x="379" y="1"/>
                    <a:pt x="249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2444;p46"/>
            <p:cNvSpPr/>
            <p:nvPr/>
          </p:nvSpPr>
          <p:spPr>
            <a:xfrm>
              <a:off x="2623703" y="2260950"/>
              <a:ext cx="50900" cy="22070"/>
            </a:xfrm>
            <a:custGeom>
              <a:avLst/>
              <a:gdLst/>
              <a:ahLst/>
              <a:cxnLst/>
              <a:rect l="l" t="t" r="r" b="b"/>
              <a:pathLst>
                <a:path w="1310" h="568" extrusionOk="0">
                  <a:moveTo>
                    <a:pt x="33" y="1"/>
                  </a:moveTo>
                  <a:cubicBezTo>
                    <a:pt x="29" y="1"/>
                    <a:pt x="25" y="2"/>
                    <a:pt x="21" y="3"/>
                  </a:cubicBezTo>
                  <a:cubicBezTo>
                    <a:pt x="7" y="10"/>
                    <a:pt x="1" y="27"/>
                    <a:pt x="4" y="43"/>
                  </a:cubicBezTo>
                  <a:cubicBezTo>
                    <a:pt x="14" y="63"/>
                    <a:pt x="228" y="554"/>
                    <a:pt x="1280" y="568"/>
                  </a:cubicBezTo>
                  <a:cubicBezTo>
                    <a:pt x="1297" y="568"/>
                    <a:pt x="1310" y="554"/>
                    <a:pt x="1310" y="538"/>
                  </a:cubicBezTo>
                  <a:cubicBezTo>
                    <a:pt x="1310" y="524"/>
                    <a:pt x="1297" y="511"/>
                    <a:pt x="1280" y="511"/>
                  </a:cubicBezTo>
                  <a:cubicBezTo>
                    <a:pt x="272" y="498"/>
                    <a:pt x="61" y="23"/>
                    <a:pt x="61" y="20"/>
                  </a:cubicBezTo>
                  <a:cubicBezTo>
                    <a:pt x="56" y="8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2445;p46"/>
            <p:cNvSpPr/>
            <p:nvPr/>
          </p:nvSpPr>
          <p:spPr>
            <a:xfrm>
              <a:off x="2527381" y="2146714"/>
              <a:ext cx="70794" cy="82411"/>
            </a:xfrm>
            <a:custGeom>
              <a:avLst/>
              <a:gdLst/>
              <a:ahLst/>
              <a:cxnLst/>
              <a:rect l="l" t="t" r="r" b="b"/>
              <a:pathLst>
                <a:path w="1822" h="2121" extrusionOk="0">
                  <a:moveTo>
                    <a:pt x="1144" y="1"/>
                  </a:moveTo>
                  <a:cubicBezTo>
                    <a:pt x="1068" y="1"/>
                    <a:pt x="990" y="19"/>
                    <a:pt x="913" y="63"/>
                  </a:cubicBezTo>
                  <a:cubicBezTo>
                    <a:pt x="466" y="314"/>
                    <a:pt x="0" y="1774"/>
                    <a:pt x="826" y="2085"/>
                  </a:cubicBezTo>
                  <a:cubicBezTo>
                    <a:pt x="891" y="2109"/>
                    <a:pt x="951" y="2120"/>
                    <a:pt x="1008" y="2120"/>
                  </a:cubicBezTo>
                  <a:cubicBezTo>
                    <a:pt x="1675" y="2120"/>
                    <a:pt x="1809" y="544"/>
                    <a:pt x="1809" y="544"/>
                  </a:cubicBezTo>
                  <a:cubicBezTo>
                    <a:pt x="1822" y="426"/>
                    <a:pt x="1507" y="1"/>
                    <a:pt x="1144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2446;p46"/>
            <p:cNvSpPr/>
            <p:nvPr/>
          </p:nvSpPr>
          <p:spPr>
            <a:xfrm>
              <a:off x="2651990" y="2208456"/>
              <a:ext cx="22497" cy="49890"/>
            </a:xfrm>
            <a:custGeom>
              <a:avLst/>
              <a:gdLst/>
              <a:ahLst/>
              <a:cxnLst/>
              <a:rect l="l" t="t" r="r" b="b"/>
              <a:pathLst>
                <a:path w="579" h="1284" extrusionOk="0">
                  <a:moveTo>
                    <a:pt x="1" y="1"/>
                  </a:moveTo>
                  <a:cubicBezTo>
                    <a:pt x="5" y="115"/>
                    <a:pt x="17" y="686"/>
                    <a:pt x="191" y="736"/>
                  </a:cubicBezTo>
                  <a:cubicBezTo>
                    <a:pt x="221" y="743"/>
                    <a:pt x="252" y="750"/>
                    <a:pt x="281" y="756"/>
                  </a:cubicBezTo>
                  <a:cubicBezTo>
                    <a:pt x="429" y="787"/>
                    <a:pt x="509" y="810"/>
                    <a:pt x="489" y="957"/>
                  </a:cubicBezTo>
                  <a:cubicBezTo>
                    <a:pt x="472" y="1063"/>
                    <a:pt x="395" y="1160"/>
                    <a:pt x="295" y="1204"/>
                  </a:cubicBezTo>
                  <a:cubicBezTo>
                    <a:pt x="262" y="1217"/>
                    <a:pt x="230" y="1224"/>
                    <a:pt x="199" y="1224"/>
                  </a:cubicBezTo>
                  <a:cubicBezTo>
                    <a:pt x="160" y="1224"/>
                    <a:pt x="123" y="1213"/>
                    <a:pt x="91" y="1191"/>
                  </a:cubicBezTo>
                  <a:lnTo>
                    <a:pt x="58" y="1237"/>
                  </a:lnTo>
                  <a:cubicBezTo>
                    <a:pt x="98" y="1268"/>
                    <a:pt x="148" y="1284"/>
                    <a:pt x="198" y="1284"/>
                  </a:cubicBezTo>
                  <a:cubicBezTo>
                    <a:pt x="238" y="1284"/>
                    <a:pt x="278" y="1274"/>
                    <a:pt x="318" y="1257"/>
                  </a:cubicBezTo>
                  <a:cubicBezTo>
                    <a:pt x="438" y="1208"/>
                    <a:pt x="526" y="1094"/>
                    <a:pt x="546" y="967"/>
                  </a:cubicBezTo>
                  <a:cubicBezTo>
                    <a:pt x="579" y="756"/>
                    <a:pt x="429" y="726"/>
                    <a:pt x="295" y="699"/>
                  </a:cubicBezTo>
                  <a:cubicBezTo>
                    <a:pt x="265" y="693"/>
                    <a:pt x="235" y="686"/>
                    <a:pt x="208" y="679"/>
                  </a:cubicBezTo>
                  <a:cubicBezTo>
                    <a:pt x="111" y="653"/>
                    <a:pt x="65" y="265"/>
                    <a:pt x="61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2447;p46"/>
            <p:cNvSpPr/>
            <p:nvPr/>
          </p:nvSpPr>
          <p:spPr>
            <a:xfrm>
              <a:off x="2537250" y="3150119"/>
              <a:ext cx="635202" cy="170340"/>
            </a:xfrm>
            <a:custGeom>
              <a:avLst/>
              <a:gdLst/>
              <a:ahLst/>
              <a:cxnLst/>
              <a:rect l="l" t="t" r="r" b="b"/>
              <a:pathLst>
                <a:path w="16348" h="4384" extrusionOk="0">
                  <a:moveTo>
                    <a:pt x="1296" y="0"/>
                  </a:moveTo>
                  <a:cubicBezTo>
                    <a:pt x="706" y="0"/>
                    <a:pt x="193" y="448"/>
                    <a:pt x="127" y="1050"/>
                  </a:cubicBezTo>
                  <a:lnTo>
                    <a:pt x="71" y="1574"/>
                  </a:lnTo>
                  <a:cubicBezTo>
                    <a:pt x="1" y="2219"/>
                    <a:pt x="472" y="2800"/>
                    <a:pt x="1114" y="2871"/>
                  </a:cubicBezTo>
                  <a:lnTo>
                    <a:pt x="14924" y="4377"/>
                  </a:lnTo>
                  <a:cubicBezTo>
                    <a:pt x="14967" y="4382"/>
                    <a:pt x="15009" y="4384"/>
                    <a:pt x="15051" y="4384"/>
                  </a:cubicBezTo>
                  <a:cubicBezTo>
                    <a:pt x="15644" y="4384"/>
                    <a:pt x="16155" y="3934"/>
                    <a:pt x="16220" y="3335"/>
                  </a:cubicBezTo>
                  <a:lnTo>
                    <a:pt x="16280" y="2806"/>
                  </a:lnTo>
                  <a:cubicBezTo>
                    <a:pt x="16348" y="2165"/>
                    <a:pt x="15879" y="1580"/>
                    <a:pt x="15238" y="1511"/>
                  </a:cubicBezTo>
                  <a:lnTo>
                    <a:pt x="1424" y="7"/>
                  </a:lnTo>
                  <a:cubicBezTo>
                    <a:pt x="1381" y="3"/>
                    <a:pt x="1338" y="0"/>
                    <a:pt x="1296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2448;p46"/>
            <p:cNvSpPr/>
            <p:nvPr/>
          </p:nvSpPr>
          <p:spPr>
            <a:xfrm>
              <a:off x="3117634" y="3302899"/>
              <a:ext cx="259668" cy="547584"/>
            </a:xfrm>
            <a:custGeom>
              <a:avLst/>
              <a:gdLst/>
              <a:ahLst/>
              <a:cxnLst/>
              <a:rect l="l" t="t" r="r" b="b"/>
              <a:pathLst>
                <a:path w="6683" h="14093" extrusionOk="0">
                  <a:moveTo>
                    <a:pt x="1253" y="1"/>
                  </a:moveTo>
                  <a:lnTo>
                    <a:pt x="0" y="502"/>
                  </a:lnTo>
                  <a:lnTo>
                    <a:pt x="5429" y="14092"/>
                  </a:lnTo>
                  <a:lnTo>
                    <a:pt x="6682" y="13591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2449;p46"/>
            <p:cNvSpPr/>
            <p:nvPr/>
          </p:nvSpPr>
          <p:spPr>
            <a:xfrm>
              <a:off x="3052862" y="3207742"/>
              <a:ext cx="276142" cy="477761"/>
            </a:xfrm>
            <a:custGeom>
              <a:avLst/>
              <a:gdLst/>
              <a:ahLst/>
              <a:cxnLst/>
              <a:rect l="l" t="t" r="r" b="b"/>
              <a:pathLst>
                <a:path w="7107" h="12296" extrusionOk="0">
                  <a:moveTo>
                    <a:pt x="1822" y="1"/>
                  </a:moveTo>
                  <a:cubicBezTo>
                    <a:pt x="1677" y="1"/>
                    <a:pt x="1529" y="28"/>
                    <a:pt x="1387" y="85"/>
                  </a:cubicBezTo>
                  <a:lnTo>
                    <a:pt x="899" y="278"/>
                  </a:lnTo>
                  <a:cubicBezTo>
                    <a:pt x="298" y="518"/>
                    <a:pt x="0" y="1207"/>
                    <a:pt x="241" y="1808"/>
                  </a:cubicBezTo>
                  <a:lnTo>
                    <a:pt x="4430" y="12295"/>
                  </a:lnTo>
                  <a:lnTo>
                    <a:pt x="7107" y="11226"/>
                  </a:lnTo>
                  <a:lnTo>
                    <a:pt x="2917" y="739"/>
                  </a:lnTo>
                  <a:cubicBezTo>
                    <a:pt x="2734" y="280"/>
                    <a:pt x="2289" y="1"/>
                    <a:pt x="1822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2450;p46"/>
            <p:cNvSpPr/>
            <p:nvPr/>
          </p:nvSpPr>
          <p:spPr>
            <a:xfrm>
              <a:off x="3224991" y="3643895"/>
              <a:ext cx="131641" cy="111048"/>
            </a:xfrm>
            <a:custGeom>
              <a:avLst/>
              <a:gdLst/>
              <a:ahLst/>
              <a:cxnLst/>
              <a:rect l="l" t="t" r="r" b="b"/>
              <a:pathLst>
                <a:path w="3388" h="2858" extrusionOk="0">
                  <a:moveTo>
                    <a:pt x="2677" y="1"/>
                  </a:moveTo>
                  <a:lnTo>
                    <a:pt x="0" y="1070"/>
                  </a:lnTo>
                  <a:lnTo>
                    <a:pt x="712" y="2857"/>
                  </a:lnTo>
                  <a:lnTo>
                    <a:pt x="3388" y="1789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2451;p46"/>
            <p:cNvSpPr/>
            <p:nvPr/>
          </p:nvSpPr>
          <p:spPr>
            <a:xfrm>
              <a:off x="3363355" y="3852510"/>
              <a:ext cx="294560" cy="145162"/>
            </a:xfrm>
            <a:custGeom>
              <a:avLst/>
              <a:gdLst/>
              <a:ahLst/>
              <a:cxnLst/>
              <a:rect l="l" t="t" r="r" b="b"/>
              <a:pathLst>
                <a:path w="7581" h="3736" extrusionOk="0">
                  <a:moveTo>
                    <a:pt x="7043" y="0"/>
                  </a:moveTo>
                  <a:lnTo>
                    <a:pt x="1" y="2814"/>
                  </a:lnTo>
                  <a:lnTo>
                    <a:pt x="368" y="3736"/>
                  </a:lnTo>
                  <a:lnTo>
                    <a:pt x="7581" y="856"/>
                  </a:lnTo>
                  <a:cubicBezTo>
                    <a:pt x="7581" y="856"/>
                    <a:pt x="7518" y="769"/>
                    <a:pt x="7043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2452;p46"/>
            <p:cNvSpPr/>
            <p:nvPr/>
          </p:nvSpPr>
          <p:spPr>
            <a:xfrm>
              <a:off x="3311445" y="3804485"/>
              <a:ext cx="325566" cy="157363"/>
            </a:xfrm>
            <a:custGeom>
              <a:avLst/>
              <a:gdLst/>
              <a:ahLst/>
              <a:cxnLst/>
              <a:rect l="l" t="t" r="r" b="b"/>
              <a:pathLst>
                <a:path w="8379" h="4050" extrusionOk="0">
                  <a:moveTo>
                    <a:pt x="1778" y="1"/>
                  </a:moveTo>
                  <a:lnTo>
                    <a:pt x="0" y="709"/>
                  </a:lnTo>
                  <a:lnTo>
                    <a:pt x="1337" y="4050"/>
                  </a:lnTo>
                  <a:lnTo>
                    <a:pt x="8379" y="1236"/>
                  </a:lnTo>
                  <a:cubicBezTo>
                    <a:pt x="8369" y="1220"/>
                    <a:pt x="8359" y="1204"/>
                    <a:pt x="8349" y="1187"/>
                  </a:cubicBezTo>
                  <a:cubicBezTo>
                    <a:pt x="8189" y="926"/>
                    <a:pt x="7827" y="826"/>
                    <a:pt x="7359" y="826"/>
                  </a:cubicBezTo>
                  <a:cubicBezTo>
                    <a:pt x="6365" y="826"/>
                    <a:pt x="4893" y="1275"/>
                    <a:pt x="3862" y="1577"/>
                  </a:cubicBezTo>
                  <a:cubicBezTo>
                    <a:pt x="3713" y="1621"/>
                    <a:pt x="3573" y="1640"/>
                    <a:pt x="3441" y="1640"/>
                  </a:cubicBezTo>
                  <a:cubicBezTo>
                    <a:pt x="2239" y="1640"/>
                    <a:pt x="1778" y="1"/>
                    <a:pt x="1778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2453;p46"/>
            <p:cNvSpPr/>
            <p:nvPr/>
          </p:nvSpPr>
          <p:spPr>
            <a:xfrm>
              <a:off x="3490568" y="3832538"/>
              <a:ext cx="114661" cy="78176"/>
            </a:xfrm>
            <a:custGeom>
              <a:avLst/>
              <a:gdLst/>
              <a:ahLst/>
              <a:cxnLst/>
              <a:rect l="l" t="t" r="r" b="b"/>
              <a:pathLst>
                <a:path w="2951" h="2012" extrusionOk="0">
                  <a:moveTo>
                    <a:pt x="2934" y="0"/>
                  </a:moveTo>
                  <a:cubicBezTo>
                    <a:pt x="2924" y="7"/>
                    <a:pt x="1698" y="445"/>
                    <a:pt x="866" y="829"/>
                  </a:cubicBezTo>
                  <a:cubicBezTo>
                    <a:pt x="21" y="1216"/>
                    <a:pt x="1" y="2001"/>
                    <a:pt x="1" y="2008"/>
                  </a:cubicBezTo>
                  <a:lnTo>
                    <a:pt x="51" y="2011"/>
                  </a:lnTo>
                  <a:cubicBezTo>
                    <a:pt x="51" y="2001"/>
                    <a:pt x="67" y="1246"/>
                    <a:pt x="886" y="872"/>
                  </a:cubicBezTo>
                  <a:cubicBezTo>
                    <a:pt x="1718" y="491"/>
                    <a:pt x="2941" y="53"/>
                    <a:pt x="2950" y="47"/>
                  </a:cubicBezTo>
                  <a:lnTo>
                    <a:pt x="29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2454;p46"/>
            <p:cNvSpPr/>
            <p:nvPr/>
          </p:nvSpPr>
          <p:spPr>
            <a:xfrm>
              <a:off x="3345443" y="3817735"/>
              <a:ext cx="127483" cy="76855"/>
            </a:xfrm>
            <a:custGeom>
              <a:avLst/>
              <a:gdLst/>
              <a:ahLst/>
              <a:cxnLst/>
              <a:rect l="l" t="t" r="r" b="b"/>
              <a:pathLst>
                <a:path w="3281" h="1978" extrusionOk="0">
                  <a:moveTo>
                    <a:pt x="47" y="1"/>
                  </a:moveTo>
                  <a:lnTo>
                    <a:pt x="1" y="17"/>
                  </a:lnTo>
                  <a:cubicBezTo>
                    <a:pt x="34" y="101"/>
                    <a:pt x="769" y="1978"/>
                    <a:pt x="1597" y="1978"/>
                  </a:cubicBezTo>
                  <a:lnTo>
                    <a:pt x="1621" y="1978"/>
                  </a:lnTo>
                  <a:cubicBezTo>
                    <a:pt x="2449" y="1945"/>
                    <a:pt x="3275" y="1179"/>
                    <a:pt x="3281" y="1173"/>
                  </a:cubicBezTo>
                  <a:lnTo>
                    <a:pt x="3248" y="1136"/>
                  </a:lnTo>
                  <a:cubicBezTo>
                    <a:pt x="3241" y="1143"/>
                    <a:pt x="2429" y="1894"/>
                    <a:pt x="1617" y="1928"/>
                  </a:cubicBezTo>
                  <a:lnTo>
                    <a:pt x="1597" y="1928"/>
                  </a:lnTo>
                  <a:cubicBezTo>
                    <a:pt x="806" y="1928"/>
                    <a:pt x="58" y="21"/>
                    <a:pt x="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2455;p46"/>
            <p:cNvSpPr/>
            <p:nvPr/>
          </p:nvSpPr>
          <p:spPr>
            <a:xfrm>
              <a:off x="3350145" y="3826943"/>
              <a:ext cx="46082" cy="11462"/>
            </a:xfrm>
            <a:custGeom>
              <a:avLst/>
              <a:gdLst/>
              <a:ahLst/>
              <a:cxnLst/>
              <a:rect l="l" t="t" r="r" b="b"/>
              <a:pathLst>
                <a:path w="1186" h="295" extrusionOk="0">
                  <a:moveTo>
                    <a:pt x="10" y="0"/>
                  </a:moveTo>
                  <a:lnTo>
                    <a:pt x="0" y="51"/>
                  </a:lnTo>
                  <a:lnTo>
                    <a:pt x="1176" y="294"/>
                  </a:lnTo>
                  <a:lnTo>
                    <a:pt x="1186" y="245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2456;p46"/>
            <p:cNvSpPr/>
            <p:nvPr/>
          </p:nvSpPr>
          <p:spPr>
            <a:xfrm>
              <a:off x="3361413" y="3820454"/>
              <a:ext cx="26266" cy="31201"/>
            </a:xfrm>
            <a:custGeom>
              <a:avLst/>
              <a:gdLst/>
              <a:ahLst/>
              <a:cxnLst/>
              <a:rect l="l" t="t" r="r" b="b"/>
              <a:pathLst>
                <a:path w="676" h="803" extrusionOk="0">
                  <a:moveTo>
                    <a:pt x="635" y="0"/>
                  </a:moveTo>
                  <a:lnTo>
                    <a:pt x="0" y="768"/>
                  </a:lnTo>
                  <a:lnTo>
                    <a:pt x="37" y="802"/>
                  </a:lnTo>
                  <a:lnTo>
                    <a:pt x="675" y="34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2457;p46"/>
            <p:cNvSpPr/>
            <p:nvPr/>
          </p:nvSpPr>
          <p:spPr>
            <a:xfrm>
              <a:off x="3368407" y="3858494"/>
              <a:ext cx="48608" cy="3924"/>
            </a:xfrm>
            <a:custGeom>
              <a:avLst/>
              <a:gdLst/>
              <a:ahLst/>
              <a:cxnLst/>
              <a:rect l="l" t="t" r="r" b="b"/>
              <a:pathLst>
                <a:path w="1251" h="101" extrusionOk="0">
                  <a:moveTo>
                    <a:pt x="1251" y="0"/>
                  </a:moveTo>
                  <a:lnTo>
                    <a:pt x="1" y="50"/>
                  </a:lnTo>
                  <a:lnTo>
                    <a:pt x="4" y="101"/>
                  </a:lnTo>
                  <a:lnTo>
                    <a:pt x="1251" y="47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2458;p46"/>
            <p:cNvSpPr/>
            <p:nvPr/>
          </p:nvSpPr>
          <p:spPr>
            <a:xfrm>
              <a:off x="3381151" y="3846798"/>
              <a:ext cx="23235" cy="32871"/>
            </a:xfrm>
            <a:custGeom>
              <a:avLst/>
              <a:gdLst/>
              <a:ahLst/>
              <a:cxnLst/>
              <a:rect l="l" t="t" r="r" b="b"/>
              <a:pathLst>
                <a:path w="598" h="846" extrusionOk="0">
                  <a:moveTo>
                    <a:pt x="558" y="1"/>
                  </a:moveTo>
                  <a:lnTo>
                    <a:pt x="1" y="819"/>
                  </a:lnTo>
                  <a:lnTo>
                    <a:pt x="41" y="846"/>
                  </a:lnTo>
                  <a:lnTo>
                    <a:pt x="598" y="30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2459;p46"/>
            <p:cNvSpPr/>
            <p:nvPr/>
          </p:nvSpPr>
          <p:spPr>
            <a:xfrm>
              <a:off x="2279716" y="2498978"/>
              <a:ext cx="731756" cy="651171"/>
            </a:xfrm>
            <a:custGeom>
              <a:avLst/>
              <a:gdLst/>
              <a:ahLst/>
              <a:cxnLst/>
              <a:rect l="l" t="t" r="r" b="b"/>
              <a:pathLst>
                <a:path w="18833" h="16759" extrusionOk="0">
                  <a:moveTo>
                    <a:pt x="12121" y="1"/>
                  </a:moveTo>
                  <a:lnTo>
                    <a:pt x="4120" y="349"/>
                  </a:lnTo>
                  <a:cubicBezTo>
                    <a:pt x="1808" y="722"/>
                    <a:pt x="0" y="1063"/>
                    <a:pt x="37" y="2671"/>
                  </a:cubicBezTo>
                  <a:cubicBezTo>
                    <a:pt x="74" y="4180"/>
                    <a:pt x="3442" y="14964"/>
                    <a:pt x="4344" y="16758"/>
                  </a:cubicBezTo>
                  <a:lnTo>
                    <a:pt x="15027" y="16758"/>
                  </a:lnTo>
                  <a:cubicBezTo>
                    <a:pt x="15154" y="16758"/>
                    <a:pt x="15355" y="16692"/>
                    <a:pt x="15412" y="16628"/>
                  </a:cubicBezTo>
                  <a:cubicBezTo>
                    <a:pt x="15703" y="16321"/>
                    <a:pt x="18833" y="3138"/>
                    <a:pt x="17794" y="1397"/>
                  </a:cubicBezTo>
                  <a:cubicBezTo>
                    <a:pt x="17266" y="512"/>
                    <a:pt x="12121" y="1"/>
                    <a:pt x="12121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2460;p46"/>
            <p:cNvSpPr/>
            <p:nvPr/>
          </p:nvSpPr>
          <p:spPr>
            <a:xfrm>
              <a:off x="2877624" y="2675538"/>
              <a:ext cx="99585" cy="469912"/>
            </a:xfrm>
            <a:custGeom>
              <a:avLst/>
              <a:gdLst/>
              <a:ahLst/>
              <a:cxnLst/>
              <a:rect l="l" t="t" r="r" b="b"/>
              <a:pathLst>
                <a:path w="2563" h="12094" extrusionOk="0">
                  <a:moveTo>
                    <a:pt x="2506" y="0"/>
                  </a:moveTo>
                  <a:cubicBezTo>
                    <a:pt x="2499" y="37"/>
                    <a:pt x="1948" y="3749"/>
                    <a:pt x="1510" y="5920"/>
                  </a:cubicBezTo>
                  <a:cubicBezTo>
                    <a:pt x="1240" y="7267"/>
                    <a:pt x="618" y="10077"/>
                    <a:pt x="0" y="12078"/>
                  </a:cubicBezTo>
                  <a:lnTo>
                    <a:pt x="57" y="12094"/>
                  </a:lnTo>
                  <a:cubicBezTo>
                    <a:pt x="675" y="10093"/>
                    <a:pt x="1297" y="7280"/>
                    <a:pt x="1567" y="5934"/>
                  </a:cubicBezTo>
                  <a:cubicBezTo>
                    <a:pt x="2005" y="3759"/>
                    <a:pt x="2560" y="47"/>
                    <a:pt x="2563" y="11"/>
                  </a:cubicBezTo>
                  <a:lnTo>
                    <a:pt x="2506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2461;p46"/>
            <p:cNvSpPr/>
            <p:nvPr/>
          </p:nvSpPr>
          <p:spPr>
            <a:xfrm>
              <a:off x="2480016" y="2473450"/>
              <a:ext cx="270664" cy="116176"/>
            </a:xfrm>
            <a:custGeom>
              <a:avLst/>
              <a:gdLst/>
              <a:ahLst/>
              <a:cxnLst/>
              <a:rect l="l" t="t" r="r" b="b"/>
              <a:pathLst>
                <a:path w="6966" h="2990" extrusionOk="0">
                  <a:moveTo>
                    <a:pt x="3355" y="0"/>
                  </a:moveTo>
                  <a:lnTo>
                    <a:pt x="1" y="962"/>
                  </a:lnTo>
                  <a:lnTo>
                    <a:pt x="4778" y="2990"/>
                  </a:lnTo>
                  <a:lnTo>
                    <a:pt x="6966" y="658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2462;p46"/>
            <p:cNvSpPr/>
            <p:nvPr/>
          </p:nvSpPr>
          <p:spPr>
            <a:xfrm>
              <a:off x="2439762" y="2498978"/>
              <a:ext cx="340525" cy="121927"/>
            </a:xfrm>
            <a:custGeom>
              <a:avLst/>
              <a:gdLst/>
              <a:ahLst/>
              <a:cxnLst/>
              <a:rect l="l" t="t" r="r" b="b"/>
              <a:pathLst>
                <a:path w="8764" h="3138" extrusionOk="0">
                  <a:moveTo>
                    <a:pt x="235" y="338"/>
                  </a:moveTo>
                  <a:lnTo>
                    <a:pt x="1" y="349"/>
                  </a:lnTo>
                  <a:lnTo>
                    <a:pt x="1" y="349"/>
                  </a:lnTo>
                  <a:lnTo>
                    <a:pt x="236" y="339"/>
                  </a:lnTo>
                  <a:lnTo>
                    <a:pt x="236" y="339"/>
                  </a:lnTo>
                  <a:lnTo>
                    <a:pt x="235" y="338"/>
                  </a:lnTo>
                  <a:close/>
                  <a:moveTo>
                    <a:pt x="8002" y="1"/>
                  </a:moveTo>
                  <a:lnTo>
                    <a:pt x="5814" y="2333"/>
                  </a:lnTo>
                  <a:lnTo>
                    <a:pt x="1037" y="305"/>
                  </a:lnTo>
                  <a:lnTo>
                    <a:pt x="236" y="339"/>
                  </a:lnTo>
                  <a:lnTo>
                    <a:pt x="236" y="339"/>
                  </a:lnTo>
                  <a:lnTo>
                    <a:pt x="5974" y="3138"/>
                  </a:lnTo>
                  <a:lnTo>
                    <a:pt x="8764" y="105"/>
                  </a:lnTo>
                  <a:lnTo>
                    <a:pt x="8002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463;p46"/>
            <p:cNvSpPr/>
            <p:nvPr/>
          </p:nvSpPr>
          <p:spPr>
            <a:xfrm>
              <a:off x="2472361" y="2708138"/>
              <a:ext cx="20554" cy="20515"/>
            </a:xfrm>
            <a:custGeom>
              <a:avLst/>
              <a:gdLst/>
              <a:ahLst/>
              <a:cxnLst/>
              <a:rect l="l" t="t" r="r" b="b"/>
              <a:pathLst>
                <a:path w="529" h="528" extrusionOk="0">
                  <a:moveTo>
                    <a:pt x="264" y="0"/>
                  </a:moveTo>
                  <a:cubicBezTo>
                    <a:pt x="118" y="0"/>
                    <a:pt x="1" y="120"/>
                    <a:pt x="1" y="264"/>
                  </a:cubicBezTo>
                  <a:cubicBezTo>
                    <a:pt x="1" y="411"/>
                    <a:pt x="118" y="528"/>
                    <a:pt x="264" y="528"/>
                  </a:cubicBezTo>
                  <a:cubicBezTo>
                    <a:pt x="411" y="528"/>
                    <a:pt x="528" y="411"/>
                    <a:pt x="528" y="264"/>
                  </a:cubicBezTo>
                  <a:cubicBezTo>
                    <a:pt x="528" y="120"/>
                    <a:pt x="411" y="0"/>
                    <a:pt x="26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464;p46"/>
            <p:cNvSpPr/>
            <p:nvPr/>
          </p:nvSpPr>
          <p:spPr>
            <a:xfrm>
              <a:off x="2529479" y="2840013"/>
              <a:ext cx="20515" cy="20554"/>
            </a:xfrm>
            <a:custGeom>
              <a:avLst/>
              <a:gdLst/>
              <a:ahLst/>
              <a:cxnLst/>
              <a:rect l="l" t="t" r="r" b="b"/>
              <a:pathLst>
                <a:path w="528" h="529" extrusionOk="0">
                  <a:moveTo>
                    <a:pt x="264" y="0"/>
                  </a:moveTo>
                  <a:cubicBezTo>
                    <a:pt x="117" y="0"/>
                    <a:pt x="0" y="117"/>
                    <a:pt x="0" y="264"/>
                  </a:cubicBezTo>
                  <a:cubicBezTo>
                    <a:pt x="0" y="408"/>
                    <a:pt x="117" y="528"/>
                    <a:pt x="264" y="528"/>
                  </a:cubicBezTo>
                  <a:cubicBezTo>
                    <a:pt x="412" y="528"/>
                    <a:pt x="528" y="408"/>
                    <a:pt x="528" y="264"/>
                  </a:cubicBezTo>
                  <a:cubicBezTo>
                    <a:pt x="528" y="117"/>
                    <a:pt x="412" y="0"/>
                    <a:pt x="26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465;p46"/>
            <p:cNvSpPr/>
            <p:nvPr/>
          </p:nvSpPr>
          <p:spPr>
            <a:xfrm>
              <a:off x="2508963" y="3058070"/>
              <a:ext cx="20554" cy="20554"/>
            </a:xfrm>
            <a:custGeom>
              <a:avLst/>
              <a:gdLst/>
              <a:ahLst/>
              <a:cxnLst/>
              <a:rect l="l" t="t" r="r" b="b"/>
              <a:pathLst>
                <a:path w="529" h="529" extrusionOk="0">
                  <a:moveTo>
                    <a:pt x="264" y="1"/>
                  </a:moveTo>
                  <a:cubicBezTo>
                    <a:pt x="121" y="1"/>
                    <a:pt x="1" y="118"/>
                    <a:pt x="1" y="264"/>
                  </a:cubicBezTo>
                  <a:cubicBezTo>
                    <a:pt x="1" y="412"/>
                    <a:pt x="121" y="529"/>
                    <a:pt x="264" y="529"/>
                  </a:cubicBezTo>
                  <a:cubicBezTo>
                    <a:pt x="411" y="529"/>
                    <a:pt x="528" y="412"/>
                    <a:pt x="528" y="264"/>
                  </a:cubicBezTo>
                  <a:cubicBezTo>
                    <a:pt x="528" y="118"/>
                    <a:pt x="411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466;p46"/>
            <p:cNvSpPr/>
            <p:nvPr/>
          </p:nvSpPr>
          <p:spPr>
            <a:xfrm>
              <a:off x="2434555" y="2817283"/>
              <a:ext cx="20593" cy="20554"/>
            </a:xfrm>
            <a:custGeom>
              <a:avLst/>
              <a:gdLst/>
              <a:ahLst/>
              <a:cxnLst/>
              <a:rect l="l" t="t" r="r" b="b"/>
              <a:pathLst>
                <a:path w="530" h="529" extrusionOk="0">
                  <a:moveTo>
                    <a:pt x="265" y="1"/>
                  </a:moveTo>
                  <a:cubicBezTo>
                    <a:pt x="118" y="1"/>
                    <a:pt x="1" y="118"/>
                    <a:pt x="1" y="264"/>
                  </a:cubicBezTo>
                  <a:cubicBezTo>
                    <a:pt x="1" y="408"/>
                    <a:pt x="118" y="528"/>
                    <a:pt x="265" y="528"/>
                  </a:cubicBezTo>
                  <a:cubicBezTo>
                    <a:pt x="412" y="528"/>
                    <a:pt x="529" y="408"/>
                    <a:pt x="529" y="264"/>
                  </a:cubicBezTo>
                  <a:cubicBezTo>
                    <a:pt x="529" y="118"/>
                    <a:pt x="412" y="1"/>
                    <a:pt x="26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467;p46"/>
            <p:cNvSpPr/>
            <p:nvPr/>
          </p:nvSpPr>
          <p:spPr>
            <a:xfrm>
              <a:off x="2371493" y="2718357"/>
              <a:ext cx="20554" cy="20554"/>
            </a:xfrm>
            <a:custGeom>
              <a:avLst/>
              <a:gdLst/>
              <a:ahLst/>
              <a:cxnLst/>
              <a:rect l="l" t="t" r="r" b="b"/>
              <a:pathLst>
                <a:path w="529" h="529" extrusionOk="0">
                  <a:moveTo>
                    <a:pt x="264" y="1"/>
                  </a:moveTo>
                  <a:cubicBezTo>
                    <a:pt x="117" y="1"/>
                    <a:pt x="0" y="121"/>
                    <a:pt x="0" y="265"/>
                  </a:cubicBezTo>
                  <a:cubicBezTo>
                    <a:pt x="0" y="412"/>
                    <a:pt x="117" y="528"/>
                    <a:pt x="264" y="528"/>
                  </a:cubicBezTo>
                  <a:cubicBezTo>
                    <a:pt x="408" y="528"/>
                    <a:pt x="529" y="412"/>
                    <a:pt x="529" y="265"/>
                  </a:cubicBezTo>
                  <a:cubicBezTo>
                    <a:pt x="529" y="121"/>
                    <a:pt x="408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468;p46"/>
            <p:cNvSpPr/>
            <p:nvPr/>
          </p:nvSpPr>
          <p:spPr>
            <a:xfrm>
              <a:off x="2469758" y="2629339"/>
              <a:ext cx="20554" cy="20515"/>
            </a:xfrm>
            <a:custGeom>
              <a:avLst/>
              <a:gdLst/>
              <a:ahLst/>
              <a:cxnLst/>
              <a:rect l="l" t="t" r="r" b="b"/>
              <a:pathLst>
                <a:path w="529" h="528" extrusionOk="0">
                  <a:moveTo>
                    <a:pt x="265" y="0"/>
                  </a:moveTo>
                  <a:cubicBezTo>
                    <a:pt x="117" y="0"/>
                    <a:pt x="0" y="117"/>
                    <a:pt x="0" y="264"/>
                  </a:cubicBezTo>
                  <a:cubicBezTo>
                    <a:pt x="0" y="408"/>
                    <a:pt x="117" y="528"/>
                    <a:pt x="265" y="528"/>
                  </a:cubicBezTo>
                  <a:cubicBezTo>
                    <a:pt x="408" y="528"/>
                    <a:pt x="529" y="408"/>
                    <a:pt x="529" y="264"/>
                  </a:cubicBezTo>
                  <a:cubicBezTo>
                    <a:pt x="529" y="117"/>
                    <a:pt x="408" y="0"/>
                    <a:pt x="265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469;p46"/>
            <p:cNvSpPr/>
            <p:nvPr/>
          </p:nvSpPr>
          <p:spPr>
            <a:xfrm>
              <a:off x="2641383" y="2796767"/>
              <a:ext cx="20515" cy="20554"/>
            </a:xfrm>
            <a:custGeom>
              <a:avLst/>
              <a:gdLst/>
              <a:ahLst/>
              <a:cxnLst/>
              <a:rect l="l" t="t" r="r" b="b"/>
              <a:pathLst>
                <a:path w="528" h="529" extrusionOk="0">
                  <a:moveTo>
                    <a:pt x="264" y="1"/>
                  </a:moveTo>
                  <a:cubicBezTo>
                    <a:pt x="121" y="1"/>
                    <a:pt x="0" y="118"/>
                    <a:pt x="0" y="265"/>
                  </a:cubicBezTo>
                  <a:cubicBezTo>
                    <a:pt x="0" y="411"/>
                    <a:pt x="121" y="529"/>
                    <a:pt x="264" y="529"/>
                  </a:cubicBezTo>
                  <a:cubicBezTo>
                    <a:pt x="411" y="529"/>
                    <a:pt x="528" y="411"/>
                    <a:pt x="528" y="265"/>
                  </a:cubicBezTo>
                  <a:cubicBezTo>
                    <a:pt x="528" y="118"/>
                    <a:pt x="411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470;p46"/>
            <p:cNvSpPr/>
            <p:nvPr/>
          </p:nvSpPr>
          <p:spPr>
            <a:xfrm>
              <a:off x="2756511" y="2768325"/>
              <a:ext cx="20438" cy="20593"/>
            </a:xfrm>
            <a:custGeom>
              <a:avLst/>
              <a:gdLst/>
              <a:ahLst/>
              <a:cxnLst/>
              <a:rect l="l" t="t" r="r" b="b"/>
              <a:pathLst>
                <a:path w="526" h="530" extrusionOk="0">
                  <a:moveTo>
                    <a:pt x="264" y="1"/>
                  </a:moveTo>
                  <a:cubicBezTo>
                    <a:pt x="117" y="1"/>
                    <a:pt x="1" y="118"/>
                    <a:pt x="1" y="265"/>
                  </a:cubicBezTo>
                  <a:cubicBezTo>
                    <a:pt x="1" y="412"/>
                    <a:pt x="117" y="529"/>
                    <a:pt x="264" y="529"/>
                  </a:cubicBezTo>
                  <a:cubicBezTo>
                    <a:pt x="408" y="529"/>
                    <a:pt x="525" y="412"/>
                    <a:pt x="525" y="265"/>
                  </a:cubicBezTo>
                  <a:cubicBezTo>
                    <a:pt x="525" y="118"/>
                    <a:pt x="408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471;p46"/>
            <p:cNvSpPr/>
            <p:nvPr/>
          </p:nvSpPr>
          <p:spPr>
            <a:xfrm>
              <a:off x="2600079" y="2689021"/>
              <a:ext cx="20554" cy="20438"/>
            </a:xfrm>
            <a:custGeom>
              <a:avLst/>
              <a:gdLst/>
              <a:ahLst/>
              <a:cxnLst/>
              <a:rect l="l" t="t" r="r" b="b"/>
              <a:pathLst>
                <a:path w="529" h="526" extrusionOk="0">
                  <a:moveTo>
                    <a:pt x="265" y="1"/>
                  </a:moveTo>
                  <a:cubicBezTo>
                    <a:pt x="118" y="1"/>
                    <a:pt x="1" y="118"/>
                    <a:pt x="1" y="265"/>
                  </a:cubicBezTo>
                  <a:cubicBezTo>
                    <a:pt x="1" y="409"/>
                    <a:pt x="118" y="526"/>
                    <a:pt x="265" y="526"/>
                  </a:cubicBezTo>
                  <a:cubicBezTo>
                    <a:pt x="408" y="526"/>
                    <a:pt x="528" y="409"/>
                    <a:pt x="528" y="265"/>
                  </a:cubicBezTo>
                  <a:cubicBezTo>
                    <a:pt x="528" y="118"/>
                    <a:pt x="408" y="1"/>
                    <a:pt x="26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472;p46"/>
            <p:cNvSpPr/>
            <p:nvPr/>
          </p:nvSpPr>
          <p:spPr>
            <a:xfrm>
              <a:off x="2696402" y="2655294"/>
              <a:ext cx="20554" cy="20399"/>
            </a:xfrm>
            <a:custGeom>
              <a:avLst/>
              <a:gdLst/>
              <a:ahLst/>
              <a:cxnLst/>
              <a:rect l="l" t="t" r="r" b="b"/>
              <a:pathLst>
                <a:path w="529" h="525" extrusionOk="0">
                  <a:moveTo>
                    <a:pt x="265" y="0"/>
                  </a:moveTo>
                  <a:cubicBezTo>
                    <a:pt x="117" y="0"/>
                    <a:pt x="0" y="117"/>
                    <a:pt x="0" y="264"/>
                  </a:cubicBezTo>
                  <a:cubicBezTo>
                    <a:pt x="0" y="408"/>
                    <a:pt x="117" y="525"/>
                    <a:pt x="265" y="525"/>
                  </a:cubicBezTo>
                  <a:cubicBezTo>
                    <a:pt x="408" y="525"/>
                    <a:pt x="529" y="408"/>
                    <a:pt x="529" y="264"/>
                  </a:cubicBezTo>
                  <a:cubicBezTo>
                    <a:pt x="529" y="117"/>
                    <a:pt x="408" y="0"/>
                    <a:pt x="265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473;p46"/>
            <p:cNvSpPr/>
            <p:nvPr/>
          </p:nvSpPr>
          <p:spPr>
            <a:xfrm>
              <a:off x="2783788" y="2665513"/>
              <a:ext cx="20399" cy="20438"/>
            </a:xfrm>
            <a:custGeom>
              <a:avLst/>
              <a:gdLst/>
              <a:ahLst/>
              <a:cxnLst/>
              <a:rect l="l" t="t" r="r" b="b"/>
              <a:pathLst>
                <a:path w="525" h="526" extrusionOk="0">
                  <a:moveTo>
                    <a:pt x="261" y="1"/>
                  </a:moveTo>
                  <a:cubicBezTo>
                    <a:pt x="117" y="1"/>
                    <a:pt x="0" y="118"/>
                    <a:pt x="0" y="262"/>
                  </a:cubicBezTo>
                  <a:cubicBezTo>
                    <a:pt x="0" y="409"/>
                    <a:pt x="117" y="525"/>
                    <a:pt x="261" y="525"/>
                  </a:cubicBezTo>
                  <a:cubicBezTo>
                    <a:pt x="408" y="525"/>
                    <a:pt x="525" y="409"/>
                    <a:pt x="525" y="262"/>
                  </a:cubicBezTo>
                  <a:cubicBezTo>
                    <a:pt x="525" y="118"/>
                    <a:pt x="408" y="1"/>
                    <a:pt x="26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474;p46"/>
            <p:cNvSpPr/>
            <p:nvPr/>
          </p:nvSpPr>
          <p:spPr>
            <a:xfrm>
              <a:off x="2903074" y="2678763"/>
              <a:ext cx="20515" cy="20593"/>
            </a:xfrm>
            <a:custGeom>
              <a:avLst/>
              <a:gdLst/>
              <a:ahLst/>
              <a:cxnLst/>
              <a:rect l="l" t="t" r="r" b="b"/>
              <a:pathLst>
                <a:path w="528" h="530" extrusionOk="0">
                  <a:moveTo>
                    <a:pt x="264" y="1"/>
                  </a:moveTo>
                  <a:cubicBezTo>
                    <a:pt x="121" y="1"/>
                    <a:pt x="0" y="118"/>
                    <a:pt x="0" y="265"/>
                  </a:cubicBezTo>
                  <a:cubicBezTo>
                    <a:pt x="0" y="409"/>
                    <a:pt x="121" y="529"/>
                    <a:pt x="264" y="529"/>
                  </a:cubicBezTo>
                  <a:cubicBezTo>
                    <a:pt x="411" y="529"/>
                    <a:pt x="528" y="409"/>
                    <a:pt x="528" y="265"/>
                  </a:cubicBezTo>
                  <a:cubicBezTo>
                    <a:pt x="528" y="118"/>
                    <a:pt x="411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475;p46"/>
            <p:cNvSpPr/>
            <p:nvPr/>
          </p:nvSpPr>
          <p:spPr>
            <a:xfrm>
              <a:off x="2392008" y="2579370"/>
              <a:ext cx="20438" cy="20515"/>
            </a:xfrm>
            <a:custGeom>
              <a:avLst/>
              <a:gdLst/>
              <a:ahLst/>
              <a:cxnLst/>
              <a:rect l="l" t="t" r="r" b="b"/>
              <a:pathLst>
                <a:path w="526" h="528" extrusionOk="0">
                  <a:moveTo>
                    <a:pt x="264" y="0"/>
                  </a:moveTo>
                  <a:cubicBezTo>
                    <a:pt x="117" y="0"/>
                    <a:pt x="1" y="116"/>
                    <a:pt x="1" y="264"/>
                  </a:cubicBezTo>
                  <a:cubicBezTo>
                    <a:pt x="1" y="411"/>
                    <a:pt x="117" y="528"/>
                    <a:pt x="264" y="528"/>
                  </a:cubicBezTo>
                  <a:cubicBezTo>
                    <a:pt x="408" y="528"/>
                    <a:pt x="525" y="411"/>
                    <a:pt x="525" y="264"/>
                  </a:cubicBezTo>
                  <a:cubicBezTo>
                    <a:pt x="525" y="116"/>
                    <a:pt x="408" y="0"/>
                    <a:pt x="26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476;p46"/>
            <p:cNvSpPr/>
            <p:nvPr/>
          </p:nvSpPr>
          <p:spPr>
            <a:xfrm>
              <a:off x="2861499" y="2898297"/>
              <a:ext cx="23274" cy="20515"/>
            </a:xfrm>
            <a:custGeom>
              <a:avLst/>
              <a:gdLst/>
              <a:ahLst/>
              <a:cxnLst/>
              <a:rect l="l" t="t" r="r" b="b"/>
              <a:pathLst>
                <a:path w="599" h="528" extrusionOk="0">
                  <a:moveTo>
                    <a:pt x="301" y="0"/>
                  </a:moveTo>
                  <a:cubicBezTo>
                    <a:pt x="200" y="0"/>
                    <a:pt x="105" y="59"/>
                    <a:pt x="61" y="157"/>
                  </a:cubicBezTo>
                  <a:cubicBezTo>
                    <a:pt x="1" y="291"/>
                    <a:pt x="61" y="444"/>
                    <a:pt x="192" y="505"/>
                  </a:cubicBezTo>
                  <a:cubicBezTo>
                    <a:pt x="227" y="520"/>
                    <a:pt x="264" y="528"/>
                    <a:pt x="300" y="528"/>
                  </a:cubicBezTo>
                  <a:cubicBezTo>
                    <a:pt x="401" y="528"/>
                    <a:pt x="497" y="470"/>
                    <a:pt x="539" y="375"/>
                  </a:cubicBezTo>
                  <a:cubicBezTo>
                    <a:pt x="599" y="241"/>
                    <a:pt x="542" y="84"/>
                    <a:pt x="409" y="23"/>
                  </a:cubicBezTo>
                  <a:cubicBezTo>
                    <a:pt x="374" y="8"/>
                    <a:pt x="337" y="0"/>
                    <a:pt x="30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477;p46"/>
            <p:cNvSpPr/>
            <p:nvPr/>
          </p:nvSpPr>
          <p:spPr>
            <a:xfrm>
              <a:off x="2867133" y="2997650"/>
              <a:ext cx="23235" cy="20515"/>
            </a:xfrm>
            <a:custGeom>
              <a:avLst/>
              <a:gdLst/>
              <a:ahLst/>
              <a:cxnLst/>
              <a:rect l="l" t="t" r="r" b="b"/>
              <a:pathLst>
                <a:path w="598" h="528" extrusionOk="0">
                  <a:moveTo>
                    <a:pt x="300" y="1"/>
                  </a:moveTo>
                  <a:cubicBezTo>
                    <a:pt x="198" y="1"/>
                    <a:pt x="102" y="57"/>
                    <a:pt x="60" y="156"/>
                  </a:cubicBezTo>
                  <a:cubicBezTo>
                    <a:pt x="0" y="290"/>
                    <a:pt x="56" y="444"/>
                    <a:pt x="190" y="504"/>
                  </a:cubicBezTo>
                  <a:cubicBezTo>
                    <a:pt x="225" y="520"/>
                    <a:pt x="263" y="527"/>
                    <a:pt x="299" y="527"/>
                  </a:cubicBezTo>
                  <a:cubicBezTo>
                    <a:pt x="400" y="527"/>
                    <a:pt x="496" y="469"/>
                    <a:pt x="537" y="373"/>
                  </a:cubicBezTo>
                  <a:cubicBezTo>
                    <a:pt x="597" y="240"/>
                    <a:pt x="541" y="83"/>
                    <a:pt x="407" y="23"/>
                  </a:cubicBezTo>
                  <a:cubicBezTo>
                    <a:pt x="372" y="8"/>
                    <a:pt x="336" y="1"/>
                    <a:pt x="30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478;p46"/>
            <p:cNvSpPr/>
            <p:nvPr/>
          </p:nvSpPr>
          <p:spPr>
            <a:xfrm>
              <a:off x="2782350" y="2982341"/>
              <a:ext cx="23274" cy="20477"/>
            </a:xfrm>
            <a:custGeom>
              <a:avLst/>
              <a:gdLst/>
              <a:ahLst/>
              <a:cxnLst/>
              <a:rect l="l" t="t" r="r" b="b"/>
              <a:pathLst>
                <a:path w="599" h="527" extrusionOk="0">
                  <a:moveTo>
                    <a:pt x="300" y="0"/>
                  </a:moveTo>
                  <a:cubicBezTo>
                    <a:pt x="199" y="0"/>
                    <a:pt x="103" y="57"/>
                    <a:pt x="60" y="156"/>
                  </a:cubicBezTo>
                  <a:cubicBezTo>
                    <a:pt x="0" y="289"/>
                    <a:pt x="57" y="443"/>
                    <a:pt x="190" y="503"/>
                  </a:cubicBezTo>
                  <a:cubicBezTo>
                    <a:pt x="226" y="519"/>
                    <a:pt x="263" y="527"/>
                    <a:pt x="299" y="527"/>
                  </a:cubicBezTo>
                  <a:cubicBezTo>
                    <a:pt x="399" y="527"/>
                    <a:pt x="494" y="469"/>
                    <a:pt x="538" y="373"/>
                  </a:cubicBezTo>
                  <a:cubicBezTo>
                    <a:pt x="599" y="239"/>
                    <a:pt x="538" y="82"/>
                    <a:pt x="408" y="22"/>
                  </a:cubicBezTo>
                  <a:cubicBezTo>
                    <a:pt x="373" y="7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479;p46"/>
            <p:cNvSpPr/>
            <p:nvPr/>
          </p:nvSpPr>
          <p:spPr>
            <a:xfrm>
              <a:off x="2765331" y="3068367"/>
              <a:ext cx="23274" cy="20515"/>
            </a:xfrm>
            <a:custGeom>
              <a:avLst/>
              <a:gdLst/>
              <a:ahLst/>
              <a:cxnLst/>
              <a:rect l="l" t="t" r="r" b="b"/>
              <a:pathLst>
                <a:path w="599" h="528" extrusionOk="0">
                  <a:moveTo>
                    <a:pt x="300" y="0"/>
                  </a:moveTo>
                  <a:cubicBezTo>
                    <a:pt x="199" y="0"/>
                    <a:pt x="103" y="59"/>
                    <a:pt x="61" y="157"/>
                  </a:cubicBezTo>
                  <a:cubicBezTo>
                    <a:pt x="1" y="287"/>
                    <a:pt x="58" y="444"/>
                    <a:pt x="191" y="505"/>
                  </a:cubicBezTo>
                  <a:cubicBezTo>
                    <a:pt x="226" y="520"/>
                    <a:pt x="263" y="528"/>
                    <a:pt x="299" y="528"/>
                  </a:cubicBezTo>
                  <a:cubicBezTo>
                    <a:pt x="400" y="528"/>
                    <a:pt x="497" y="469"/>
                    <a:pt x="539" y="371"/>
                  </a:cubicBezTo>
                  <a:cubicBezTo>
                    <a:pt x="599" y="240"/>
                    <a:pt x="542" y="84"/>
                    <a:pt x="408" y="23"/>
                  </a:cubicBezTo>
                  <a:cubicBezTo>
                    <a:pt x="373" y="8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480;p46"/>
            <p:cNvSpPr/>
            <p:nvPr/>
          </p:nvSpPr>
          <p:spPr>
            <a:xfrm>
              <a:off x="2765331" y="2866280"/>
              <a:ext cx="23274" cy="20477"/>
            </a:xfrm>
            <a:custGeom>
              <a:avLst/>
              <a:gdLst/>
              <a:ahLst/>
              <a:cxnLst/>
              <a:rect l="l" t="t" r="r" b="b"/>
              <a:pathLst>
                <a:path w="599" h="527" extrusionOk="0">
                  <a:moveTo>
                    <a:pt x="301" y="0"/>
                  </a:moveTo>
                  <a:cubicBezTo>
                    <a:pt x="200" y="0"/>
                    <a:pt x="103" y="57"/>
                    <a:pt x="61" y="156"/>
                  </a:cubicBezTo>
                  <a:cubicBezTo>
                    <a:pt x="1" y="289"/>
                    <a:pt x="58" y="443"/>
                    <a:pt x="191" y="503"/>
                  </a:cubicBezTo>
                  <a:cubicBezTo>
                    <a:pt x="226" y="519"/>
                    <a:pt x="263" y="527"/>
                    <a:pt x="300" y="527"/>
                  </a:cubicBezTo>
                  <a:cubicBezTo>
                    <a:pt x="401" y="527"/>
                    <a:pt x="497" y="469"/>
                    <a:pt x="539" y="374"/>
                  </a:cubicBezTo>
                  <a:cubicBezTo>
                    <a:pt x="599" y="240"/>
                    <a:pt x="542" y="83"/>
                    <a:pt x="408" y="22"/>
                  </a:cubicBezTo>
                  <a:cubicBezTo>
                    <a:pt x="373" y="8"/>
                    <a:pt x="337" y="0"/>
                    <a:pt x="30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481;p46"/>
            <p:cNvSpPr/>
            <p:nvPr/>
          </p:nvSpPr>
          <p:spPr>
            <a:xfrm>
              <a:off x="2891495" y="2825365"/>
              <a:ext cx="23274" cy="20515"/>
            </a:xfrm>
            <a:custGeom>
              <a:avLst/>
              <a:gdLst/>
              <a:ahLst/>
              <a:cxnLst/>
              <a:rect l="l" t="t" r="r" b="b"/>
              <a:pathLst>
                <a:path w="599" h="528" extrusionOk="0">
                  <a:moveTo>
                    <a:pt x="300" y="0"/>
                  </a:moveTo>
                  <a:cubicBezTo>
                    <a:pt x="199" y="0"/>
                    <a:pt x="103" y="59"/>
                    <a:pt x="61" y="157"/>
                  </a:cubicBezTo>
                  <a:cubicBezTo>
                    <a:pt x="1" y="287"/>
                    <a:pt x="58" y="444"/>
                    <a:pt x="191" y="505"/>
                  </a:cubicBezTo>
                  <a:cubicBezTo>
                    <a:pt x="226" y="520"/>
                    <a:pt x="263" y="528"/>
                    <a:pt x="299" y="528"/>
                  </a:cubicBezTo>
                  <a:cubicBezTo>
                    <a:pt x="399" y="528"/>
                    <a:pt x="495" y="469"/>
                    <a:pt x="539" y="371"/>
                  </a:cubicBezTo>
                  <a:cubicBezTo>
                    <a:pt x="599" y="240"/>
                    <a:pt x="542" y="84"/>
                    <a:pt x="408" y="23"/>
                  </a:cubicBezTo>
                  <a:cubicBezTo>
                    <a:pt x="373" y="8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482;p46"/>
            <p:cNvSpPr/>
            <p:nvPr/>
          </p:nvSpPr>
          <p:spPr>
            <a:xfrm>
              <a:off x="2433156" y="2987470"/>
              <a:ext cx="23391" cy="20438"/>
            </a:xfrm>
            <a:custGeom>
              <a:avLst/>
              <a:gdLst/>
              <a:ahLst/>
              <a:cxnLst/>
              <a:rect l="l" t="t" r="r" b="b"/>
              <a:pathLst>
                <a:path w="602" h="526" extrusionOk="0">
                  <a:moveTo>
                    <a:pt x="299" y="0"/>
                  </a:moveTo>
                  <a:cubicBezTo>
                    <a:pt x="200" y="0"/>
                    <a:pt x="104" y="57"/>
                    <a:pt x="60" y="154"/>
                  </a:cubicBezTo>
                  <a:cubicBezTo>
                    <a:pt x="0" y="288"/>
                    <a:pt x="60" y="445"/>
                    <a:pt x="194" y="502"/>
                  </a:cubicBezTo>
                  <a:cubicBezTo>
                    <a:pt x="229" y="518"/>
                    <a:pt x="266" y="526"/>
                    <a:pt x="303" y="526"/>
                  </a:cubicBezTo>
                  <a:cubicBezTo>
                    <a:pt x="402" y="526"/>
                    <a:pt x="497" y="469"/>
                    <a:pt x="541" y="371"/>
                  </a:cubicBezTo>
                  <a:cubicBezTo>
                    <a:pt x="601" y="237"/>
                    <a:pt x="541" y="81"/>
                    <a:pt x="408" y="24"/>
                  </a:cubicBezTo>
                  <a:cubicBezTo>
                    <a:pt x="373" y="8"/>
                    <a:pt x="336" y="0"/>
                    <a:pt x="299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483;p46"/>
            <p:cNvSpPr/>
            <p:nvPr/>
          </p:nvSpPr>
          <p:spPr>
            <a:xfrm>
              <a:off x="2841022" y="2747848"/>
              <a:ext cx="23391" cy="20554"/>
            </a:xfrm>
            <a:custGeom>
              <a:avLst/>
              <a:gdLst/>
              <a:ahLst/>
              <a:cxnLst/>
              <a:rect l="l" t="t" r="r" b="b"/>
              <a:pathLst>
                <a:path w="602" h="529" extrusionOk="0">
                  <a:moveTo>
                    <a:pt x="300" y="0"/>
                  </a:moveTo>
                  <a:cubicBezTo>
                    <a:pt x="200" y="0"/>
                    <a:pt x="105" y="59"/>
                    <a:pt x="60" y="157"/>
                  </a:cubicBezTo>
                  <a:cubicBezTo>
                    <a:pt x="0" y="291"/>
                    <a:pt x="60" y="445"/>
                    <a:pt x="191" y="505"/>
                  </a:cubicBezTo>
                  <a:cubicBezTo>
                    <a:pt x="226" y="521"/>
                    <a:pt x="263" y="528"/>
                    <a:pt x="299" y="528"/>
                  </a:cubicBezTo>
                  <a:cubicBezTo>
                    <a:pt x="400" y="528"/>
                    <a:pt x="497" y="470"/>
                    <a:pt x="541" y="375"/>
                  </a:cubicBezTo>
                  <a:cubicBezTo>
                    <a:pt x="601" y="241"/>
                    <a:pt x="541" y="84"/>
                    <a:pt x="407" y="24"/>
                  </a:cubicBezTo>
                  <a:cubicBezTo>
                    <a:pt x="372" y="8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484;p46"/>
            <p:cNvSpPr/>
            <p:nvPr/>
          </p:nvSpPr>
          <p:spPr>
            <a:xfrm>
              <a:off x="2628793" y="2916792"/>
              <a:ext cx="23507" cy="20554"/>
            </a:xfrm>
            <a:custGeom>
              <a:avLst/>
              <a:gdLst/>
              <a:ahLst/>
              <a:cxnLst/>
              <a:rect l="l" t="t" r="r" b="b"/>
              <a:pathLst>
                <a:path w="605" h="529" extrusionOk="0">
                  <a:moveTo>
                    <a:pt x="304" y="0"/>
                  </a:moveTo>
                  <a:cubicBezTo>
                    <a:pt x="211" y="0"/>
                    <a:pt x="119" y="51"/>
                    <a:pt x="70" y="139"/>
                  </a:cubicBezTo>
                  <a:cubicBezTo>
                    <a:pt x="0" y="266"/>
                    <a:pt x="50" y="426"/>
                    <a:pt x="177" y="497"/>
                  </a:cubicBezTo>
                  <a:cubicBezTo>
                    <a:pt x="216" y="518"/>
                    <a:pt x="259" y="528"/>
                    <a:pt x="300" y="528"/>
                  </a:cubicBezTo>
                  <a:cubicBezTo>
                    <a:pt x="395" y="528"/>
                    <a:pt x="486" y="477"/>
                    <a:pt x="534" y="389"/>
                  </a:cubicBezTo>
                  <a:cubicBezTo>
                    <a:pt x="605" y="263"/>
                    <a:pt x="554" y="102"/>
                    <a:pt x="428" y="32"/>
                  </a:cubicBezTo>
                  <a:cubicBezTo>
                    <a:pt x="389" y="10"/>
                    <a:pt x="346" y="0"/>
                    <a:pt x="30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485;p46"/>
            <p:cNvSpPr/>
            <p:nvPr/>
          </p:nvSpPr>
          <p:spPr>
            <a:xfrm>
              <a:off x="2593590" y="2987392"/>
              <a:ext cx="23546" cy="20554"/>
            </a:xfrm>
            <a:custGeom>
              <a:avLst/>
              <a:gdLst/>
              <a:ahLst/>
              <a:cxnLst/>
              <a:rect l="l" t="t" r="r" b="b"/>
              <a:pathLst>
                <a:path w="606" h="529" extrusionOk="0">
                  <a:moveTo>
                    <a:pt x="305" y="1"/>
                  </a:moveTo>
                  <a:cubicBezTo>
                    <a:pt x="211" y="1"/>
                    <a:pt x="119" y="51"/>
                    <a:pt x="71" y="139"/>
                  </a:cubicBezTo>
                  <a:cubicBezTo>
                    <a:pt x="0" y="267"/>
                    <a:pt x="51" y="427"/>
                    <a:pt x="177" y="497"/>
                  </a:cubicBezTo>
                  <a:cubicBezTo>
                    <a:pt x="217" y="518"/>
                    <a:pt x="259" y="529"/>
                    <a:pt x="301" y="529"/>
                  </a:cubicBezTo>
                  <a:cubicBezTo>
                    <a:pt x="395" y="529"/>
                    <a:pt x="487" y="478"/>
                    <a:pt x="535" y="390"/>
                  </a:cubicBezTo>
                  <a:cubicBezTo>
                    <a:pt x="606" y="263"/>
                    <a:pt x="555" y="103"/>
                    <a:pt x="428" y="32"/>
                  </a:cubicBezTo>
                  <a:cubicBezTo>
                    <a:pt x="389" y="11"/>
                    <a:pt x="347" y="1"/>
                    <a:pt x="30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486;p46"/>
            <p:cNvSpPr/>
            <p:nvPr/>
          </p:nvSpPr>
          <p:spPr>
            <a:xfrm>
              <a:off x="2468359" y="2916792"/>
              <a:ext cx="23391" cy="20554"/>
            </a:xfrm>
            <a:custGeom>
              <a:avLst/>
              <a:gdLst/>
              <a:ahLst/>
              <a:cxnLst/>
              <a:rect l="l" t="t" r="r" b="b"/>
              <a:pathLst>
                <a:path w="602" h="529" extrusionOk="0">
                  <a:moveTo>
                    <a:pt x="300" y="0"/>
                  </a:moveTo>
                  <a:cubicBezTo>
                    <a:pt x="206" y="0"/>
                    <a:pt x="115" y="51"/>
                    <a:pt x="67" y="139"/>
                  </a:cubicBezTo>
                  <a:cubicBezTo>
                    <a:pt x="0" y="266"/>
                    <a:pt x="47" y="426"/>
                    <a:pt x="173" y="497"/>
                  </a:cubicBezTo>
                  <a:cubicBezTo>
                    <a:pt x="214" y="518"/>
                    <a:pt x="256" y="528"/>
                    <a:pt x="298" y="528"/>
                  </a:cubicBezTo>
                  <a:cubicBezTo>
                    <a:pt x="393" y="528"/>
                    <a:pt x="483" y="477"/>
                    <a:pt x="531" y="389"/>
                  </a:cubicBezTo>
                  <a:cubicBezTo>
                    <a:pt x="601" y="263"/>
                    <a:pt x="554" y="102"/>
                    <a:pt x="424" y="32"/>
                  </a:cubicBezTo>
                  <a:cubicBezTo>
                    <a:pt x="385" y="10"/>
                    <a:pt x="342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487;p46"/>
            <p:cNvSpPr/>
            <p:nvPr/>
          </p:nvSpPr>
          <p:spPr>
            <a:xfrm>
              <a:off x="2638391" y="3068367"/>
              <a:ext cx="23391" cy="20477"/>
            </a:xfrm>
            <a:custGeom>
              <a:avLst/>
              <a:gdLst/>
              <a:ahLst/>
              <a:cxnLst/>
              <a:rect l="l" t="t" r="r" b="b"/>
              <a:pathLst>
                <a:path w="602" h="527" extrusionOk="0">
                  <a:moveTo>
                    <a:pt x="298" y="1"/>
                  </a:moveTo>
                  <a:cubicBezTo>
                    <a:pt x="206" y="1"/>
                    <a:pt x="115" y="50"/>
                    <a:pt x="67" y="137"/>
                  </a:cubicBezTo>
                  <a:cubicBezTo>
                    <a:pt x="0" y="267"/>
                    <a:pt x="47" y="428"/>
                    <a:pt x="174" y="494"/>
                  </a:cubicBezTo>
                  <a:cubicBezTo>
                    <a:pt x="215" y="516"/>
                    <a:pt x="259" y="527"/>
                    <a:pt x="301" y="527"/>
                  </a:cubicBezTo>
                  <a:cubicBezTo>
                    <a:pt x="394" y="527"/>
                    <a:pt x="483" y="477"/>
                    <a:pt x="531" y="387"/>
                  </a:cubicBezTo>
                  <a:cubicBezTo>
                    <a:pt x="602" y="260"/>
                    <a:pt x="555" y="100"/>
                    <a:pt x="424" y="33"/>
                  </a:cubicBezTo>
                  <a:cubicBezTo>
                    <a:pt x="384" y="11"/>
                    <a:pt x="341" y="1"/>
                    <a:pt x="298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488;p46"/>
            <p:cNvSpPr/>
            <p:nvPr/>
          </p:nvSpPr>
          <p:spPr>
            <a:xfrm>
              <a:off x="2933031" y="2589589"/>
              <a:ext cx="23391" cy="20554"/>
            </a:xfrm>
            <a:custGeom>
              <a:avLst/>
              <a:gdLst/>
              <a:ahLst/>
              <a:cxnLst/>
              <a:rect l="l" t="t" r="r" b="b"/>
              <a:pathLst>
                <a:path w="602" h="529" extrusionOk="0">
                  <a:moveTo>
                    <a:pt x="301" y="1"/>
                  </a:moveTo>
                  <a:cubicBezTo>
                    <a:pt x="200" y="1"/>
                    <a:pt x="105" y="60"/>
                    <a:pt x="61" y="158"/>
                  </a:cubicBezTo>
                  <a:cubicBezTo>
                    <a:pt x="1" y="288"/>
                    <a:pt x="61" y="445"/>
                    <a:pt x="191" y="505"/>
                  </a:cubicBezTo>
                  <a:cubicBezTo>
                    <a:pt x="227" y="521"/>
                    <a:pt x="263" y="529"/>
                    <a:pt x="299" y="529"/>
                  </a:cubicBezTo>
                  <a:cubicBezTo>
                    <a:pt x="401" y="529"/>
                    <a:pt x="498" y="470"/>
                    <a:pt x="542" y="371"/>
                  </a:cubicBezTo>
                  <a:cubicBezTo>
                    <a:pt x="602" y="242"/>
                    <a:pt x="542" y="84"/>
                    <a:pt x="409" y="24"/>
                  </a:cubicBezTo>
                  <a:cubicBezTo>
                    <a:pt x="373" y="8"/>
                    <a:pt x="337" y="1"/>
                    <a:pt x="30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489;p46"/>
            <p:cNvSpPr/>
            <p:nvPr/>
          </p:nvSpPr>
          <p:spPr>
            <a:xfrm>
              <a:off x="2802710" y="2559476"/>
              <a:ext cx="23430" cy="20554"/>
            </a:xfrm>
            <a:custGeom>
              <a:avLst/>
              <a:gdLst/>
              <a:ahLst/>
              <a:cxnLst/>
              <a:rect l="l" t="t" r="r" b="b"/>
              <a:pathLst>
                <a:path w="603" h="529" extrusionOk="0">
                  <a:moveTo>
                    <a:pt x="303" y="1"/>
                  </a:moveTo>
                  <a:cubicBezTo>
                    <a:pt x="202" y="1"/>
                    <a:pt x="105" y="59"/>
                    <a:pt x="61" y="158"/>
                  </a:cubicBezTo>
                  <a:cubicBezTo>
                    <a:pt x="1" y="288"/>
                    <a:pt x="61" y="445"/>
                    <a:pt x="195" y="505"/>
                  </a:cubicBezTo>
                  <a:cubicBezTo>
                    <a:pt x="230" y="521"/>
                    <a:pt x="266" y="528"/>
                    <a:pt x="302" y="528"/>
                  </a:cubicBezTo>
                  <a:cubicBezTo>
                    <a:pt x="403" y="528"/>
                    <a:pt x="498" y="470"/>
                    <a:pt x="542" y="372"/>
                  </a:cubicBezTo>
                  <a:cubicBezTo>
                    <a:pt x="602" y="241"/>
                    <a:pt x="542" y="84"/>
                    <a:pt x="411" y="24"/>
                  </a:cubicBezTo>
                  <a:cubicBezTo>
                    <a:pt x="376" y="8"/>
                    <a:pt x="339" y="1"/>
                    <a:pt x="303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490;p46"/>
            <p:cNvSpPr/>
            <p:nvPr/>
          </p:nvSpPr>
          <p:spPr>
            <a:xfrm>
              <a:off x="2211331" y="2541059"/>
              <a:ext cx="261727" cy="572917"/>
            </a:xfrm>
            <a:custGeom>
              <a:avLst/>
              <a:gdLst/>
              <a:ahLst/>
              <a:cxnLst/>
              <a:rect l="l" t="t" r="r" b="b"/>
              <a:pathLst>
                <a:path w="6736" h="14745" extrusionOk="0">
                  <a:moveTo>
                    <a:pt x="2880" y="0"/>
                  </a:moveTo>
                  <a:cubicBezTo>
                    <a:pt x="2880" y="0"/>
                    <a:pt x="187" y="735"/>
                    <a:pt x="93" y="4166"/>
                  </a:cubicBezTo>
                  <a:cubicBezTo>
                    <a:pt x="0" y="7601"/>
                    <a:pt x="1083" y="14423"/>
                    <a:pt x="2352" y="14703"/>
                  </a:cubicBezTo>
                  <a:cubicBezTo>
                    <a:pt x="2476" y="14731"/>
                    <a:pt x="2592" y="14745"/>
                    <a:pt x="2702" y="14745"/>
                  </a:cubicBezTo>
                  <a:cubicBezTo>
                    <a:pt x="3722" y="14745"/>
                    <a:pt x="4190" y="13556"/>
                    <a:pt x="4657" y="11132"/>
                  </a:cubicBezTo>
                  <a:cubicBezTo>
                    <a:pt x="5175" y="8449"/>
                    <a:pt x="6735" y="391"/>
                    <a:pt x="288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491;p46"/>
            <p:cNvSpPr/>
            <p:nvPr/>
          </p:nvSpPr>
          <p:spPr>
            <a:xfrm>
              <a:off x="2238646" y="2951762"/>
              <a:ext cx="148193" cy="483822"/>
            </a:xfrm>
            <a:custGeom>
              <a:avLst/>
              <a:gdLst/>
              <a:ahLst/>
              <a:cxnLst/>
              <a:rect l="l" t="t" r="r" b="b"/>
              <a:pathLst>
                <a:path w="3814" h="12452" extrusionOk="0">
                  <a:moveTo>
                    <a:pt x="54" y="1"/>
                  </a:moveTo>
                  <a:cubicBezTo>
                    <a:pt x="19" y="1"/>
                    <a:pt x="1" y="5"/>
                    <a:pt x="2" y="11"/>
                  </a:cubicBezTo>
                  <a:cubicBezTo>
                    <a:pt x="8" y="47"/>
                    <a:pt x="804" y="8085"/>
                    <a:pt x="1234" y="12452"/>
                  </a:cubicBezTo>
                  <a:lnTo>
                    <a:pt x="3282" y="12452"/>
                  </a:lnTo>
                  <a:cubicBezTo>
                    <a:pt x="3410" y="10047"/>
                    <a:pt x="3587" y="6673"/>
                    <a:pt x="3670" y="4949"/>
                  </a:cubicBezTo>
                  <a:cubicBezTo>
                    <a:pt x="3814" y="2095"/>
                    <a:pt x="2591" y="1310"/>
                    <a:pt x="2591" y="1310"/>
                  </a:cubicBezTo>
                  <a:cubicBezTo>
                    <a:pt x="1631" y="226"/>
                    <a:pt x="329" y="1"/>
                    <a:pt x="5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492;p46"/>
            <p:cNvSpPr/>
            <p:nvPr/>
          </p:nvSpPr>
          <p:spPr>
            <a:xfrm>
              <a:off x="2286594" y="3435552"/>
              <a:ext cx="79614" cy="106774"/>
            </a:xfrm>
            <a:custGeom>
              <a:avLst/>
              <a:gdLst/>
              <a:ahLst/>
              <a:cxnLst/>
              <a:rect l="l" t="t" r="r" b="b"/>
              <a:pathLst>
                <a:path w="2049" h="2748" extrusionOk="0">
                  <a:moveTo>
                    <a:pt x="0" y="1"/>
                  </a:moveTo>
                  <a:cubicBezTo>
                    <a:pt x="164" y="1631"/>
                    <a:pt x="275" y="2747"/>
                    <a:pt x="275" y="2747"/>
                  </a:cubicBezTo>
                  <a:lnTo>
                    <a:pt x="1901" y="2747"/>
                  </a:lnTo>
                  <a:cubicBezTo>
                    <a:pt x="1901" y="2747"/>
                    <a:pt x="1965" y="1585"/>
                    <a:pt x="2048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493;p46"/>
            <p:cNvSpPr/>
            <p:nvPr/>
          </p:nvSpPr>
          <p:spPr>
            <a:xfrm>
              <a:off x="2297240" y="3541860"/>
              <a:ext cx="114039" cy="149669"/>
            </a:xfrm>
            <a:custGeom>
              <a:avLst/>
              <a:gdLst/>
              <a:ahLst/>
              <a:cxnLst/>
              <a:rect l="l" t="t" r="r" b="b"/>
              <a:pathLst>
                <a:path w="2935" h="3852" extrusionOk="0">
                  <a:moveTo>
                    <a:pt x="1842" y="0"/>
                  </a:moveTo>
                  <a:cubicBezTo>
                    <a:pt x="1714" y="0"/>
                    <a:pt x="1627" y="11"/>
                    <a:pt x="1627" y="11"/>
                  </a:cubicBezTo>
                  <a:lnTo>
                    <a:pt x="1" y="11"/>
                  </a:lnTo>
                  <a:cubicBezTo>
                    <a:pt x="1" y="11"/>
                    <a:pt x="491" y="2199"/>
                    <a:pt x="752" y="2824"/>
                  </a:cubicBezTo>
                  <a:cubicBezTo>
                    <a:pt x="999" y="3427"/>
                    <a:pt x="1511" y="3851"/>
                    <a:pt x="1746" y="3851"/>
                  </a:cubicBezTo>
                  <a:cubicBezTo>
                    <a:pt x="1756" y="3851"/>
                    <a:pt x="1765" y="3851"/>
                    <a:pt x="1774" y="3849"/>
                  </a:cubicBezTo>
                  <a:cubicBezTo>
                    <a:pt x="1991" y="3813"/>
                    <a:pt x="1801" y="1288"/>
                    <a:pt x="1971" y="1214"/>
                  </a:cubicBezTo>
                  <a:cubicBezTo>
                    <a:pt x="1980" y="1210"/>
                    <a:pt x="1989" y="1208"/>
                    <a:pt x="1998" y="1208"/>
                  </a:cubicBezTo>
                  <a:cubicBezTo>
                    <a:pt x="2176" y="1208"/>
                    <a:pt x="2493" y="1883"/>
                    <a:pt x="2616" y="2029"/>
                  </a:cubicBezTo>
                  <a:cubicBezTo>
                    <a:pt x="2628" y="2042"/>
                    <a:pt x="2640" y="2048"/>
                    <a:pt x="2652" y="2048"/>
                  </a:cubicBezTo>
                  <a:cubicBezTo>
                    <a:pt x="2781" y="2048"/>
                    <a:pt x="2934" y="1354"/>
                    <a:pt x="2864" y="642"/>
                  </a:cubicBezTo>
                  <a:cubicBezTo>
                    <a:pt x="2808" y="77"/>
                    <a:pt x="2181" y="0"/>
                    <a:pt x="184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494;p46"/>
            <p:cNvSpPr/>
            <p:nvPr/>
          </p:nvSpPr>
          <p:spPr>
            <a:xfrm>
              <a:off x="2176400" y="2541020"/>
              <a:ext cx="274433" cy="334347"/>
            </a:xfrm>
            <a:custGeom>
              <a:avLst/>
              <a:gdLst/>
              <a:ahLst/>
              <a:cxnLst/>
              <a:rect l="l" t="t" r="r" b="b"/>
              <a:pathLst>
                <a:path w="7063" h="8605" extrusionOk="0">
                  <a:moveTo>
                    <a:pt x="3822" y="0"/>
                  </a:moveTo>
                  <a:cubicBezTo>
                    <a:pt x="3794" y="0"/>
                    <a:pt x="3779" y="1"/>
                    <a:pt x="3779" y="1"/>
                  </a:cubicBezTo>
                  <a:cubicBezTo>
                    <a:pt x="3779" y="1"/>
                    <a:pt x="2449" y="5"/>
                    <a:pt x="1226" y="1635"/>
                  </a:cubicBezTo>
                  <a:cubicBezTo>
                    <a:pt x="0" y="3268"/>
                    <a:pt x="692" y="8604"/>
                    <a:pt x="692" y="8604"/>
                  </a:cubicBezTo>
                  <a:lnTo>
                    <a:pt x="6796" y="8196"/>
                  </a:lnTo>
                  <a:cubicBezTo>
                    <a:pt x="6796" y="8196"/>
                    <a:pt x="7063" y="7445"/>
                    <a:pt x="6779" y="3646"/>
                  </a:cubicBezTo>
                  <a:cubicBezTo>
                    <a:pt x="6513" y="131"/>
                    <a:pt x="4170" y="0"/>
                    <a:pt x="3822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495;p46"/>
            <p:cNvSpPr/>
            <p:nvPr/>
          </p:nvSpPr>
          <p:spPr>
            <a:xfrm>
              <a:off x="3033395" y="2893595"/>
              <a:ext cx="73009" cy="1199998"/>
            </a:xfrm>
            <a:custGeom>
              <a:avLst/>
              <a:gdLst/>
              <a:ahLst/>
              <a:cxnLst/>
              <a:rect l="l" t="t" r="r" b="b"/>
              <a:pathLst>
                <a:path w="1879" h="30884" extrusionOk="0">
                  <a:moveTo>
                    <a:pt x="0" y="1"/>
                  </a:moveTo>
                  <a:lnTo>
                    <a:pt x="0" y="30884"/>
                  </a:lnTo>
                  <a:lnTo>
                    <a:pt x="939" y="30884"/>
                  </a:lnTo>
                  <a:lnTo>
                    <a:pt x="18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496;p46"/>
            <p:cNvSpPr/>
            <p:nvPr/>
          </p:nvSpPr>
          <p:spPr>
            <a:xfrm>
              <a:off x="5144333" y="2893595"/>
              <a:ext cx="73009" cy="1199998"/>
            </a:xfrm>
            <a:custGeom>
              <a:avLst/>
              <a:gdLst/>
              <a:ahLst/>
              <a:cxnLst/>
              <a:rect l="l" t="t" r="r" b="b"/>
              <a:pathLst>
                <a:path w="1879" h="30884" extrusionOk="0">
                  <a:moveTo>
                    <a:pt x="0" y="1"/>
                  </a:moveTo>
                  <a:lnTo>
                    <a:pt x="0" y="30406"/>
                  </a:lnTo>
                  <a:cubicBezTo>
                    <a:pt x="0" y="30670"/>
                    <a:pt x="214" y="30884"/>
                    <a:pt x="478" y="30884"/>
                  </a:cubicBezTo>
                  <a:cubicBezTo>
                    <a:pt x="735" y="30884"/>
                    <a:pt x="946" y="30676"/>
                    <a:pt x="953" y="30419"/>
                  </a:cubicBezTo>
                  <a:lnTo>
                    <a:pt x="18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497;p46"/>
            <p:cNvSpPr/>
            <p:nvPr/>
          </p:nvSpPr>
          <p:spPr>
            <a:xfrm>
              <a:off x="4078490" y="2958134"/>
              <a:ext cx="73009" cy="1199998"/>
            </a:xfrm>
            <a:custGeom>
              <a:avLst/>
              <a:gdLst/>
              <a:ahLst/>
              <a:cxnLst/>
              <a:rect l="l" t="t" r="r" b="b"/>
              <a:pathLst>
                <a:path w="1879" h="30884" extrusionOk="0">
                  <a:moveTo>
                    <a:pt x="0" y="0"/>
                  </a:moveTo>
                  <a:lnTo>
                    <a:pt x="0" y="30405"/>
                  </a:lnTo>
                  <a:cubicBezTo>
                    <a:pt x="0" y="30669"/>
                    <a:pt x="214" y="30883"/>
                    <a:pt x="475" y="30883"/>
                  </a:cubicBezTo>
                  <a:cubicBezTo>
                    <a:pt x="731" y="30883"/>
                    <a:pt x="942" y="30676"/>
                    <a:pt x="952" y="30418"/>
                  </a:cubicBezTo>
                  <a:lnTo>
                    <a:pt x="18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498;p46"/>
            <p:cNvSpPr/>
            <p:nvPr/>
          </p:nvSpPr>
          <p:spPr>
            <a:xfrm>
              <a:off x="2998231" y="2802246"/>
              <a:ext cx="2233502" cy="304274"/>
            </a:xfrm>
            <a:custGeom>
              <a:avLst/>
              <a:gdLst/>
              <a:ahLst/>
              <a:cxnLst/>
              <a:rect l="l" t="t" r="r" b="b"/>
              <a:pathLst>
                <a:path w="57483" h="7831" extrusionOk="0">
                  <a:moveTo>
                    <a:pt x="28741" y="0"/>
                  </a:moveTo>
                  <a:cubicBezTo>
                    <a:pt x="12866" y="0"/>
                    <a:pt x="0" y="1754"/>
                    <a:pt x="0" y="3915"/>
                  </a:cubicBezTo>
                  <a:cubicBezTo>
                    <a:pt x="0" y="6077"/>
                    <a:pt x="12866" y="7831"/>
                    <a:pt x="28741" y="7831"/>
                  </a:cubicBezTo>
                  <a:cubicBezTo>
                    <a:pt x="44613" y="7831"/>
                    <a:pt x="57482" y="6077"/>
                    <a:pt x="57482" y="3915"/>
                  </a:cubicBezTo>
                  <a:cubicBezTo>
                    <a:pt x="57482" y="1754"/>
                    <a:pt x="44613" y="0"/>
                    <a:pt x="28741" y="0"/>
                  </a:cubicBez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499;p46"/>
            <p:cNvSpPr/>
            <p:nvPr/>
          </p:nvSpPr>
          <p:spPr>
            <a:xfrm>
              <a:off x="2998231" y="2904902"/>
              <a:ext cx="70366" cy="53270"/>
            </a:xfrm>
            <a:custGeom>
              <a:avLst/>
              <a:gdLst/>
              <a:ahLst/>
              <a:cxnLst/>
              <a:rect l="l" t="t" r="r" b="b"/>
              <a:pathLst>
                <a:path w="1811" h="1371" extrusionOk="0">
                  <a:moveTo>
                    <a:pt x="0" y="1"/>
                  </a:moveTo>
                  <a:lnTo>
                    <a:pt x="0" y="1370"/>
                  </a:lnTo>
                  <a:lnTo>
                    <a:pt x="1810" y="1370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500;p46"/>
            <p:cNvSpPr/>
            <p:nvPr/>
          </p:nvSpPr>
          <p:spPr>
            <a:xfrm>
              <a:off x="5161197" y="2904902"/>
              <a:ext cx="70561" cy="53270"/>
            </a:xfrm>
            <a:custGeom>
              <a:avLst/>
              <a:gdLst/>
              <a:ahLst/>
              <a:cxnLst/>
              <a:rect l="l" t="t" r="r" b="b"/>
              <a:pathLst>
                <a:path w="1816" h="1371" extrusionOk="0">
                  <a:moveTo>
                    <a:pt x="1" y="1"/>
                  </a:moveTo>
                  <a:lnTo>
                    <a:pt x="1" y="1370"/>
                  </a:lnTo>
                  <a:lnTo>
                    <a:pt x="1815" y="1370"/>
                  </a:lnTo>
                  <a:lnTo>
                    <a:pt x="1815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501;p46"/>
            <p:cNvSpPr/>
            <p:nvPr/>
          </p:nvSpPr>
          <p:spPr>
            <a:xfrm>
              <a:off x="2998231" y="2752783"/>
              <a:ext cx="2233502" cy="304157"/>
            </a:xfrm>
            <a:custGeom>
              <a:avLst/>
              <a:gdLst/>
              <a:ahLst/>
              <a:cxnLst/>
              <a:rect l="l" t="t" r="r" b="b"/>
              <a:pathLst>
                <a:path w="57483" h="7828" extrusionOk="0">
                  <a:moveTo>
                    <a:pt x="28741" y="0"/>
                  </a:moveTo>
                  <a:cubicBezTo>
                    <a:pt x="12866" y="0"/>
                    <a:pt x="0" y="1754"/>
                    <a:pt x="0" y="3916"/>
                  </a:cubicBezTo>
                  <a:cubicBezTo>
                    <a:pt x="0" y="6077"/>
                    <a:pt x="12866" y="7828"/>
                    <a:pt x="28741" y="7828"/>
                  </a:cubicBezTo>
                  <a:cubicBezTo>
                    <a:pt x="44613" y="7828"/>
                    <a:pt x="57482" y="6077"/>
                    <a:pt x="57482" y="3916"/>
                  </a:cubicBezTo>
                  <a:cubicBezTo>
                    <a:pt x="57482" y="1754"/>
                    <a:pt x="44613" y="0"/>
                    <a:pt x="2874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502;p46"/>
            <p:cNvSpPr/>
            <p:nvPr/>
          </p:nvSpPr>
          <p:spPr>
            <a:xfrm>
              <a:off x="3033395" y="2992405"/>
              <a:ext cx="69240" cy="145162"/>
            </a:xfrm>
            <a:custGeom>
              <a:avLst/>
              <a:gdLst/>
              <a:ahLst/>
              <a:cxnLst/>
              <a:rect l="l" t="t" r="r" b="b"/>
              <a:pathLst>
                <a:path w="1782" h="3736" extrusionOk="0">
                  <a:moveTo>
                    <a:pt x="0" y="0"/>
                  </a:moveTo>
                  <a:lnTo>
                    <a:pt x="1687" y="3735"/>
                  </a:lnTo>
                  <a:lnTo>
                    <a:pt x="1781" y="6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503;p46"/>
            <p:cNvSpPr/>
            <p:nvPr/>
          </p:nvSpPr>
          <p:spPr>
            <a:xfrm>
              <a:off x="4078490" y="3106484"/>
              <a:ext cx="68424" cy="155575"/>
            </a:xfrm>
            <a:custGeom>
              <a:avLst/>
              <a:gdLst/>
              <a:ahLst/>
              <a:cxnLst/>
              <a:rect l="l" t="t" r="r" b="b"/>
              <a:pathLst>
                <a:path w="1761" h="4004" extrusionOk="0">
                  <a:moveTo>
                    <a:pt x="0" y="1"/>
                  </a:moveTo>
                  <a:lnTo>
                    <a:pt x="1638" y="4003"/>
                  </a:lnTo>
                  <a:lnTo>
                    <a:pt x="1761" y="1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504;p46"/>
            <p:cNvSpPr/>
            <p:nvPr/>
          </p:nvSpPr>
          <p:spPr>
            <a:xfrm>
              <a:off x="5144333" y="2980981"/>
              <a:ext cx="70289" cy="216655"/>
            </a:xfrm>
            <a:custGeom>
              <a:avLst/>
              <a:gdLst/>
              <a:ahLst/>
              <a:cxnLst/>
              <a:rect l="l" t="t" r="r" b="b"/>
              <a:pathLst>
                <a:path w="1809" h="5576" extrusionOk="0">
                  <a:moveTo>
                    <a:pt x="1808" y="0"/>
                  </a:moveTo>
                  <a:lnTo>
                    <a:pt x="0" y="836"/>
                  </a:lnTo>
                  <a:lnTo>
                    <a:pt x="1641" y="5576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505;p46"/>
            <p:cNvSpPr/>
            <p:nvPr/>
          </p:nvSpPr>
          <p:spPr>
            <a:xfrm>
              <a:off x="4175201" y="2797816"/>
              <a:ext cx="325993" cy="133078"/>
            </a:xfrm>
            <a:custGeom>
              <a:avLst/>
              <a:gdLst/>
              <a:ahLst/>
              <a:cxnLst/>
              <a:rect l="l" t="t" r="r" b="b"/>
              <a:pathLst>
                <a:path w="8390" h="3425" extrusionOk="0">
                  <a:moveTo>
                    <a:pt x="0" y="0"/>
                  </a:moveTo>
                  <a:lnTo>
                    <a:pt x="40" y="3425"/>
                  </a:lnTo>
                  <a:lnTo>
                    <a:pt x="8389" y="3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506;p46"/>
            <p:cNvSpPr/>
            <p:nvPr/>
          </p:nvSpPr>
          <p:spPr>
            <a:xfrm>
              <a:off x="3683369" y="2835312"/>
              <a:ext cx="642157" cy="102733"/>
            </a:xfrm>
            <a:custGeom>
              <a:avLst/>
              <a:gdLst/>
              <a:ahLst/>
              <a:cxnLst/>
              <a:rect l="l" t="t" r="r" b="b"/>
              <a:pathLst>
                <a:path w="16527" h="2644" extrusionOk="0">
                  <a:moveTo>
                    <a:pt x="5442" y="1"/>
                  </a:moveTo>
                  <a:lnTo>
                    <a:pt x="0" y="2096"/>
                  </a:lnTo>
                  <a:lnTo>
                    <a:pt x="11081" y="2643"/>
                  </a:lnTo>
                  <a:lnTo>
                    <a:pt x="16527" y="519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507;p46"/>
            <p:cNvSpPr/>
            <p:nvPr/>
          </p:nvSpPr>
          <p:spPr>
            <a:xfrm>
              <a:off x="3887787" y="2849455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75" y="1"/>
                  </a:moveTo>
                  <a:cubicBezTo>
                    <a:pt x="264" y="1"/>
                    <a:pt x="255" y="5"/>
                    <a:pt x="244" y="8"/>
                  </a:cubicBezTo>
                  <a:lnTo>
                    <a:pt x="61" y="78"/>
                  </a:lnTo>
                  <a:cubicBezTo>
                    <a:pt x="0" y="101"/>
                    <a:pt x="11" y="175"/>
                    <a:pt x="74" y="178"/>
                  </a:cubicBezTo>
                  <a:lnTo>
                    <a:pt x="688" y="208"/>
                  </a:lnTo>
                  <a:cubicBezTo>
                    <a:pt x="691" y="209"/>
                    <a:pt x="694" y="210"/>
                    <a:pt x="697" y="210"/>
                  </a:cubicBezTo>
                  <a:cubicBezTo>
                    <a:pt x="705" y="210"/>
                    <a:pt x="711" y="208"/>
                    <a:pt x="719" y="205"/>
                  </a:cubicBezTo>
                  <a:lnTo>
                    <a:pt x="906" y="131"/>
                  </a:lnTo>
                  <a:cubicBezTo>
                    <a:pt x="966" y="108"/>
                    <a:pt x="953" y="34"/>
                    <a:pt x="889" y="31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508;p46"/>
            <p:cNvSpPr/>
            <p:nvPr/>
          </p:nvSpPr>
          <p:spPr>
            <a:xfrm>
              <a:off x="3936473" y="2851786"/>
              <a:ext cx="37573" cy="8121"/>
            </a:xfrm>
            <a:custGeom>
              <a:avLst/>
              <a:gdLst/>
              <a:ahLst/>
              <a:cxnLst/>
              <a:rect l="l" t="t" r="r" b="b"/>
              <a:pathLst>
                <a:path w="967" h="209" extrusionOk="0">
                  <a:moveTo>
                    <a:pt x="274" y="1"/>
                  </a:moveTo>
                  <a:cubicBezTo>
                    <a:pt x="264" y="1"/>
                    <a:pt x="254" y="1"/>
                    <a:pt x="244" y="8"/>
                  </a:cubicBezTo>
                  <a:lnTo>
                    <a:pt x="61" y="78"/>
                  </a:lnTo>
                  <a:cubicBezTo>
                    <a:pt x="1" y="101"/>
                    <a:pt x="10" y="175"/>
                    <a:pt x="77" y="178"/>
                  </a:cubicBezTo>
                  <a:lnTo>
                    <a:pt x="689" y="209"/>
                  </a:lnTo>
                  <a:cubicBezTo>
                    <a:pt x="698" y="209"/>
                    <a:pt x="712" y="209"/>
                    <a:pt x="722" y="205"/>
                  </a:cubicBezTo>
                  <a:lnTo>
                    <a:pt x="906" y="132"/>
                  </a:lnTo>
                  <a:cubicBezTo>
                    <a:pt x="966" y="108"/>
                    <a:pt x="956" y="35"/>
                    <a:pt x="889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509;p46"/>
            <p:cNvSpPr/>
            <p:nvPr/>
          </p:nvSpPr>
          <p:spPr>
            <a:xfrm>
              <a:off x="3985159" y="2854079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66" y="1"/>
                  </a:moveTo>
                  <a:cubicBezTo>
                    <a:pt x="258" y="1"/>
                    <a:pt x="251" y="3"/>
                    <a:pt x="244" y="6"/>
                  </a:cubicBezTo>
                  <a:lnTo>
                    <a:pt x="60" y="76"/>
                  </a:lnTo>
                  <a:cubicBezTo>
                    <a:pt x="0" y="99"/>
                    <a:pt x="10" y="176"/>
                    <a:pt x="77" y="179"/>
                  </a:cubicBezTo>
                  <a:lnTo>
                    <a:pt x="688" y="210"/>
                  </a:lnTo>
                  <a:cubicBezTo>
                    <a:pt x="702" y="210"/>
                    <a:pt x="712" y="207"/>
                    <a:pt x="722" y="203"/>
                  </a:cubicBezTo>
                  <a:lnTo>
                    <a:pt x="905" y="133"/>
                  </a:lnTo>
                  <a:cubicBezTo>
                    <a:pt x="965" y="109"/>
                    <a:pt x="956" y="33"/>
                    <a:pt x="888" y="29"/>
                  </a:cubicBezTo>
                  <a:lnTo>
                    <a:pt x="274" y="2"/>
                  </a:lnTo>
                  <a:cubicBezTo>
                    <a:pt x="271" y="1"/>
                    <a:pt x="268" y="1"/>
                    <a:pt x="266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510;p46"/>
            <p:cNvSpPr/>
            <p:nvPr/>
          </p:nvSpPr>
          <p:spPr>
            <a:xfrm>
              <a:off x="4033845" y="2856333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77" y="1"/>
                  </a:moveTo>
                  <a:cubicBezTo>
                    <a:pt x="267" y="1"/>
                    <a:pt x="254" y="4"/>
                    <a:pt x="244" y="8"/>
                  </a:cubicBezTo>
                  <a:lnTo>
                    <a:pt x="64" y="78"/>
                  </a:lnTo>
                  <a:cubicBezTo>
                    <a:pt x="0" y="101"/>
                    <a:pt x="13" y="175"/>
                    <a:pt x="76" y="178"/>
                  </a:cubicBezTo>
                  <a:lnTo>
                    <a:pt x="691" y="209"/>
                  </a:lnTo>
                  <a:cubicBezTo>
                    <a:pt x="694" y="210"/>
                    <a:pt x="697" y="210"/>
                    <a:pt x="700" y="210"/>
                  </a:cubicBezTo>
                  <a:cubicBezTo>
                    <a:pt x="707" y="210"/>
                    <a:pt x="714" y="208"/>
                    <a:pt x="722" y="205"/>
                  </a:cubicBezTo>
                  <a:lnTo>
                    <a:pt x="905" y="132"/>
                  </a:lnTo>
                  <a:cubicBezTo>
                    <a:pt x="966" y="108"/>
                    <a:pt x="955" y="35"/>
                    <a:pt x="892" y="31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511;p46"/>
            <p:cNvSpPr/>
            <p:nvPr/>
          </p:nvSpPr>
          <p:spPr>
            <a:xfrm>
              <a:off x="4082492" y="2858703"/>
              <a:ext cx="37689" cy="8082"/>
            </a:xfrm>
            <a:custGeom>
              <a:avLst/>
              <a:gdLst/>
              <a:ahLst/>
              <a:cxnLst/>
              <a:rect l="l" t="t" r="r" b="b"/>
              <a:pathLst>
                <a:path w="970" h="208" extrusionOk="0">
                  <a:moveTo>
                    <a:pt x="278" y="0"/>
                  </a:moveTo>
                  <a:cubicBezTo>
                    <a:pt x="268" y="0"/>
                    <a:pt x="258" y="0"/>
                    <a:pt x="248" y="3"/>
                  </a:cubicBezTo>
                  <a:lnTo>
                    <a:pt x="64" y="77"/>
                  </a:lnTo>
                  <a:cubicBezTo>
                    <a:pt x="1" y="100"/>
                    <a:pt x="14" y="174"/>
                    <a:pt x="78" y="177"/>
                  </a:cubicBezTo>
                  <a:lnTo>
                    <a:pt x="693" y="208"/>
                  </a:lnTo>
                  <a:cubicBezTo>
                    <a:pt x="702" y="208"/>
                    <a:pt x="713" y="208"/>
                    <a:pt x="722" y="201"/>
                  </a:cubicBezTo>
                  <a:lnTo>
                    <a:pt x="906" y="131"/>
                  </a:lnTo>
                  <a:cubicBezTo>
                    <a:pt x="969" y="108"/>
                    <a:pt x="956" y="31"/>
                    <a:pt x="893" y="31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512;p46"/>
            <p:cNvSpPr/>
            <p:nvPr/>
          </p:nvSpPr>
          <p:spPr>
            <a:xfrm>
              <a:off x="4131333" y="2860956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65" y="1"/>
                  </a:moveTo>
                  <a:cubicBezTo>
                    <a:pt x="258" y="1"/>
                    <a:pt x="251" y="3"/>
                    <a:pt x="244" y="5"/>
                  </a:cubicBezTo>
                  <a:lnTo>
                    <a:pt x="60" y="76"/>
                  </a:lnTo>
                  <a:cubicBezTo>
                    <a:pt x="0" y="99"/>
                    <a:pt x="10" y="176"/>
                    <a:pt x="73" y="179"/>
                  </a:cubicBezTo>
                  <a:lnTo>
                    <a:pt x="688" y="210"/>
                  </a:lnTo>
                  <a:cubicBezTo>
                    <a:pt x="698" y="210"/>
                    <a:pt x="708" y="206"/>
                    <a:pt x="718" y="203"/>
                  </a:cubicBezTo>
                  <a:lnTo>
                    <a:pt x="905" y="133"/>
                  </a:lnTo>
                  <a:cubicBezTo>
                    <a:pt x="965" y="106"/>
                    <a:pt x="952" y="33"/>
                    <a:pt x="888" y="30"/>
                  </a:cubicBezTo>
                  <a:lnTo>
                    <a:pt x="273" y="2"/>
                  </a:lnTo>
                  <a:cubicBezTo>
                    <a:pt x="271" y="1"/>
                    <a:pt x="268" y="1"/>
                    <a:pt x="26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513;p46"/>
            <p:cNvSpPr/>
            <p:nvPr/>
          </p:nvSpPr>
          <p:spPr>
            <a:xfrm>
              <a:off x="4179980" y="2863249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5" y="0"/>
                  </a:moveTo>
                  <a:cubicBezTo>
                    <a:pt x="264" y="0"/>
                    <a:pt x="255" y="0"/>
                    <a:pt x="244" y="7"/>
                  </a:cubicBezTo>
                  <a:lnTo>
                    <a:pt x="61" y="77"/>
                  </a:lnTo>
                  <a:cubicBezTo>
                    <a:pt x="0" y="100"/>
                    <a:pt x="11" y="174"/>
                    <a:pt x="77" y="177"/>
                  </a:cubicBezTo>
                  <a:lnTo>
                    <a:pt x="689" y="207"/>
                  </a:lnTo>
                  <a:cubicBezTo>
                    <a:pt x="699" y="207"/>
                    <a:pt x="712" y="207"/>
                    <a:pt x="719" y="204"/>
                  </a:cubicBezTo>
                  <a:lnTo>
                    <a:pt x="906" y="131"/>
                  </a:lnTo>
                  <a:cubicBezTo>
                    <a:pt x="966" y="107"/>
                    <a:pt x="956" y="34"/>
                    <a:pt x="890" y="31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514;p46"/>
            <p:cNvSpPr/>
            <p:nvPr/>
          </p:nvSpPr>
          <p:spPr>
            <a:xfrm>
              <a:off x="3851574" y="2866590"/>
              <a:ext cx="37689" cy="8121"/>
            </a:xfrm>
            <a:custGeom>
              <a:avLst/>
              <a:gdLst/>
              <a:ahLst/>
              <a:cxnLst/>
              <a:rect l="l" t="t" r="r" b="b"/>
              <a:pathLst>
                <a:path w="970" h="209" extrusionOk="0">
                  <a:moveTo>
                    <a:pt x="277" y="1"/>
                  </a:moveTo>
                  <a:cubicBezTo>
                    <a:pt x="268" y="1"/>
                    <a:pt x="257" y="1"/>
                    <a:pt x="248" y="5"/>
                  </a:cubicBezTo>
                  <a:lnTo>
                    <a:pt x="64" y="78"/>
                  </a:lnTo>
                  <a:cubicBezTo>
                    <a:pt x="1" y="101"/>
                    <a:pt x="14" y="175"/>
                    <a:pt x="77" y="178"/>
                  </a:cubicBezTo>
                  <a:lnTo>
                    <a:pt x="692" y="208"/>
                  </a:lnTo>
                  <a:cubicBezTo>
                    <a:pt x="702" y="208"/>
                    <a:pt x="712" y="208"/>
                    <a:pt x="722" y="205"/>
                  </a:cubicBezTo>
                  <a:lnTo>
                    <a:pt x="906" y="131"/>
                  </a:lnTo>
                  <a:cubicBezTo>
                    <a:pt x="969" y="108"/>
                    <a:pt x="956" y="34"/>
                    <a:pt x="892" y="31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515;p46"/>
            <p:cNvSpPr/>
            <p:nvPr/>
          </p:nvSpPr>
          <p:spPr>
            <a:xfrm>
              <a:off x="3900376" y="2868883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66" y="1"/>
                  </a:moveTo>
                  <a:cubicBezTo>
                    <a:pt x="259" y="1"/>
                    <a:pt x="252" y="3"/>
                    <a:pt x="244" y="6"/>
                  </a:cubicBezTo>
                  <a:lnTo>
                    <a:pt x="61" y="76"/>
                  </a:lnTo>
                  <a:cubicBezTo>
                    <a:pt x="0" y="99"/>
                    <a:pt x="11" y="176"/>
                    <a:pt x="77" y="179"/>
                  </a:cubicBezTo>
                  <a:lnTo>
                    <a:pt x="689" y="210"/>
                  </a:lnTo>
                  <a:cubicBezTo>
                    <a:pt x="699" y="210"/>
                    <a:pt x="709" y="206"/>
                    <a:pt x="719" y="202"/>
                  </a:cubicBezTo>
                  <a:lnTo>
                    <a:pt x="906" y="133"/>
                  </a:lnTo>
                  <a:cubicBezTo>
                    <a:pt x="966" y="106"/>
                    <a:pt x="956" y="32"/>
                    <a:pt x="890" y="29"/>
                  </a:cubicBezTo>
                  <a:lnTo>
                    <a:pt x="275" y="2"/>
                  </a:lnTo>
                  <a:cubicBezTo>
                    <a:pt x="272" y="1"/>
                    <a:pt x="269" y="1"/>
                    <a:pt x="266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516;p46"/>
            <p:cNvSpPr/>
            <p:nvPr/>
          </p:nvSpPr>
          <p:spPr>
            <a:xfrm>
              <a:off x="3949062" y="2871137"/>
              <a:ext cx="37534" cy="8121"/>
            </a:xfrm>
            <a:custGeom>
              <a:avLst/>
              <a:gdLst/>
              <a:ahLst/>
              <a:cxnLst/>
              <a:rect l="l" t="t" r="r" b="b"/>
              <a:pathLst>
                <a:path w="966" h="209" extrusionOk="0">
                  <a:moveTo>
                    <a:pt x="274" y="1"/>
                  </a:moveTo>
                  <a:cubicBezTo>
                    <a:pt x="264" y="1"/>
                    <a:pt x="254" y="4"/>
                    <a:pt x="244" y="8"/>
                  </a:cubicBezTo>
                  <a:lnTo>
                    <a:pt x="61" y="78"/>
                  </a:lnTo>
                  <a:cubicBezTo>
                    <a:pt x="1" y="101"/>
                    <a:pt x="10" y="175"/>
                    <a:pt x="78" y="178"/>
                  </a:cubicBezTo>
                  <a:lnTo>
                    <a:pt x="689" y="208"/>
                  </a:lnTo>
                  <a:cubicBezTo>
                    <a:pt x="699" y="208"/>
                    <a:pt x="712" y="208"/>
                    <a:pt x="722" y="204"/>
                  </a:cubicBezTo>
                  <a:lnTo>
                    <a:pt x="906" y="132"/>
                  </a:lnTo>
                  <a:cubicBezTo>
                    <a:pt x="966" y="108"/>
                    <a:pt x="956" y="35"/>
                    <a:pt x="889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517;p46"/>
            <p:cNvSpPr/>
            <p:nvPr/>
          </p:nvSpPr>
          <p:spPr>
            <a:xfrm>
              <a:off x="3997709" y="2873468"/>
              <a:ext cx="37573" cy="8121"/>
            </a:xfrm>
            <a:custGeom>
              <a:avLst/>
              <a:gdLst/>
              <a:ahLst/>
              <a:cxnLst/>
              <a:rect l="l" t="t" r="r" b="b"/>
              <a:pathLst>
                <a:path w="967" h="209" extrusionOk="0">
                  <a:moveTo>
                    <a:pt x="275" y="1"/>
                  </a:moveTo>
                  <a:cubicBezTo>
                    <a:pt x="265" y="1"/>
                    <a:pt x="255" y="1"/>
                    <a:pt x="245" y="4"/>
                  </a:cubicBezTo>
                  <a:lnTo>
                    <a:pt x="61" y="75"/>
                  </a:lnTo>
                  <a:cubicBezTo>
                    <a:pt x="1" y="101"/>
                    <a:pt x="11" y="175"/>
                    <a:pt x="78" y="178"/>
                  </a:cubicBezTo>
                  <a:lnTo>
                    <a:pt x="690" y="209"/>
                  </a:lnTo>
                  <a:cubicBezTo>
                    <a:pt x="703" y="209"/>
                    <a:pt x="713" y="209"/>
                    <a:pt x="723" y="201"/>
                  </a:cubicBezTo>
                  <a:lnTo>
                    <a:pt x="906" y="132"/>
                  </a:lnTo>
                  <a:cubicBezTo>
                    <a:pt x="966" y="108"/>
                    <a:pt x="957" y="31"/>
                    <a:pt x="890" y="28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518;p46"/>
            <p:cNvSpPr/>
            <p:nvPr/>
          </p:nvSpPr>
          <p:spPr>
            <a:xfrm>
              <a:off x="4046434" y="2875683"/>
              <a:ext cx="37650" cy="8237"/>
            </a:xfrm>
            <a:custGeom>
              <a:avLst/>
              <a:gdLst/>
              <a:ahLst/>
              <a:cxnLst/>
              <a:rect l="l" t="t" r="r" b="b"/>
              <a:pathLst>
                <a:path w="969" h="212" extrusionOk="0">
                  <a:moveTo>
                    <a:pt x="278" y="1"/>
                  </a:moveTo>
                  <a:cubicBezTo>
                    <a:pt x="267" y="1"/>
                    <a:pt x="254" y="4"/>
                    <a:pt x="244" y="7"/>
                  </a:cubicBezTo>
                  <a:lnTo>
                    <a:pt x="64" y="78"/>
                  </a:lnTo>
                  <a:cubicBezTo>
                    <a:pt x="0" y="101"/>
                    <a:pt x="13" y="178"/>
                    <a:pt x="77" y="178"/>
                  </a:cubicBezTo>
                  <a:lnTo>
                    <a:pt x="691" y="212"/>
                  </a:lnTo>
                  <a:cubicBezTo>
                    <a:pt x="702" y="212"/>
                    <a:pt x="711" y="208"/>
                    <a:pt x="722" y="205"/>
                  </a:cubicBezTo>
                  <a:lnTo>
                    <a:pt x="905" y="132"/>
                  </a:lnTo>
                  <a:cubicBezTo>
                    <a:pt x="969" y="108"/>
                    <a:pt x="955" y="35"/>
                    <a:pt x="892" y="31"/>
                  </a:cubicBezTo>
                  <a:lnTo>
                    <a:pt x="2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519;p46"/>
            <p:cNvSpPr/>
            <p:nvPr/>
          </p:nvSpPr>
          <p:spPr>
            <a:xfrm>
              <a:off x="4095081" y="2878053"/>
              <a:ext cx="37689" cy="8043"/>
            </a:xfrm>
            <a:custGeom>
              <a:avLst/>
              <a:gdLst/>
              <a:ahLst/>
              <a:cxnLst/>
              <a:rect l="l" t="t" r="r" b="b"/>
              <a:pathLst>
                <a:path w="970" h="207" extrusionOk="0">
                  <a:moveTo>
                    <a:pt x="278" y="0"/>
                  </a:moveTo>
                  <a:cubicBezTo>
                    <a:pt x="268" y="0"/>
                    <a:pt x="258" y="0"/>
                    <a:pt x="248" y="6"/>
                  </a:cubicBezTo>
                  <a:lnTo>
                    <a:pt x="64" y="77"/>
                  </a:lnTo>
                  <a:cubicBezTo>
                    <a:pt x="1" y="100"/>
                    <a:pt x="14" y="174"/>
                    <a:pt x="78" y="177"/>
                  </a:cubicBezTo>
                  <a:lnTo>
                    <a:pt x="693" y="207"/>
                  </a:lnTo>
                  <a:cubicBezTo>
                    <a:pt x="702" y="207"/>
                    <a:pt x="713" y="207"/>
                    <a:pt x="722" y="204"/>
                  </a:cubicBezTo>
                  <a:lnTo>
                    <a:pt x="906" y="131"/>
                  </a:lnTo>
                  <a:cubicBezTo>
                    <a:pt x="970" y="107"/>
                    <a:pt x="956" y="34"/>
                    <a:pt x="893" y="30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520;p46"/>
            <p:cNvSpPr/>
            <p:nvPr/>
          </p:nvSpPr>
          <p:spPr>
            <a:xfrm>
              <a:off x="4143922" y="2880384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4" y="0"/>
                  </a:moveTo>
                  <a:cubicBezTo>
                    <a:pt x="264" y="0"/>
                    <a:pt x="254" y="0"/>
                    <a:pt x="244" y="3"/>
                  </a:cubicBezTo>
                  <a:lnTo>
                    <a:pt x="60" y="74"/>
                  </a:lnTo>
                  <a:cubicBezTo>
                    <a:pt x="0" y="97"/>
                    <a:pt x="10" y="174"/>
                    <a:pt x="74" y="177"/>
                  </a:cubicBezTo>
                  <a:lnTo>
                    <a:pt x="688" y="207"/>
                  </a:lnTo>
                  <a:cubicBezTo>
                    <a:pt x="698" y="207"/>
                    <a:pt x="708" y="204"/>
                    <a:pt x="718" y="201"/>
                  </a:cubicBezTo>
                  <a:lnTo>
                    <a:pt x="905" y="131"/>
                  </a:lnTo>
                  <a:cubicBezTo>
                    <a:pt x="965" y="107"/>
                    <a:pt x="956" y="31"/>
                    <a:pt x="888" y="27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521;p46"/>
            <p:cNvSpPr/>
            <p:nvPr/>
          </p:nvSpPr>
          <p:spPr>
            <a:xfrm>
              <a:off x="3811864" y="2883493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4" y="0"/>
                  </a:moveTo>
                  <a:cubicBezTo>
                    <a:pt x="264" y="0"/>
                    <a:pt x="254" y="4"/>
                    <a:pt x="244" y="7"/>
                  </a:cubicBezTo>
                  <a:lnTo>
                    <a:pt x="61" y="77"/>
                  </a:lnTo>
                  <a:cubicBezTo>
                    <a:pt x="0" y="101"/>
                    <a:pt x="10" y="174"/>
                    <a:pt x="77" y="178"/>
                  </a:cubicBezTo>
                  <a:lnTo>
                    <a:pt x="688" y="207"/>
                  </a:lnTo>
                  <a:cubicBezTo>
                    <a:pt x="698" y="207"/>
                    <a:pt x="712" y="207"/>
                    <a:pt x="722" y="204"/>
                  </a:cubicBezTo>
                  <a:lnTo>
                    <a:pt x="906" y="131"/>
                  </a:lnTo>
                  <a:cubicBezTo>
                    <a:pt x="966" y="107"/>
                    <a:pt x="955" y="34"/>
                    <a:pt x="889" y="31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522;p46"/>
            <p:cNvSpPr/>
            <p:nvPr/>
          </p:nvSpPr>
          <p:spPr>
            <a:xfrm>
              <a:off x="3860511" y="2885824"/>
              <a:ext cx="37573" cy="8082"/>
            </a:xfrm>
            <a:custGeom>
              <a:avLst/>
              <a:gdLst/>
              <a:ahLst/>
              <a:cxnLst/>
              <a:rect l="l" t="t" r="r" b="b"/>
              <a:pathLst>
                <a:path w="967" h="208" extrusionOk="0">
                  <a:moveTo>
                    <a:pt x="278" y="0"/>
                  </a:moveTo>
                  <a:cubicBezTo>
                    <a:pt x="265" y="0"/>
                    <a:pt x="255" y="0"/>
                    <a:pt x="245" y="4"/>
                  </a:cubicBezTo>
                  <a:lnTo>
                    <a:pt x="61" y="74"/>
                  </a:lnTo>
                  <a:cubicBezTo>
                    <a:pt x="1" y="97"/>
                    <a:pt x="11" y="174"/>
                    <a:pt x="78" y="178"/>
                  </a:cubicBezTo>
                  <a:lnTo>
                    <a:pt x="689" y="207"/>
                  </a:lnTo>
                  <a:cubicBezTo>
                    <a:pt x="702" y="207"/>
                    <a:pt x="713" y="204"/>
                    <a:pt x="723" y="201"/>
                  </a:cubicBezTo>
                  <a:lnTo>
                    <a:pt x="906" y="131"/>
                  </a:lnTo>
                  <a:cubicBezTo>
                    <a:pt x="966" y="107"/>
                    <a:pt x="957" y="31"/>
                    <a:pt x="889" y="27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523;p46"/>
            <p:cNvSpPr/>
            <p:nvPr/>
          </p:nvSpPr>
          <p:spPr>
            <a:xfrm>
              <a:off x="3909236" y="2888039"/>
              <a:ext cx="37650" cy="8121"/>
            </a:xfrm>
            <a:custGeom>
              <a:avLst/>
              <a:gdLst/>
              <a:ahLst/>
              <a:cxnLst/>
              <a:rect l="l" t="t" r="r" b="b"/>
              <a:pathLst>
                <a:path w="969" h="209" extrusionOk="0">
                  <a:moveTo>
                    <a:pt x="277" y="0"/>
                  </a:moveTo>
                  <a:cubicBezTo>
                    <a:pt x="267" y="0"/>
                    <a:pt x="253" y="4"/>
                    <a:pt x="244" y="7"/>
                  </a:cubicBezTo>
                  <a:lnTo>
                    <a:pt x="63" y="77"/>
                  </a:lnTo>
                  <a:cubicBezTo>
                    <a:pt x="0" y="101"/>
                    <a:pt x="13" y="174"/>
                    <a:pt x="76" y="178"/>
                  </a:cubicBezTo>
                  <a:lnTo>
                    <a:pt x="691" y="207"/>
                  </a:lnTo>
                  <a:cubicBezTo>
                    <a:pt x="694" y="208"/>
                    <a:pt x="697" y="209"/>
                    <a:pt x="700" y="209"/>
                  </a:cubicBezTo>
                  <a:cubicBezTo>
                    <a:pt x="707" y="209"/>
                    <a:pt x="714" y="206"/>
                    <a:pt x="722" y="204"/>
                  </a:cubicBezTo>
                  <a:lnTo>
                    <a:pt x="905" y="130"/>
                  </a:lnTo>
                  <a:cubicBezTo>
                    <a:pt x="969" y="107"/>
                    <a:pt x="955" y="34"/>
                    <a:pt x="892" y="30"/>
                  </a:cubicBezTo>
                  <a:lnTo>
                    <a:pt x="277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524;p46"/>
            <p:cNvSpPr/>
            <p:nvPr/>
          </p:nvSpPr>
          <p:spPr>
            <a:xfrm>
              <a:off x="3957999" y="2890370"/>
              <a:ext cx="37573" cy="8082"/>
            </a:xfrm>
            <a:custGeom>
              <a:avLst/>
              <a:gdLst/>
              <a:ahLst/>
              <a:cxnLst/>
              <a:rect l="l" t="t" r="r" b="b"/>
              <a:pathLst>
                <a:path w="967" h="208" extrusionOk="0">
                  <a:moveTo>
                    <a:pt x="275" y="1"/>
                  </a:moveTo>
                  <a:cubicBezTo>
                    <a:pt x="264" y="1"/>
                    <a:pt x="255" y="1"/>
                    <a:pt x="244" y="7"/>
                  </a:cubicBezTo>
                  <a:lnTo>
                    <a:pt x="61" y="78"/>
                  </a:lnTo>
                  <a:cubicBezTo>
                    <a:pt x="1" y="101"/>
                    <a:pt x="11" y="175"/>
                    <a:pt x="74" y="178"/>
                  </a:cubicBezTo>
                  <a:lnTo>
                    <a:pt x="689" y="207"/>
                  </a:lnTo>
                  <a:cubicBezTo>
                    <a:pt x="699" y="207"/>
                    <a:pt x="709" y="207"/>
                    <a:pt x="719" y="204"/>
                  </a:cubicBezTo>
                  <a:lnTo>
                    <a:pt x="903" y="130"/>
                  </a:lnTo>
                  <a:cubicBezTo>
                    <a:pt x="966" y="107"/>
                    <a:pt x="953" y="34"/>
                    <a:pt x="890" y="30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525;p46"/>
            <p:cNvSpPr/>
            <p:nvPr/>
          </p:nvSpPr>
          <p:spPr>
            <a:xfrm>
              <a:off x="3871662" y="2906340"/>
              <a:ext cx="126395" cy="12278"/>
            </a:xfrm>
            <a:custGeom>
              <a:avLst/>
              <a:gdLst/>
              <a:ahLst/>
              <a:cxnLst/>
              <a:rect l="l" t="t" r="r" b="b"/>
              <a:pathLst>
                <a:path w="3253" h="316" extrusionOk="0">
                  <a:moveTo>
                    <a:pt x="278" y="0"/>
                  </a:moveTo>
                  <a:cubicBezTo>
                    <a:pt x="269" y="0"/>
                    <a:pt x="258" y="4"/>
                    <a:pt x="249" y="7"/>
                  </a:cubicBezTo>
                  <a:lnTo>
                    <a:pt x="65" y="77"/>
                  </a:lnTo>
                  <a:cubicBezTo>
                    <a:pt x="1" y="100"/>
                    <a:pt x="15" y="174"/>
                    <a:pt x="78" y="177"/>
                  </a:cubicBezTo>
                  <a:lnTo>
                    <a:pt x="2975" y="314"/>
                  </a:lnTo>
                  <a:cubicBezTo>
                    <a:pt x="2979" y="315"/>
                    <a:pt x="2982" y="316"/>
                    <a:pt x="2985" y="316"/>
                  </a:cubicBezTo>
                  <a:cubicBezTo>
                    <a:pt x="2994" y="316"/>
                    <a:pt x="3001" y="313"/>
                    <a:pt x="3008" y="311"/>
                  </a:cubicBezTo>
                  <a:lnTo>
                    <a:pt x="3192" y="237"/>
                  </a:lnTo>
                  <a:cubicBezTo>
                    <a:pt x="3252" y="214"/>
                    <a:pt x="3242" y="140"/>
                    <a:pt x="3175" y="137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526;p46"/>
            <p:cNvSpPr/>
            <p:nvPr/>
          </p:nvSpPr>
          <p:spPr>
            <a:xfrm>
              <a:off x="4006685" y="2892662"/>
              <a:ext cx="37573" cy="8121"/>
            </a:xfrm>
            <a:custGeom>
              <a:avLst/>
              <a:gdLst/>
              <a:ahLst/>
              <a:cxnLst/>
              <a:rect l="l" t="t" r="r" b="b"/>
              <a:pathLst>
                <a:path w="967" h="209" extrusionOk="0">
                  <a:moveTo>
                    <a:pt x="266" y="0"/>
                  </a:moveTo>
                  <a:cubicBezTo>
                    <a:pt x="259" y="0"/>
                    <a:pt x="251" y="3"/>
                    <a:pt x="245" y="5"/>
                  </a:cubicBezTo>
                  <a:lnTo>
                    <a:pt x="61" y="75"/>
                  </a:lnTo>
                  <a:cubicBezTo>
                    <a:pt x="1" y="99"/>
                    <a:pt x="11" y="176"/>
                    <a:pt x="78" y="179"/>
                  </a:cubicBezTo>
                  <a:lnTo>
                    <a:pt x="689" y="209"/>
                  </a:lnTo>
                  <a:cubicBezTo>
                    <a:pt x="699" y="209"/>
                    <a:pt x="709" y="205"/>
                    <a:pt x="719" y="202"/>
                  </a:cubicBezTo>
                  <a:lnTo>
                    <a:pt x="906" y="132"/>
                  </a:lnTo>
                  <a:cubicBezTo>
                    <a:pt x="966" y="108"/>
                    <a:pt x="956" y="31"/>
                    <a:pt x="889" y="28"/>
                  </a:cubicBezTo>
                  <a:lnTo>
                    <a:pt x="274" y="2"/>
                  </a:lnTo>
                  <a:cubicBezTo>
                    <a:pt x="272" y="1"/>
                    <a:pt x="269" y="0"/>
                    <a:pt x="26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527;p46"/>
            <p:cNvSpPr/>
            <p:nvPr/>
          </p:nvSpPr>
          <p:spPr>
            <a:xfrm>
              <a:off x="4055371" y="2894916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5" y="1"/>
                  </a:moveTo>
                  <a:cubicBezTo>
                    <a:pt x="264" y="1"/>
                    <a:pt x="254" y="4"/>
                    <a:pt x="244" y="7"/>
                  </a:cubicBezTo>
                  <a:lnTo>
                    <a:pt x="60" y="78"/>
                  </a:lnTo>
                  <a:cubicBezTo>
                    <a:pt x="0" y="101"/>
                    <a:pt x="11" y="174"/>
                    <a:pt x="77" y="178"/>
                  </a:cubicBezTo>
                  <a:lnTo>
                    <a:pt x="689" y="207"/>
                  </a:lnTo>
                  <a:cubicBezTo>
                    <a:pt x="699" y="207"/>
                    <a:pt x="712" y="207"/>
                    <a:pt x="722" y="204"/>
                  </a:cubicBezTo>
                  <a:lnTo>
                    <a:pt x="906" y="130"/>
                  </a:lnTo>
                  <a:cubicBezTo>
                    <a:pt x="966" y="107"/>
                    <a:pt x="956" y="33"/>
                    <a:pt x="890" y="30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528;p46"/>
            <p:cNvSpPr/>
            <p:nvPr/>
          </p:nvSpPr>
          <p:spPr>
            <a:xfrm>
              <a:off x="4104057" y="2897247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8" y="1"/>
                  </a:moveTo>
                  <a:cubicBezTo>
                    <a:pt x="264" y="1"/>
                    <a:pt x="254" y="1"/>
                    <a:pt x="244" y="4"/>
                  </a:cubicBezTo>
                  <a:lnTo>
                    <a:pt x="61" y="74"/>
                  </a:lnTo>
                  <a:cubicBezTo>
                    <a:pt x="1" y="101"/>
                    <a:pt x="10" y="174"/>
                    <a:pt x="77" y="178"/>
                  </a:cubicBezTo>
                  <a:lnTo>
                    <a:pt x="688" y="208"/>
                  </a:lnTo>
                  <a:cubicBezTo>
                    <a:pt x="702" y="208"/>
                    <a:pt x="712" y="208"/>
                    <a:pt x="722" y="201"/>
                  </a:cubicBezTo>
                  <a:lnTo>
                    <a:pt x="906" y="131"/>
                  </a:lnTo>
                  <a:cubicBezTo>
                    <a:pt x="966" y="107"/>
                    <a:pt x="955" y="30"/>
                    <a:pt x="889" y="30"/>
                  </a:cubicBezTo>
                  <a:lnTo>
                    <a:pt x="2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529;p46"/>
            <p:cNvSpPr/>
            <p:nvPr/>
          </p:nvSpPr>
          <p:spPr>
            <a:xfrm>
              <a:off x="3894548" y="2579953"/>
              <a:ext cx="546146" cy="275521"/>
            </a:xfrm>
            <a:custGeom>
              <a:avLst/>
              <a:gdLst/>
              <a:ahLst/>
              <a:cxnLst/>
              <a:rect l="l" t="t" r="r" b="b"/>
              <a:pathLst>
                <a:path w="14056" h="7091" extrusionOk="0">
                  <a:moveTo>
                    <a:pt x="3333" y="1"/>
                  </a:moveTo>
                  <a:cubicBezTo>
                    <a:pt x="3118" y="1"/>
                    <a:pt x="2917" y="119"/>
                    <a:pt x="2840" y="292"/>
                  </a:cubicBezTo>
                  <a:lnTo>
                    <a:pt x="0" y="6573"/>
                  </a:lnTo>
                  <a:lnTo>
                    <a:pt x="11075" y="7091"/>
                  </a:lnTo>
                  <a:lnTo>
                    <a:pt x="14055" y="506"/>
                  </a:lnTo>
                  <a:lnTo>
                    <a:pt x="3358" y="1"/>
                  </a:lnTo>
                  <a:cubicBezTo>
                    <a:pt x="3349" y="1"/>
                    <a:pt x="3341" y="1"/>
                    <a:pt x="333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530;p46"/>
            <p:cNvSpPr/>
            <p:nvPr/>
          </p:nvSpPr>
          <p:spPr>
            <a:xfrm>
              <a:off x="3907914" y="2606220"/>
              <a:ext cx="520540" cy="219531"/>
            </a:xfrm>
            <a:custGeom>
              <a:avLst/>
              <a:gdLst/>
              <a:ahLst/>
              <a:cxnLst/>
              <a:rect l="l" t="t" r="r" b="b"/>
              <a:pathLst>
                <a:path w="13397" h="5650" extrusionOk="0">
                  <a:moveTo>
                    <a:pt x="2322" y="0"/>
                  </a:moveTo>
                  <a:lnTo>
                    <a:pt x="0" y="5129"/>
                  </a:lnTo>
                  <a:lnTo>
                    <a:pt x="11079" y="5650"/>
                  </a:lnTo>
                  <a:lnTo>
                    <a:pt x="13397" y="522"/>
                  </a:lnTo>
                  <a:lnTo>
                    <a:pt x="2322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531;p46"/>
            <p:cNvSpPr/>
            <p:nvPr/>
          </p:nvSpPr>
          <p:spPr>
            <a:xfrm>
              <a:off x="4319393" y="2599614"/>
              <a:ext cx="137236" cy="269770"/>
            </a:xfrm>
            <a:custGeom>
              <a:avLst/>
              <a:gdLst/>
              <a:ahLst/>
              <a:cxnLst/>
              <a:rect l="l" t="t" r="r" b="b"/>
              <a:pathLst>
                <a:path w="3532" h="6943" extrusionOk="0">
                  <a:moveTo>
                    <a:pt x="3121" y="0"/>
                  </a:moveTo>
                  <a:lnTo>
                    <a:pt x="141" y="6585"/>
                  </a:lnTo>
                  <a:lnTo>
                    <a:pt x="1" y="6942"/>
                  </a:lnTo>
                  <a:lnTo>
                    <a:pt x="469" y="6932"/>
                  </a:lnTo>
                  <a:cubicBezTo>
                    <a:pt x="469" y="6932"/>
                    <a:pt x="3235" y="869"/>
                    <a:pt x="3385" y="518"/>
                  </a:cubicBezTo>
                  <a:cubicBezTo>
                    <a:pt x="3532" y="164"/>
                    <a:pt x="3121" y="0"/>
                    <a:pt x="3121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532;p46"/>
            <p:cNvSpPr/>
            <p:nvPr/>
          </p:nvSpPr>
          <p:spPr>
            <a:xfrm>
              <a:off x="4111323" y="2855439"/>
              <a:ext cx="226292" cy="100634"/>
            </a:xfrm>
            <a:custGeom>
              <a:avLst/>
              <a:gdLst/>
              <a:ahLst/>
              <a:cxnLst/>
              <a:rect l="l" t="t" r="r" b="b"/>
              <a:pathLst>
                <a:path w="5824" h="2590" extrusionOk="0">
                  <a:moveTo>
                    <a:pt x="5496" y="1"/>
                  </a:moveTo>
                  <a:lnTo>
                    <a:pt x="67" y="2125"/>
                  </a:lnTo>
                  <a:lnTo>
                    <a:pt x="0" y="2590"/>
                  </a:lnTo>
                  <a:lnTo>
                    <a:pt x="5824" y="348"/>
                  </a:lnTo>
                  <a:lnTo>
                    <a:pt x="5496" y="1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533;p46"/>
            <p:cNvSpPr/>
            <p:nvPr/>
          </p:nvSpPr>
          <p:spPr>
            <a:xfrm>
              <a:off x="3680494" y="2916714"/>
              <a:ext cx="433583" cy="39360"/>
            </a:xfrm>
            <a:custGeom>
              <a:avLst/>
              <a:gdLst/>
              <a:ahLst/>
              <a:cxnLst/>
              <a:rect l="l" t="t" r="r" b="b"/>
              <a:pathLst>
                <a:path w="11159" h="1013" extrusionOk="0">
                  <a:moveTo>
                    <a:pt x="74" y="1"/>
                  </a:moveTo>
                  <a:lnTo>
                    <a:pt x="0" y="492"/>
                  </a:lnTo>
                  <a:lnTo>
                    <a:pt x="11088" y="1013"/>
                  </a:lnTo>
                  <a:lnTo>
                    <a:pt x="11159" y="522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534;p46"/>
            <p:cNvSpPr/>
            <p:nvPr/>
          </p:nvSpPr>
          <p:spPr>
            <a:xfrm>
              <a:off x="4203643" y="2598177"/>
              <a:ext cx="11035" cy="8859"/>
            </a:xfrm>
            <a:custGeom>
              <a:avLst/>
              <a:gdLst/>
              <a:ahLst/>
              <a:cxnLst/>
              <a:rect l="l" t="t" r="r" b="b"/>
              <a:pathLst>
                <a:path w="284" h="228" extrusionOk="0">
                  <a:moveTo>
                    <a:pt x="149" y="0"/>
                  </a:moveTo>
                  <a:cubicBezTo>
                    <a:pt x="79" y="0"/>
                    <a:pt x="16" y="46"/>
                    <a:pt x="6" y="107"/>
                  </a:cubicBezTo>
                  <a:cubicBezTo>
                    <a:pt x="0" y="170"/>
                    <a:pt x="50" y="224"/>
                    <a:pt x="124" y="227"/>
                  </a:cubicBezTo>
                  <a:cubicBezTo>
                    <a:pt x="126" y="228"/>
                    <a:pt x="128" y="228"/>
                    <a:pt x="130" y="228"/>
                  </a:cubicBezTo>
                  <a:cubicBezTo>
                    <a:pt x="201" y="228"/>
                    <a:pt x="267" y="179"/>
                    <a:pt x="273" y="121"/>
                  </a:cubicBezTo>
                  <a:cubicBezTo>
                    <a:pt x="284" y="57"/>
                    <a:pt x="230" y="4"/>
                    <a:pt x="156" y="1"/>
                  </a:cubicBezTo>
                  <a:cubicBezTo>
                    <a:pt x="154" y="0"/>
                    <a:pt x="152" y="0"/>
                    <a:pt x="14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535;p46"/>
            <p:cNvSpPr/>
            <p:nvPr/>
          </p:nvSpPr>
          <p:spPr>
            <a:xfrm>
              <a:off x="3204204" y="2806908"/>
              <a:ext cx="449047" cy="104792"/>
            </a:xfrm>
            <a:custGeom>
              <a:avLst/>
              <a:gdLst/>
              <a:ahLst/>
              <a:cxnLst/>
              <a:rect l="l" t="t" r="r" b="b"/>
              <a:pathLst>
                <a:path w="11557" h="2697" extrusionOk="0">
                  <a:moveTo>
                    <a:pt x="5887" y="1"/>
                  </a:moveTo>
                  <a:lnTo>
                    <a:pt x="0" y="2135"/>
                  </a:lnTo>
                  <a:lnTo>
                    <a:pt x="5670" y="2696"/>
                  </a:lnTo>
                  <a:lnTo>
                    <a:pt x="11557" y="565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536;p46"/>
            <p:cNvSpPr/>
            <p:nvPr/>
          </p:nvSpPr>
          <p:spPr>
            <a:xfrm>
              <a:off x="3199696" y="2828590"/>
              <a:ext cx="384509" cy="80624"/>
            </a:xfrm>
            <a:custGeom>
              <a:avLst/>
              <a:gdLst/>
              <a:ahLst/>
              <a:cxnLst/>
              <a:rect l="l" t="t" r="r" b="b"/>
              <a:pathLst>
                <a:path w="9896" h="2075" extrusionOk="0">
                  <a:moveTo>
                    <a:pt x="4222" y="1"/>
                  </a:moveTo>
                  <a:lnTo>
                    <a:pt x="0" y="1514"/>
                  </a:lnTo>
                  <a:lnTo>
                    <a:pt x="5669" y="2075"/>
                  </a:lnTo>
                  <a:lnTo>
                    <a:pt x="9895" y="562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537;p46"/>
            <p:cNvSpPr/>
            <p:nvPr/>
          </p:nvSpPr>
          <p:spPr>
            <a:xfrm>
              <a:off x="3199696" y="2823772"/>
              <a:ext cx="384509" cy="80663"/>
            </a:xfrm>
            <a:custGeom>
              <a:avLst/>
              <a:gdLst/>
              <a:ahLst/>
              <a:cxnLst/>
              <a:rect l="l" t="t" r="r" b="b"/>
              <a:pathLst>
                <a:path w="9896" h="2076" extrusionOk="0">
                  <a:moveTo>
                    <a:pt x="4222" y="0"/>
                  </a:moveTo>
                  <a:lnTo>
                    <a:pt x="0" y="1514"/>
                  </a:lnTo>
                  <a:lnTo>
                    <a:pt x="5669" y="2075"/>
                  </a:lnTo>
                  <a:lnTo>
                    <a:pt x="9895" y="562"/>
                  </a:lnTo>
                  <a:lnTo>
                    <a:pt x="4222" y="0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538;p46"/>
            <p:cNvSpPr/>
            <p:nvPr/>
          </p:nvSpPr>
          <p:spPr>
            <a:xfrm>
              <a:off x="3199696" y="2818954"/>
              <a:ext cx="384509" cy="80818"/>
            </a:xfrm>
            <a:custGeom>
              <a:avLst/>
              <a:gdLst/>
              <a:ahLst/>
              <a:cxnLst/>
              <a:rect l="l" t="t" r="r" b="b"/>
              <a:pathLst>
                <a:path w="9896" h="2080" extrusionOk="0">
                  <a:moveTo>
                    <a:pt x="4222" y="1"/>
                  </a:moveTo>
                  <a:lnTo>
                    <a:pt x="0" y="1515"/>
                  </a:lnTo>
                  <a:lnTo>
                    <a:pt x="5669" y="2079"/>
                  </a:lnTo>
                  <a:lnTo>
                    <a:pt x="9895" y="562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539;p46"/>
            <p:cNvSpPr/>
            <p:nvPr/>
          </p:nvSpPr>
          <p:spPr>
            <a:xfrm>
              <a:off x="3280671" y="2831698"/>
              <a:ext cx="89638" cy="34698"/>
            </a:xfrm>
            <a:custGeom>
              <a:avLst/>
              <a:gdLst/>
              <a:ahLst/>
              <a:cxnLst/>
              <a:rect l="l" t="t" r="r" b="b"/>
              <a:pathLst>
                <a:path w="2307" h="893" extrusionOk="0">
                  <a:moveTo>
                    <a:pt x="2222" y="1"/>
                  </a:moveTo>
                  <a:cubicBezTo>
                    <a:pt x="2212" y="1"/>
                    <a:pt x="2206" y="1"/>
                    <a:pt x="2195" y="4"/>
                  </a:cubicBezTo>
                  <a:lnTo>
                    <a:pt x="67" y="766"/>
                  </a:lnTo>
                  <a:cubicBezTo>
                    <a:pt x="1" y="789"/>
                    <a:pt x="17" y="889"/>
                    <a:pt x="87" y="892"/>
                  </a:cubicBezTo>
                  <a:cubicBezTo>
                    <a:pt x="97" y="892"/>
                    <a:pt x="104" y="892"/>
                    <a:pt x="114" y="889"/>
                  </a:cubicBezTo>
                  <a:lnTo>
                    <a:pt x="2239" y="127"/>
                  </a:lnTo>
                  <a:cubicBezTo>
                    <a:pt x="2306" y="104"/>
                    <a:pt x="2292" y="4"/>
                    <a:pt x="2222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540;p46"/>
            <p:cNvSpPr/>
            <p:nvPr/>
          </p:nvSpPr>
          <p:spPr>
            <a:xfrm>
              <a:off x="3303518" y="2835312"/>
              <a:ext cx="89600" cy="34736"/>
            </a:xfrm>
            <a:custGeom>
              <a:avLst/>
              <a:gdLst/>
              <a:ahLst/>
              <a:cxnLst/>
              <a:rect l="l" t="t" r="r" b="b"/>
              <a:pathLst>
                <a:path w="2306" h="894" extrusionOk="0">
                  <a:moveTo>
                    <a:pt x="2222" y="1"/>
                  </a:moveTo>
                  <a:cubicBezTo>
                    <a:pt x="2212" y="1"/>
                    <a:pt x="2206" y="1"/>
                    <a:pt x="2195" y="4"/>
                  </a:cubicBezTo>
                  <a:lnTo>
                    <a:pt x="67" y="766"/>
                  </a:lnTo>
                  <a:cubicBezTo>
                    <a:pt x="1" y="790"/>
                    <a:pt x="17" y="890"/>
                    <a:pt x="87" y="893"/>
                  </a:cubicBezTo>
                  <a:cubicBezTo>
                    <a:pt x="98" y="893"/>
                    <a:pt x="104" y="893"/>
                    <a:pt x="114" y="890"/>
                  </a:cubicBezTo>
                  <a:lnTo>
                    <a:pt x="2239" y="128"/>
                  </a:lnTo>
                  <a:cubicBezTo>
                    <a:pt x="2306" y="104"/>
                    <a:pt x="2292" y="4"/>
                    <a:pt x="2222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541;p46"/>
            <p:cNvSpPr/>
            <p:nvPr/>
          </p:nvSpPr>
          <p:spPr>
            <a:xfrm>
              <a:off x="3333009" y="2835312"/>
              <a:ext cx="89600" cy="34736"/>
            </a:xfrm>
            <a:custGeom>
              <a:avLst/>
              <a:gdLst/>
              <a:ahLst/>
              <a:cxnLst/>
              <a:rect l="l" t="t" r="r" b="b"/>
              <a:pathLst>
                <a:path w="2306" h="894" extrusionOk="0">
                  <a:moveTo>
                    <a:pt x="2222" y="1"/>
                  </a:moveTo>
                  <a:cubicBezTo>
                    <a:pt x="2211" y="1"/>
                    <a:pt x="2202" y="1"/>
                    <a:pt x="2195" y="4"/>
                  </a:cubicBezTo>
                  <a:lnTo>
                    <a:pt x="67" y="766"/>
                  </a:lnTo>
                  <a:cubicBezTo>
                    <a:pt x="0" y="790"/>
                    <a:pt x="13" y="890"/>
                    <a:pt x="87" y="893"/>
                  </a:cubicBezTo>
                  <a:cubicBezTo>
                    <a:pt x="93" y="893"/>
                    <a:pt x="104" y="893"/>
                    <a:pt x="110" y="890"/>
                  </a:cubicBezTo>
                  <a:lnTo>
                    <a:pt x="2238" y="128"/>
                  </a:lnTo>
                  <a:cubicBezTo>
                    <a:pt x="2305" y="104"/>
                    <a:pt x="2292" y="4"/>
                    <a:pt x="2222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542;p46"/>
            <p:cNvSpPr/>
            <p:nvPr/>
          </p:nvSpPr>
          <p:spPr>
            <a:xfrm>
              <a:off x="3358926" y="2838964"/>
              <a:ext cx="89638" cy="34698"/>
            </a:xfrm>
            <a:custGeom>
              <a:avLst/>
              <a:gdLst/>
              <a:ahLst/>
              <a:cxnLst/>
              <a:rect l="l" t="t" r="r" b="b"/>
              <a:pathLst>
                <a:path w="2307" h="893" extrusionOk="0">
                  <a:moveTo>
                    <a:pt x="2220" y="1"/>
                  </a:moveTo>
                  <a:cubicBezTo>
                    <a:pt x="2212" y="1"/>
                    <a:pt x="2203" y="1"/>
                    <a:pt x="2196" y="4"/>
                  </a:cubicBezTo>
                  <a:lnTo>
                    <a:pt x="68" y="765"/>
                  </a:lnTo>
                  <a:cubicBezTo>
                    <a:pt x="1" y="789"/>
                    <a:pt x="15" y="889"/>
                    <a:pt x="88" y="892"/>
                  </a:cubicBezTo>
                  <a:cubicBezTo>
                    <a:pt x="95" y="892"/>
                    <a:pt x="104" y="892"/>
                    <a:pt x="112" y="889"/>
                  </a:cubicBezTo>
                  <a:lnTo>
                    <a:pt x="2240" y="127"/>
                  </a:lnTo>
                  <a:cubicBezTo>
                    <a:pt x="2306" y="104"/>
                    <a:pt x="2293" y="4"/>
                    <a:pt x="2220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543;p46"/>
            <p:cNvSpPr/>
            <p:nvPr/>
          </p:nvSpPr>
          <p:spPr>
            <a:xfrm>
              <a:off x="4655221" y="2837410"/>
              <a:ext cx="214480" cy="51677"/>
            </a:xfrm>
            <a:custGeom>
              <a:avLst/>
              <a:gdLst/>
              <a:ahLst/>
              <a:cxnLst/>
              <a:rect l="l" t="t" r="r" b="b"/>
              <a:pathLst>
                <a:path w="5520" h="1330" extrusionOk="0">
                  <a:moveTo>
                    <a:pt x="2760" y="0"/>
                  </a:moveTo>
                  <a:cubicBezTo>
                    <a:pt x="1236" y="0"/>
                    <a:pt x="0" y="298"/>
                    <a:pt x="0" y="665"/>
                  </a:cubicBezTo>
                  <a:cubicBezTo>
                    <a:pt x="0" y="1032"/>
                    <a:pt x="1236" y="1330"/>
                    <a:pt x="2760" y="1330"/>
                  </a:cubicBezTo>
                  <a:cubicBezTo>
                    <a:pt x="4283" y="1330"/>
                    <a:pt x="5520" y="1032"/>
                    <a:pt x="5520" y="665"/>
                  </a:cubicBezTo>
                  <a:cubicBezTo>
                    <a:pt x="5520" y="298"/>
                    <a:pt x="4283" y="0"/>
                    <a:pt x="276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544;p46"/>
            <p:cNvSpPr/>
            <p:nvPr/>
          </p:nvSpPr>
          <p:spPr>
            <a:xfrm>
              <a:off x="4660039" y="2842617"/>
              <a:ext cx="152040" cy="36757"/>
            </a:xfrm>
            <a:custGeom>
              <a:avLst/>
              <a:gdLst/>
              <a:ahLst/>
              <a:cxnLst/>
              <a:rect l="l" t="t" r="r" b="b"/>
              <a:pathLst>
                <a:path w="3913" h="946" extrusionOk="0">
                  <a:moveTo>
                    <a:pt x="1954" y="0"/>
                  </a:moveTo>
                  <a:cubicBezTo>
                    <a:pt x="875" y="0"/>
                    <a:pt x="0" y="210"/>
                    <a:pt x="0" y="471"/>
                  </a:cubicBezTo>
                  <a:cubicBezTo>
                    <a:pt x="0" y="735"/>
                    <a:pt x="875" y="946"/>
                    <a:pt x="1954" y="946"/>
                  </a:cubicBezTo>
                  <a:cubicBezTo>
                    <a:pt x="3037" y="946"/>
                    <a:pt x="3912" y="735"/>
                    <a:pt x="3912" y="471"/>
                  </a:cubicBezTo>
                  <a:cubicBezTo>
                    <a:pt x="3912" y="210"/>
                    <a:pt x="3037" y="0"/>
                    <a:pt x="1954" y="0"/>
                  </a:cubicBez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545;p46"/>
            <p:cNvSpPr/>
            <p:nvPr/>
          </p:nvSpPr>
          <p:spPr>
            <a:xfrm>
              <a:off x="4660039" y="2716025"/>
              <a:ext cx="152040" cy="144929"/>
            </a:xfrm>
            <a:custGeom>
              <a:avLst/>
              <a:gdLst/>
              <a:ahLst/>
              <a:cxnLst/>
              <a:rect l="l" t="t" r="r" b="b"/>
              <a:pathLst>
                <a:path w="3913" h="3730" extrusionOk="0">
                  <a:moveTo>
                    <a:pt x="0" y="1"/>
                  </a:moveTo>
                  <a:lnTo>
                    <a:pt x="0" y="3729"/>
                  </a:lnTo>
                  <a:lnTo>
                    <a:pt x="3912" y="3729"/>
                  </a:lnTo>
                  <a:lnTo>
                    <a:pt x="3912" y="1"/>
                  </a:ln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546;p46"/>
            <p:cNvSpPr/>
            <p:nvPr/>
          </p:nvSpPr>
          <p:spPr>
            <a:xfrm>
              <a:off x="4660039" y="2697763"/>
              <a:ext cx="152040" cy="36757"/>
            </a:xfrm>
            <a:custGeom>
              <a:avLst/>
              <a:gdLst/>
              <a:ahLst/>
              <a:cxnLst/>
              <a:rect l="l" t="t" r="r" b="b"/>
              <a:pathLst>
                <a:path w="3913" h="946" extrusionOk="0">
                  <a:moveTo>
                    <a:pt x="1954" y="0"/>
                  </a:moveTo>
                  <a:cubicBezTo>
                    <a:pt x="875" y="0"/>
                    <a:pt x="0" y="210"/>
                    <a:pt x="0" y="471"/>
                  </a:cubicBezTo>
                  <a:cubicBezTo>
                    <a:pt x="0" y="731"/>
                    <a:pt x="875" y="945"/>
                    <a:pt x="1954" y="945"/>
                  </a:cubicBezTo>
                  <a:cubicBezTo>
                    <a:pt x="3037" y="945"/>
                    <a:pt x="3912" y="731"/>
                    <a:pt x="3912" y="471"/>
                  </a:cubicBezTo>
                  <a:cubicBezTo>
                    <a:pt x="3912" y="210"/>
                    <a:pt x="3037" y="0"/>
                    <a:pt x="1954" y="0"/>
                  </a:cubicBez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547;p46"/>
            <p:cNvSpPr/>
            <p:nvPr/>
          </p:nvSpPr>
          <p:spPr>
            <a:xfrm>
              <a:off x="4669209" y="2701998"/>
              <a:ext cx="133622" cy="28209"/>
            </a:xfrm>
            <a:custGeom>
              <a:avLst/>
              <a:gdLst/>
              <a:ahLst/>
              <a:cxnLst/>
              <a:rect l="l" t="t" r="r" b="b"/>
              <a:pathLst>
                <a:path w="3439" h="726" extrusionOk="0">
                  <a:moveTo>
                    <a:pt x="1718" y="1"/>
                  </a:moveTo>
                  <a:cubicBezTo>
                    <a:pt x="770" y="1"/>
                    <a:pt x="1" y="164"/>
                    <a:pt x="1" y="362"/>
                  </a:cubicBezTo>
                  <a:cubicBezTo>
                    <a:pt x="1" y="562"/>
                    <a:pt x="770" y="726"/>
                    <a:pt x="1718" y="726"/>
                  </a:cubicBezTo>
                  <a:cubicBezTo>
                    <a:pt x="2667" y="726"/>
                    <a:pt x="3439" y="562"/>
                    <a:pt x="3439" y="362"/>
                  </a:cubicBezTo>
                  <a:cubicBezTo>
                    <a:pt x="3439" y="164"/>
                    <a:pt x="2667" y="1"/>
                    <a:pt x="1718" y="1"/>
                  </a:cubicBez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548;p46"/>
            <p:cNvSpPr/>
            <p:nvPr/>
          </p:nvSpPr>
          <p:spPr>
            <a:xfrm>
              <a:off x="4700021" y="2633613"/>
              <a:ext cx="12356" cy="13016"/>
            </a:xfrm>
            <a:custGeom>
              <a:avLst/>
              <a:gdLst/>
              <a:ahLst/>
              <a:cxnLst/>
              <a:rect l="l" t="t" r="r" b="b"/>
              <a:pathLst>
                <a:path w="318" h="335" extrusionOk="0">
                  <a:moveTo>
                    <a:pt x="160" y="0"/>
                  </a:moveTo>
                  <a:cubicBezTo>
                    <a:pt x="70" y="0"/>
                    <a:pt x="0" y="74"/>
                    <a:pt x="0" y="161"/>
                  </a:cubicBezTo>
                  <a:lnTo>
                    <a:pt x="0" y="334"/>
                  </a:lnTo>
                  <a:lnTo>
                    <a:pt x="318" y="334"/>
                  </a:lnTo>
                  <a:lnTo>
                    <a:pt x="318" y="161"/>
                  </a:lnTo>
                  <a:cubicBezTo>
                    <a:pt x="318" y="74"/>
                    <a:pt x="247" y="0"/>
                    <a:pt x="16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549;p46"/>
            <p:cNvSpPr/>
            <p:nvPr/>
          </p:nvSpPr>
          <p:spPr>
            <a:xfrm>
              <a:off x="4700021" y="2646590"/>
              <a:ext cx="12356" cy="5362"/>
            </a:xfrm>
            <a:custGeom>
              <a:avLst/>
              <a:gdLst/>
              <a:ahLst/>
              <a:cxnLst/>
              <a:rect l="l" t="t" r="r" b="b"/>
              <a:pathLst>
                <a:path w="318" h="138" extrusionOk="0">
                  <a:moveTo>
                    <a:pt x="0" y="0"/>
                  </a:moveTo>
                  <a:lnTo>
                    <a:pt x="0" y="138"/>
                  </a:lnTo>
                  <a:lnTo>
                    <a:pt x="318" y="138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550;p46"/>
            <p:cNvSpPr/>
            <p:nvPr/>
          </p:nvSpPr>
          <p:spPr>
            <a:xfrm>
              <a:off x="4700021" y="2651914"/>
              <a:ext cx="12356" cy="9869"/>
            </a:xfrm>
            <a:custGeom>
              <a:avLst/>
              <a:gdLst/>
              <a:ahLst/>
              <a:cxnLst/>
              <a:rect l="l" t="t" r="r" b="b"/>
              <a:pathLst>
                <a:path w="318" h="254" extrusionOk="0">
                  <a:moveTo>
                    <a:pt x="0" y="1"/>
                  </a:moveTo>
                  <a:lnTo>
                    <a:pt x="0" y="254"/>
                  </a:lnTo>
                  <a:lnTo>
                    <a:pt x="318" y="2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551;p46"/>
            <p:cNvSpPr/>
            <p:nvPr/>
          </p:nvSpPr>
          <p:spPr>
            <a:xfrm>
              <a:off x="4700021" y="2653468"/>
              <a:ext cx="12356" cy="1593"/>
            </a:xfrm>
            <a:custGeom>
              <a:avLst/>
              <a:gdLst/>
              <a:ahLst/>
              <a:cxnLst/>
              <a:rect l="l" t="t" r="r" b="b"/>
              <a:pathLst>
                <a:path w="318" h="41" extrusionOk="0">
                  <a:moveTo>
                    <a:pt x="0" y="1"/>
                  </a:moveTo>
                  <a:lnTo>
                    <a:pt x="0" y="41"/>
                  </a:lnTo>
                  <a:lnTo>
                    <a:pt x="318" y="4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552;p46"/>
            <p:cNvSpPr/>
            <p:nvPr/>
          </p:nvSpPr>
          <p:spPr>
            <a:xfrm>
              <a:off x="4700021" y="2656848"/>
              <a:ext cx="12356" cy="1593"/>
            </a:xfrm>
            <a:custGeom>
              <a:avLst/>
              <a:gdLst/>
              <a:ahLst/>
              <a:cxnLst/>
              <a:rect l="l" t="t" r="r" b="b"/>
              <a:pathLst>
                <a:path w="318" h="41" extrusionOk="0">
                  <a:moveTo>
                    <a:pt x="0" y="0"/>
                  </a:moveTo>
                  <a:lnTo>
                    <a:pt x="0" y="40"/>
                  </a:lnTo>
                  <a:lnTo>
                    <a:pt x="318" y="40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553;p46"/>
            <p:cNvSpPr/>
            <p:nvPr/>
          </p:nvSpPr>
          <p:spPr>
            <a:xfrm>
              <a:off x="4700021" y="2660190"/>
              <a:ext cx="12356" cy="1593"/>
            </a:xfrm>
            <a:custGeom>
              <a:avLst/>
              <a:gdLst/>
              <a:ahLst/>
              <a:cxnLst/>
              <a:rect l="l" t="t" r="r" b="b"/>
              <a:pathLst>
                <a:path w="318" h="41" extrusionOk="0">
                  <a:moveTo>
                    <a:pt x="0" y="1"/>
                  </a:moveTo>
                  <a:lnTo>
                    <a:pt x="0" y="41"/>
                  </a:lnTo>
                  <a:lnTo>
                    <a:pt x="318" y="4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554;p46"/>
            <p:cNvSpPr/>
            <p:nvPr/>
          </p:nvSpPr>
          <p:spPr>
            <a:xfrm>
              <a:off x="4700021" y="2661744"/>
              <a:ext cx="12356" cy="65238"/>
            </a:xfrm>
            <a:custGeom>
              <a:avLst/>
              <a:gdLst/>
              <a:ahLst/>
              <a:cxnLst/>
              <a:rect l="l" t="t" r="r" b="b"/>
              <a:pathLst>
                <a:path w="318" h="1679" extrusionOk="0">
                  <a:moveTo>
                    <a:pt x="0" y="1"/>
                  </a:moveTo>
                  <a:lnTo>
                    <a:pt x="0" y="1635"/>
                  </a:lnTo>
                  <a:cubicBezTo>
                    <a:pt x="0" y="1658"/>
                    <a:pt x="20" y="1678"/>
                    <a:pt x="43" y="1678"/>
                  </a:cubicBezTo>
                  <a:lnTo>
                    <a:pt x="274" y="1678"/>
                  </a:lnTo>
                  <a:cubicBezTo>
                    <a:pt x="298" y="1678"/>
                    <a:pt x="318" y="1658"/>
                    <a:pt x="318" y="1635"/>
                  </a:cubicBezTo>
                  <a:lnTo>
                    <a:pt x="318" y="1"/>
                  </a:ln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555;p46"/>
            <p:cNvSpPr/>
            <p:nvPr/>
          </p:nvSpPr>
          <p:spPr>
            <a:xfrm>
              <a:off x="4716613" y="2636838"/>
              <a:ext cx="12356" cy="12900"/>
            </a:xfrm>
            <a:custGeom>
              <a:avLst/>
              <a:gdLst/>
              <a:ahLst/>
              <a:cxnLst/>
              <a:rect l="l" t="t" r="r" b="b"/>
              <a:pathLst>
                <a:path w="318" h="332" extrusionOk="0">
                  <a:moveTo>
                    <a:pt x="161" y="1"/>
                  </a:moveTo>
                  <a:cubicBezTo>
                    <a:pt x="74" y="1"/>
                    <a:pt x="0" y="71"/>
                    <a:pt x="0" y="158"/>
                  </a:cubicBezTo>
                  <a:lnTo>
                    <a:pt x="0" y="332"/>
                  </a:lnTo>
                  <a:lnTo>
                    <a:pt x="318" y="332"/>
                  </a:lnTo>
                  <a:lnTo>
                    <a:pt x="318" y="158"/>
                  </a:lnTo>
                  <a:cubicBezTo>
                    <a:pt x="318" y="71"/>
                    <a:pt x="248" y="1"/>
                    <a:pt x="16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556;p46"/>
            <p:cNvSpPr/>
            <p:nvPr/>
          </p:nvSpPr>
          <p:spPr>
            <a:xfrm>
              <a:off x="4716613" y="2649699"/>
              <a:ext cx="12356" cy="5479"/>
            </a:xfrm>
            <a:custGeom>
              <a:avLst/>
              <a:gdLst/>
              <a:ahLst/>
              <a:cxnLst/>
              <a:rect l="l" t="t" r="r" b="b"/>
              <a:pathLst>
                <a:path w="318" h="141" extrusionOk="0">
                  <a:moveTo>
                    <a:pt x="0" y="1"/>
                  </a:moveTo>
                  <a:lnTo>
                    <a:pt x="0" y="141"/>
                  </a:lnTo>
                  <a:lnTo>
                    <a:pt x="318" y="14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557;p46"/>
            <p:cNvSpPr/>
            <p:nvPr/>
          </p:nvSpPr>
          <p:spPr>
            <a:xfrm>
              <a:off x="4716613" y="2655139"/>
              <a:ext cx="12356" cy="9947"/>
            </a:xfrm>
            <a:custGeom>
              <a:avLst/>
              <a:gdLst/>
              <a:ahLst/>
              <a:cxnLst/>
              <a:rect l="l" t="t" r="r" b="b"/>
              <a:pathLst>
                <a:path w="318" h="256" extrusionOk="0">
                  <a:moveTo>
                    <a:pt x="0" y="1"/>
                  </a:moveTo>
                  <a:lnTo>
                    <a:pt x="0" y="255"/>
                  </a:lnTo>
                  <a:lnTo>
                    <a:pt x="318" y="25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558;p46"/>
            <p:cNvSpPr/>
            <p:nvPr/>
          </p:nvSpPr>
          <p:spPr>
            <a:xfrm>
              <a:off x="4716613" y="2656732"/>
              <a:ext cx="12356" cy="1438"/>
            </a:xfrm>
            <a:custGeom>
              <a:avLst/>
              <a:gdLst/>
              <a:ahLst/>
              <a:cxnLst/>
              <a:rect l="l" t="t" r="r" b="b"/>
              <a:pathLst>
                <a:path w="318" h="37" extrusionOk="0">
                  <a:moveTo>
                    <a:pt x="0" y="0"/>
                  </a:moveTo>
                  <a:lnTo>
                    <a:pt x="0" y="37"/>
                  </a:lnTo>
                  <a:lnTo>
                    <a:pt x="318" y="37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559;p46"/>
            <p:cNvSpPr/>
            <p:nvPr/>
          </p:nvSpPr>
          <p:spPr>
            <a:xfrm>
              <a:off x="4716613" y="2660073"/>
              <a:ext cx="12356" cy="1476"/>
            </a:xfrm>
            <a:custGeom>
              <a:avLst/>
              <a:gdLst/>
              <a:ahLst/>
              <a:cxnLst/>
              <a:rect l="l" t="t" r="r" b="b"/>
              <a:pathLst>
                <a:path w="318" h="38" extrusionOk="0">
                  <a:moveTo>
                    <a:pt x="0" y="1"/>
                  </a:moveTo>
                  <a:lnTo>
                    <a:pt x="0" y="38"/>
                  </a:lnTo>
                  <a:lnTo>
                    <a:pt x="318" y="3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560;p46"/>
            <p:cNvSpPr/>
            <p:nvPr/>
          </p:nvSpPr>
          <p:spPr>
            <a:xfrm>
              <a:off x="4716613" y="2663493"/>
              <a:ext cx="12356" cy="1438"/>
            </a:xfrm>
            <a:custGeom>
              <a:avLst/>
              <a:gdLst/>
              <a:ahLst/>
              <a:cxnLst/>
              <a:rect l="l" t="t" r="r" b="b"/>
              <a:pathLst>
                <a:path w="318" h="37" extrusionOk="0">
                  <a:moveTo>
                    <a:pt x="0" y="0"/>
                  </a:moveTo>
                  <a:lnTo>
                    <a:pt x="0" y="36"/>
                  </a:lnTo>
                  <a:lnTo>
                    <a:pt x="318" y="36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561;p46"/>
            <p:cNvSpPr/>
            <p:nvPr/>
          </p:nvSpPr>
          <p:spPr>
            <a:xfrm>
              <a:off x="4716613" y="2665047"/>
              <a:ext cx="12356" cy="65160"/>
            </a:xfrm>
            <a:custGeom>
              <a:avLst/>
              <a:gdLst/>
              <a:ahLst/>
              <a:cxnLst/>
              <a:rect l="l" t="t" r="r" b="b"/>
              <a:pathLst>
                <a:path w="318" h="1677" extrusionOk="0">
                  <a:moveTo>
                    <a:pt x="0" y="0"/>
                  </a:moveTo>
                  <a:lnTo>
                    <a:pt x="0" y="1633"/>
                  </a:lnTo>
                  <a:cubicBezTo>
                    <a:pt x="0" y="1657"/>
                    <a:pt x="20" y="1677"/>
                    <a:pt x="44" y="1677"/>
                  </a:cubicBezTo>
                  <a:lnTo>
                    <a:pt x="278" y="1677"/>
                  </a:lnTo>
                  <a:cubicBezTo>
                    <a:pt x="301" y="1677"/>
                    <a:pt x="318" y="1657"/>
                    <a:pt x="318" y="1633"/>
                  </a:cubicBezTo>
                  <a:lnTo>
                    <a:pt x="318" y="0"/>
                  </a:ln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562;p46"/>
            <p:cNvSpPr/>
            <p:nvPr/>
          </p:nvSpPr>
          <p:spPr>
            <a:xfrm>
              <a:off x="4438175" y="2549763"/>
              <a:ext cx="261883" cy="572995"/>
            </a:xfrm>
            <a:custGeom>
              <a:avLst/>
              <a:gdLst/>
              <a:ahLst/>
              <a:cxnLst/>
              <a:rect l="l" t="t" r="r" b="b"/>
              <a:pathLst>
                <a:path w="6740" h="14747" extrusionOk="0">
                  <a:moveTo>
                    <a:pt x="2880" y="1"/>
                  </a:moveTo>
                  <a:cubicBezTo>
                    <a:pt x="2880" y="1"/>
                    <a:pt x="191" y="735"/>
                    <a:pt x="94" y="4170"/>
                  </a:cubicBezTo>
                  <a:cubicBezTo>
                    <a:pt x="1" y="7604"/>
                    <a:pt x="1083" y="14422"/>
                    <a:pt x="2352" y="14706"/>
                  </a:cubicBezTo>
                  <a:cubicBezTo>
                    <a:pt x="2475" y="14733"/>
                    <a:pt x="2591" y="14747"/>
                    <a:pt x="2700" y="14747"/>
                  </a:cubicBezTo>
                  <a:cubicBezTo>
                    <a:pt x="3722" y="14747"/>
                    <a:pt x="4190" y="13559"/>
                    <a:pt x="4658" y="11135"/>
                  </a:cubicBezTo>
                  <a:cubicBezTo>
                    <a:pt x="5176" y="8449"/>
                    <a:pt x="6739" y="394"/>
                    <a:pt x="2880" y="1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563;p46"/>
            <p:cNvSpPr/>
            <p:nvPr/>
          </p:nvSpPr>
          <p:spPr>
            <a:xfrm>
              <a:off x="4110779" y="2802129"/>
              <a:ext cx="439839" cy="319349"/>
            </a:xfrm>
            <a:custGeom>
              <a:avLst/>
              <a:gdLst/>
              <a:ahLst/>
              <a:cxnLst/>
              <a:rect l="l" t="t" r="r" b="b"/>
              <a:pathLst>
                <a:path w="11320" h="8219" extrusionOk="0">
                  <a:moveTo>
                    <a:pt x="863" y="0"/>
                  </a:moveTo>
                  <a:lnTo>
                    <a:pt x="1" y="1854"/>
                  </a:lnTo>
                  <a:cubicBezTo>
                    <a:pt x="3776" y="4085"/>
                    <a:pt x="10732" y="8194"/>
                    <a:pt x="10762" y="8218"/>
                  </a:cubicBezTo>
                  <a:cubicBezTo>
                    <a:pt x="10762" y="8219"/>
                    <a:pt x="10763" y="8219"/>
                    <a:pt x="10763" y="8219"/>
                  </a:cubicBezTo>
                  <a:cubicBezTo>
                    <a:pt x="10815" y="8219"/>
                    <a:pt x="11319" y="6803"/>
                    <a:pt x="10675" y="5322"/>
                  </a:cubicBezTo>
                  <a:cubicBezTo>
                    <a:pt x="10675" y="5322"/>
                    <a:pt x="10478" y="3882"/>
                    <a:pt x="7832" y="2810"/>
                  </a:cubicBezTo>
                  <a:cubicBezTo>
                    <a:pt x="6235" y="2161"/>
                    <a:pt x="3098" y="898"/>
                    <a:pt x="863" y="0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564;p46"/>
            <p:cNvSpPr/>
            <p:nvPr/>
          </p:nvSpPr>
          <p:spPr>
            <a:xfrm>
              <a:off x="4018497" y="2762224"/>
              <a:ext cx="125812" cy="111941"/>
            </a:xfrm>
            <a:custGeom>
              <a:avLst/>
              <a:gdLst/>
              <a:ahLst/>
              <a:cxnLst/>
              <a:rect l="l" t="t" r="r" b="b"/>
              <a:pathLst>
                <a:path w="3238" h="2881" extrusionOk="0">
                  <a:moveTo>
                    <a:pt x="686" y="1"/>
                  </a:moveTo>
                  <a:lnTo>
                    <a:pt x="1" y="1478"/>
                  </a:lnTo>
                  <a:cubicBezTo>
                    <a:pt x="1" y="1478"/>
                    <a:pt x="966" y="2049"/>
                    <a:pt x="2376" y="2881"/>
                  </a:cubicBezTo>
                  <a:lnTo>
                    <a:pt x="3238" y="1027"/>
                  </a:lnTo>
                  <a:cubicBezTo>
                    <a:pt x="1768" y="435"/>
                    <a:pt x="686" y="1"/>
                    <a:pt x="686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565;p46"/>
            <p:cNvSpPr/>
            <p:nvPr/>
          </p:nvSpPr>
          <p:spPr>
            <a:xfrm>
              <a:off x="3907370" y="2691313"/>
              <a:ext cx="161909" cy="128338"/>
            </a:xfrm>
            <a:custGeom>
              <a:avLst/>
              <a:gdLst/>
              <a:ahLst/>
              <a:cxnLst/>
              <a:rect l="l" t="t" r="r" b="b"/>
              <a:pathLst>
                <a:path w="4167" h="3303" extrusionOk="0">
                  <a:moveTo>
                    <a:pt x="2252" y="0"/>
                  </a:moveTo>
                  <a:cubicBezTo>
                    <a:pt x="2157" y="0"/>
                    <a:pt x="2110" y="26"/>
                    <a:pt x="2133" y="79"/>
                  </a:cubicBezTo>
                  <a:cubicBezTo>
                    <a:pt x="2216" y="262"/>
                    <a:pt x="2744" y="884"/>
                    <a:pt x="2603" y="1008"/>
                  </a:cubicBezTo>
                  <a:cubicBezTo>
                    <a:pt x="2597" y="1014"/>
                    <a:pt x="2585" y="1017"/>
                    <a:pt x="2569" y="1017"/>
                  </a:cubicBezTo>
                  <a:cubicBezTo>
                    <a:pt x="2276" y="1017"/>
                    <a:pt x="525" y="57"/>
                    <a:pt x="181" y="57"/>
                  </a:cubicBezTo>
                  <a:cubicBezTo>
                    <a:pt x="155" y="57"/>
                    <a:pt x="137" y="63"/>
                    <a:pt x="128" y="75"/>
                  </a:cubicBezTo>
                  <a:cubicBezTo>
                    <a:pt x="1" y="259"/>
                    <a:pt x="164" y="937"/>
                    <a:pt x="625" y="1435"/>
                  </a:cubicBezTo>
                  <a:cubicBezTo>
                    <a:pt x="1083" y="1933"/>
                    <a:pt x="2861" y="3303"/>
                    <a:pt x="2861" y="3303"/>
                  </a:cubicBezTo>
                  <a:lnTo>
                    <a:pt x="3546" y="1826"/>
                  </a:lnTo>
                  <a:cubicBezTo>
                    <a:pt x="3546" y="1826"/>
                    <a:pt x="4167" y="834"/>
                    <a:pt x="3496" y="439"/>
                  </a:cubicBezTo>
                  <a:cubicBezTo>
                    <a:pt x="3015" y="156"/>
                    <a:pt x="2487" y="0"/>
                    <a:pt x="225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566;p46"/>
            <p:cNvSpPr/>
            <p:nvPr/>
          </p:nvSpPr>
          <p:spPr>
            <a:xfrm>
              <a:off x="4362523" y="2991045"/>
              <a:ext cx="598561" cy="346237"/>
            </a:xfrm>
            <a:custGeom>
              <a:avLst/>
              <a:gdLst/>
              <a:ahLst/>
              <a:cxnLst/>
              <a:rect l="l" t="t" r="r" b="b"/>
              <a:pathLst>
                <a:path w="15405" h="8911" extrusionOk="0">
                  <a:moveTo>
                    <a:pt x="13826" y="1"/>
                  </a:moveTo>
                  <a:cubicBezTo>
                    <a:pt x="13654" y="1"/>
                    <a:pt x="13480" y="39"/>
                    <a:pt x="13316" y="119"/>
                  </a:cubicBezTo>
                  <a:lnTo>
                    <a:pt x="825" y="6203"/>
                  </a:lnTo>
                  <a:cubicBezTo>
                    <a:pt x="244" y="6483"/>
                    <a:pt x="0" y="7191"/>
                    <a:pt x="284" y="7773"/>
                  </a:cubicBezTo>
                  <a:lnTo>
                    <a:pt x="514" y="8251"/>
                  </a:lnTo>
                  <a:cubicBezTo>
                    <a:pt x="718" y="8667"/>
                    <a:pt x="1139" y="8910"/>
                    <a:pt x="1576" y="8910"/>
                  </a:cubicBezTo>
                  <a:cubicBezTo>
                    <a:pt x="1748" y="8910"/>
                    <a:pt x="1923" y="8872"/>
                    <a:pt x="2088" y="8792"/>
                  </a:cubicBezTo>
                  <a:lnTo>
                    <a:pt x="14579" y="2711"/>
                  </a:lnTo>
                  <a:cubicBezTo>
                    <a:pt x="15161" y="2427"/>
                    <a:pt x="15404" y="1719"/>
                    <a:pt x="15120" y="1138"/>
                  </a:cubicBezTo>
                  <a:lnTo>
                    <a:pt x="14890" y="663"/>
                  </a:lnTo>
                  <a:cubicBezTo>
                    <a:pt x="14686" y="246"/>
                    <a:pt x="14263" y="1"/>
                    <a:pt x="13826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567;p46"/>
            <p:cNvSpPr/>
            <p:nvPr/>
          </p:nvSpPr>
          <p:spPr>
            <a:xfrm>
              <a:off x="4371343" y="3333012"/>
              <a:ext cx="72581" cy="570275"/>
            </a:xfrm>
            <a:custGeom>
              <a:avLst/>
              <a:gdLst/>
              <a:ahLst/>
              <a:cxnLst/>
              <a:rect l="l" t="t" r="r" b="b"/>
              <a:pathLst>
                <a:path w="1868" h="14677" extrusionOk="0">
                  <a:moveTo>
                    <a:pt x="518" y="0"/>
                  </a:moveTo>
                  <a:lnTo>
                    <a:pt x="0" y="14627"/>
                  </a:lnTo>
                  <a:lnTo>
                    <a:pt x="1350" y="14677"/>
                  </a:lnTo>
                  <a:lnTo>
                    <a:pt x="1867" y="48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568;p46"/>
            <p:cNvSpPr/>
            <p:nvPr/>
          </p:nvSpPr>
          <p:spPr>
            <a:xfrm>
              <a:off x="4353664" y="3226392"/>
              <a:ext cx="128299" cy="486465"/>
            </a:xfrm>
            <a:custGeom>
              <a:avLst/>
              <a:gdLst/>
              <a:ahLst/>
              <a:cxnLst/>
              <a:rect l="l" t="t" r="r" b="b"/>
              <a:pathLst>
                <a:path w="3302" h="12520" extrusionOk="0">
                  <a:moveTo>
                    <a:pt x="1575" y="1"/>
                  </a:moveTo>
                  <a:cubicBezTo>
                    <a:pt x="946" y="1"/>
                    <a:pt x="421" y="504"/>
                    <a:pt x="398" y="1134"/>
                  </a:cubicBezTo>
                  <a:lnTo>
                    <a:pt x="0" y="12420"/>
                  </a:lnTo>
                  <a:lnTo>
                    <a:pt x="2881" y="12520"/>
                  </a:lnTo>
                  <a:lnTo>
                    <a:pt x="3278" y="1238"/>
                  </a:lnTo>
                  <a:cubicBezTo>
                    <a:pt x="3301" y="590"/>
                    <a:pt x="2790" y="42"/>
                    <a:pt x="2145" y="18"/>
                  </a:cubicBezTo>
                  <a:lnTo>
                    <a:pt x="1618" y="2"/>
                  </a:lnTo>
                  <a:cubicBezTo>
                    <a:pt x="1604" y="1"/>
                    <a:pt x="1589" y="1"/>
                    <a:pt x="1575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569;p46"/>
            <p:cNvSpPr/>
            <p:nvPr/>
          </p:nvSpPr>
          <p:spPr>
            <a:xfrm>
              <a:off x="4351061" y="3708939"/>
              <a:ext cx="114545" cy="78720"/>
            </a:xfrm>
            <a:custGeom>
              <a:avLst/>
              <a:gdLst/>
              <a:ahLst/>
              <a:cxnLst/>
              <a:rect l="l" t="t" r="r" b="b"/>
              <a:pathLst>
                <a:path w="2948" h="2026" extrusionOk="0">
                  <a:moveTo>
                    <a:pt x="67" y="1"/>
                  </a:moveTo>
                  <a:lnTo>
                    <a:pt x="1" y="1925"/>
                  </a:lnTo>
                  <a:lnTo>
                    <a:pt x="2877" y="2025"/>
                  </a:lnTo>
                  <a:lnTo>
                    <a:pt x="2948" y="101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570;p46"/>
            <p:cNvSpPr/>
            <p:nvPr/>
          </p:nvSpPr>
          <p:spPr>
            <a:xfrm>
              <a:off x="4125738" y="4009331"/>
              <a:ext cx="303030" cy="48957"/>
            </a:xfrm>
            <a:custGeom>
              <a:avLst/>
              <a:gdLst/>
              <a:ahLst/>
              <a:cxnLst/>
              <a:rect l="l" t="t" r="r" b="b"/>
              <a:pathLst>
                <a:path w="7799" h="1260" extrusionOk="0">
                  <a:moveTo>
                    <a:pt x="217" y="1"/>
                  </a:moveTo>
                  <a:cubicBezTo>
                    <a:pt x="30" y="886"/>
                    <a:pt x="1" y="986"/>
                    <a:pt x="1" y="986"/>
                  </a:cubicBezTo>
                  <a:lnTo>
                    <a:pt x="7761" y="1259"/>
                  </a:lnTo>
                  <a:lnTo>
                    <a:pt x="7798" y="26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571;p46"/>
            <p:cNvSpPr/>
            <p:nvPr/>
          </p:nvSpPr>
          <p:spPr>
            <a:xfrm>
              <a:off x="4134170" y="3877417"/>
              <a:ext cx="299494" cy="142326"/>
            </a:xfrm>
            <a:custGeom>
              <a:avLst/>
              <a:gdLst/>
              <a:ahLst/>
              <a:cxnLst/>
              <a:rect l="l" t="t" r="r" b="b"/>
              <a:pathLst>
                <a:path w="7708" h="3663" extrusionOk="0">
                  <a:moveTo>
                    <a:pt x="5797" y="1"/>
                  </a:moveTo>
                  <a:cubicBezTo>
                    <a:pt x="5797" y="1"/>
                    <a:pt x="5944" y="2093"/>
                    <a:pt x="4367" y="2189"/>
                  </a:cubicBezTo>
                  <a:cubicBezTo>
                    <a:pt x="2790" y="2286"/>
                    <a:pt x="208" y="2403"/>
                    <a:pt x="10" y="3342"/>
                  </a:cubicBezTo>
                  <a:cubicBezTo>
                    <a:pt x="7" y="3359"/>
                    <a:pt x="4" y="3379"/>
                    <a:pt x="0" y="3396"/>
                  </a:cubicBezTo>
                  <a:lnTo>
                    <a:pt x="7581" y="3663"/>
                  </a:lnTo>
                  <a:lnTo>
                    <a:pt x="7708" y="68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572;p46"/>
            <p:cNvSpPr/>
            <p:nvPr/>
          </p:nvSpPr>
          <p:spPr>
            <a:xfrm>
              <a:off x="4636143" y="2954365"/>
              <a:ext cx="439683" cy="322885"/>
            </a:xfrm>
            <a:custGeom>
              <a:avLst/>
              <a:gdLst/>
              <a:ahLst/>
              <a:cxnLst/>
              <a:rect l="l" t="t" r="r" b="b"/>
              <a:pathLst>
                <a:path w="11316" h="8310" extrusionOk="0">
                  <a:moveTo>
                    <a:pt x="5659" y="0"/>
                  </a:moveTo>
                  <a:cubicBezTo>
                    <a:pt x="2532" y="0"/>
                    <a:pt x="0" y="1861"/>
                    <a:pt x="0" y="4156"/>
                  </a:cubicBezTo>
                  <a:cubicBezTo>
                    <a:pt x="0" y="6448"/>
                    <a:pt x="2532" y="8309"/>
                    <a:pt x="5659" y="8309"/>
                  </a:cubicBezTo>
                  <a:cubicBezTo>
                    <a:pt x="8783" y="8309"/>
                    <a:pt x="11315" y="6448"/>
                    <a:pt x="11315" y="4156"/>
                  </a:cubicBezTo>
                  <a:cubicBezTo>
                    <a:pt x="11315" y="1861"/>
                    <a:pt x="8783" y="0"/>
                    <a:pt x="5659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573;p46"/>
            <p:cNvSpPr/>
            <p:nvPr/>
          </p:nvSpPr>
          <p:spPr>
            <a:xfrm>
              <a:off x="4688714" y="2279095"/>
              <a:ext cx="310918" cy="299417"/>
            </a:xfrm>
            <a:custGeom>
              <a:avLst/>
              <a:gdLst/>
              <a:ahLst/>
              <a:cxnLst/>
              <a:rect l="l" t="t" r="r" b="b"/>
              <a:pathLst>
                <a:path w="8002" h="7706" extrusionOk="0">
                  <a:moveTo>
                    <a:pt x="5102" y="1"/>
                  </a:moveTo>
                  <a:lnTo>
                    <a:pt x="3267" y="1420"/>
                  </a:lnTo>
                  <a:cubicBezTo>
                    <a:pt x="3267" y="1420"/>
                    <a:pt x="3218" y="4891"/>
                    <a:pt x="0" y="6088"/>
                  </a:cubicBezTo>
                  <a:cubicBezTo>
                    <a:pt x="0" y="6088"/>
                    <a:pt x="1701" y="7706"/>
                    <a:pt x="3892" y="7706"/>
                  </a:cubicBezTo>
                  <a:cubicBezTo>
                    <a:pt x="4103" y="7706"/>
                    <a:pt x="4318" y="7691"/>
                    <a:pt x="4537" y="7658"/>
                  </a:cubicBezTo>
                  <a:cubicBezTo>
                    <a:pt x="7029" y="7283"/>
                    <a:pt x="8002" y="6435"/>
                    <a:pt x="8002" y="6435"/>
                  </a:cubicBezTo>
                  <a:cubicBezTo>
                    <a:pt x="8002" y="6435"/>
                    <a:pt x="6669" y="6412"/>
                    <a:pt x="5941" y="4668"/>
                  </a:cubicBezTo>
                  <a:cubicBezTo>
                    <a:pt x="5212" y="2921"/>
                    <a:pt x="5102" y="1"/>
                    <a:pt x="510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574;p46"/>
            <p:cNvSpPr/>
            <p:nvPr/>
          </p:nvSpPr>
          <p:spPr>
            <a:xfrm>
              <a:off x="4806952" y="2294404"/>
              <a:ext cx="58749" cy="90105"/>
            </a:xfrm>
            <a:custGeom>
              <a:avLst/>
              <a:gdLst/>
              <a:ahLst/>
              <a:cxnLst/>
              <a:rect l="l" t="t" r="r" b="b"/>
              <a:pathLst>
                <a:path w="1512" h="2319" extrusionOk="0">
                  <a:moveTo>
                    <a:pt x="1511" y="1"/>
                  </a:moveTo>
                  <a:lnTo>
                    <a:pt x="224" y="1026"/>
                  </a:lnTo>
                  <a:lnTo>
                    <a:pt x="215" y="1080"/>
                  </a:lnTo>
                  <a:lnTo>
                    <a:pt x="1" y="2319"/>
                  </a:lnTo>
                  <a:cubicBezTo>
                    <a:pt x="1" y="2319"/>
                    <a:pt x="879" y="1668"/>
                    <a:pt x="1166" y="1026"/>
                  </a:cubicBezTo>
                  <a:cubicBezTo>
                    <a:pt x="1454" y="385"/>
                    <a:pt x="1511" y="1"/>
                    <a:pt x="1511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575;p46"/>
            <p:cNvSpPr/>
            <p:nvPr/>
          </p:nvSpPr>
          <p:spPr>
            <a:xfrm>
              <a:off x="4738838" y="2147530"/>
              <a:ext cx="185649" cy="194275"/>
            </a:xfrm>
            <a:custGeom>
              <a:avLst/>
              <a:gdLst/>
              <a:ahLst/>
              <a:cxnLst/>
              <a:rect l="l" t="t" r="r" b="b"/>
              <a:pathLst>
                <a:path w="4778" h="5000" extrusionOk="0">
                  <a:moveTo>
                    <a:pt x="2125" y="0"/>
                  </a:moveTo>
                  <a:cubicBezTo>
                    <a:pt x="1721" y="0"/>
                    <a:pt x="1347" y="85"/>
                    <a:pt x="1123" y="266"/>
                  </a:cubicBezTo>
                  <a:cubicBezTo>
                    <a:pt x="458" y="801"/>
                    <a:pt x="0" y="4406"/>
                    <a:pt x="130" y="4810"/>
                  </a:cubicBezTo>
                  <a:cubicBezTo>
                    <a:pt x="172" y="4941"/>
                    <a:pt x="405" y="4999"/>
                    <a:pt x="726" y="4999"/>
                  </a:cubicBezTo>
                  <a:cubicBezTo>
                    <a:pt x="1391" y="4999"/>
                    <a:pt x="2434" y="4749"/>
                    <a:pt x="2936" y="4379"/>
                  </a:cubicBezTo>
                  <a:cubicBezTo>
                    <a:pt x="3681" y="3831"/>
                    <a:pt x="3812" y="3387"/>
                    <a:pt x="3812" y="3387"/>
                  </a:cubicBezTo>
                  <a:cubicBezTo>
                    <a:pt x="3812" y="3387"/>
                    <a:pt x="3937" y="3464"/>
                    <a:pt x="4106" y="3464"/>
                  </a:cubicBezTo>
                  <a:cubicBezTo>
                    <a:pt x="4215" y="3464"/>
                    <a:pt x="4343" y="3431"/>
                    <a:pt x="4467" y="3323"/>
                  </a:cubicBezTo>
                  <a:cubicBezTo>
                    <a:pt x="4777" y="3049"/>
                    <a:pt x="4647" y="2395"/>
                    <a:pt x="4400" y="2250"/>
                  </a:cubicBezTo>
                  <a:cubicBezTo>
                    <a:pt x="4330" y="2210"/>
                    <a:pt x="4270" y="2196"/>
                    <a:pt x="4219" y="2196"/>
                  </a:cubicBezTo>
                  <a:cubicBezTo>
                    <a:pt x="4089" y="2196"/>
                    <a:pt x="4022" y="2290"/>
                    <a:pt x="4022" y="2290"/>
                  </a:cubicBezTo>
                  <a:cubicBezTo>
                    <a:pt x="4022" y="2290"/>
                    <a:pt x="4099" y="1780"/>
                    <a:pt x="3929" y="904"/>
                  </a:cubicBezTo>
                  <a:cubicBezTo>
                    <a:pt x="3818" y="327"/>
                    <a:pt x="2915" y="0"/>
                    <a:pt x="2125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576;p46"/>
            <p:cNvSpPr/>
            <p:nvPr/>
          </p:nvSpPr>
          <p:spPr>
            <a:xfrm>
              <a:off x="1815350" y="3946734"/>
              <a:ext cx="4589700" cy="228300"/>
            </a:xfrm>
            <a:prstGeom prst="ellipse">
              <a:avLst/>
            </a:prstGeom>
            <a:solidFill>
              <a:srgbClr val="21204D">
                <a:alpha val="21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577;p46"/>
            <p:cNvSpPr/>
            <p:nvPr/>
          </p:nvSpPr>
          <p:spPr>
            <a:xfrm>
              <a:off x="4889519" y="2246107"/>
              <a:ext cx="16008" cy="12006"/>
            </a:xfrm>
            <a:custGeom>
              <a:avLst/>
              <a:gdLst/>
              <a:ahLst/>
              <a:cxnLst/>
              <a:rect l="l" t="t" r="r" b="b"/>
              <a:pathLst>
                <a:path w="412" h="309" extrusionOk="0">
                  <a:moveTo>
                    <a:pt x="399" y="0"/>
                  </a:moveTo>
                  <a:cubicBezTo>
                    <a:pt x="339" y="0"/>
                    <a:pt x="83" y="25"/>
                    <a:pt x="0" y="291"/>
                  </a:cubicBezTo>
                  <a:lnTo>
                    <a:pt x="57" y="308"/>
                  </a:lnTo>
                  <a:cubicBezTo>
                    <a:pt x="125" y="83"/>
                    <a:pt x="340" y="61"/>
                    <a:pt x="396" y="61"/>
                  </a:cubicBezTo>
                  <a:cubicBezTo>
                    <a:pt x="403" y="61"/>
                    <a:pt x="407" y="61"/>
                    <a:pt x="408" y="61"/>
                  </a:cubicBezTo>
                  <a:lnTo>
                    <a:pt x="412" y="1"/>
                  </a:lnTo>
                  <a:cubicBezTo>
                    <a:pt x="411" y="1"/>
                    <a:pt x="407" y="0"/>
                    <a:pt x="399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578;p46"/>
            <p:cNvSpPr/>
            <p:nvPr/>
          </p:nvSpPr>
          <p:spPr>
            <a:xfrm>
              <a:off x="4782434" y="2145315"/>
              <a:ext cx="118663" cy="34581"/>
            </a:xfrm>
            <a:custGeom>
              <a:avLst/>
              <a:gdLst/>
              <a:ahLst/>
              <a:cxnLst/>
              <a:rect l="l" t="t" r="r" b="b"/>
              <a:pathLst>
                <a:path w="3054" h="890" extrusionOk="0">
                  <a:moveTo>
                    <a:pt x="993" y="1"/>
                  </a:moveTo>
                  <a:cubicBezTo>
                    <a:pt x="394" y="1"/>
                    <a:pt x="31" y="182"/>
                    <a:pt x="1" y="323"/>
                  </a:cubicBezTo>
                  <a:cubicBezTo>
                    <a:pt x="1" y="323"/>
                    <a:pt x="458" y="889"/>
                    <a:pt x="1178" y="889"/>
                  </a:cubicBezTo>
                  <a:cubicBezTo>
                    <a:pt x="1217" y="889"/>
                    <a:pt x="1256" y="888"/>
                    <a:pt x="1296" y="884"/>
                  </a:cubicBezTo>
                  <a:cubicBezTo>
                    <a:pt x="2085" y="818"/>
                    <a:pt x="2784" y="804"/>
                    <a:pt x="2784" y="804"/>
                  </a:cubicBezTo>
                  <a:cubicBezTo>
                    <a:pt x="2784" y="804"/>
                    <a:pt x="3054" y="420"/>
                    <a:pt x="1918" y="126"/>
                  </a:cubicBezTo>
                  <a:cubicBezTo>
                    <a:pt x="1569" y="36"/>
                    <a:pt x="1258" y="1"/>
                    <a:pt x="99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579;p46"/>
            <p:cNvSpPr/>
            <p:nvPr/>
          </p:nvSpPr>
          <p:spPr>
            <a:xfrm>
              <a:off x="4859251" y="2227067"/>
              <a:ext cx="38738" cy="83577"/>
            </a:xfrm>
            <a:custGeom>
              <a:avLst/>
              <a:gdLst/>
              <a:ahLst/>
              <a:cxnLst/>
              <a:rect l="l" t="t" r="r" b="b"/>
              <a:pathLst>
                <a:path w="997" h="2151" extrusionOk="0">
                  <a:moveTo>
                    <a:pt x="749" y="0"/>
                  </a:moveTo>
                  <a:cubicBezTo>
                    <a:pt x="619" y="0"/>
                    <a:pt x="506" y="203"/>
                    <a:pt x="506" y="203"/>
                  </a:cubicBezTo>
                  <a:cubicBezTo>
                    <a:pt x="506" y="203"/>
                    <a:pt x="1" y="1506"/>
                    <a:pt x="41" y="1734"/>
                  </a:cubicBezTo>
                  <a:cubicBezTo>
                    <a:pt x="82" y="1947"/>
                    <a:pt x="128" y="2151"/>
                    <a:pt x="247" y="2151"/>
                  </a:cubicBezTo>
                  <a:cubicBezTo>
                    <a:pt x="255" y="2151"/>
                    <a:pt x="263" y="2150"/>
                    <a:pt x="272" y="2148"/>
                  </a:cubicBezTo>
                  <a:cubicBezTo>
                    <a:pt x="409" y="2118"/>
                    <a:pt x="997" y="160"/>
                    <a:pt x="836" y="33"/>
                  </a:cubicBezTo>
                  <a:cubicBezTo>
                    <a:pt x="807" y="10"/>
                    <a:pt x="778" y="0"/>
                    <a:pt x="74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580;p46"/>
            <p:cNvSpPr/>
            <p:nvPr/>
          </p:nvSpPr>
          <p:spPr>
            <a:xfrm>
              <a:off x="4343834" y="3158823"/>
              <a:ext cx="635163" cy="170340"/>
            </a:xfrm>
            <a:custGeom>
              <a:avLst/>
              <a:gdLst/>
              <a:ahLst/>
              <a:cxnLst/>
              <a:rect l="l" t="t" r="r" b="b"/>
              <a:pathLst>
                <a:path w="16347" h="4384" extrusionOk="0">
                  <a:moveTo>
                    <a:pt x="15050" y="0"/>
                  </a:moveTo>
                  <a:cubicBezTo>
                    <a:pt x="15008" y="0"/>
                    <a:pt x="14966" y="2"/>
                    <a:pt x="14923" y="7"/>
                  </a:cubicBezTo>
                  <a:lnTo>
                    <a:pt x="1112" y="1514"/>
                  </a:lnTo>
                  <a:cubicBezTo>
                    <a:pt x="468" y="1584"/>
                    <a:pt x="0" y="2165"/>
                    <a:pt x="70" y="2810"/>
                  </a:cubicBezTo>
                  <a:lnTo>
                    <a:pt x="127" y="3334"/>
                  </a:lnTo>
                  <a:cubicBezTo>
                    <a:pt x="192" y="3936"/>
                    <a:pt x="703" y="4384"/>
                    <a:pt x="1296" y="4384"/>
                  </a:cubicBezTo>
                  <a:cubicBezTo>
                    <a:pt x="1338" y="4384"/>
                    <a:pt x="1380" y="4381"/>
                    <a:pt x="1423" y="4377"/>
                  </a:cubicBezTo>
                  <a:lnTo>
                    <a:pt x="15234" y="2873"/>
                  </a:lnTo>
                  <a:cubicBezTo>
                    <a:pt x="15879" y="2803"/>
                    <a:pt x="16346" y="2218"/>
                    <a:pt x="16277" y="1577"/>
                  </a:cubicBezTo>
                  <a:lnTo>
                    <a:pt x="16220" y="1049"/>
                  </a:lnTo>
                  <a:cubicBezTo>
                    <a:pt x="16154" y="451"/>
                    <a:pt x="15640" y="0"/>
                    <a:pt x="15050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581;p46"/>
            <p:cNvSpPr/>
            <p:nvPr/>
          </p:nvSpPr>
          <p:spPr>
            <a:xfrm>
              <a:off x="4138988" y="3311603"/>
              <a:ext cx="259629" cy="547700"/>
            </a:xfrm>
            <a:custGeom>
              <a:avLst/>
              <a:gdLst/>
              <a:ahLst/>
              <a:cxnLst/>
              <a:rect l="l" t="t" r="r" b="b"/>
              <a:pathLst>
                <a:path w="6682" h="14096" extrusionOk="0">
                  <a:moveTo>
                    <a:pt x="5428" y="1"/>
                  </a:moveTo>
                  <a:lnTo>
                    <a:pt x="0" y="13594"/>
                  </a:lnTo>
                  <a:lnTo>
                    <a:pt x="1253" y="14095"/>
                  </a:lnTo>
                  <a:lnTo>
                    <a:pt x="6682" y="502"/>
                  </a:lnTo>
                  <a:lnTo>
                    <a:pt x="5428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582;p46"/>
            <p:cNvSpPr/>
            <p:nvPr/>
          </p:nvSpPr>
          <p:spPr>
            <a:xfrm>
              <a:off x="4187402" y="3216445"/>
              <a:ext cx="275987" cy="477722"/>
            </a:xfrm>
            <a:custGeom>
              <a:avLst/>
              <a:gdLst/>
              <a:ahLst/>
              <a:cxnLst/>
              <a:rect l="l" t="t" r="r" b="b"/>
              <a:pathLst>
                <a:path w="7103" h="12295" extrusionOk="0">
                  <a:moveTo>
                    <a:pt x="5284" y="1"/>
                  </a:moveTo>
                  <a:cubicBezTo>
                    <a:pt x="4816" y="1"/>
                    <a:pt x="4370" y="283"/>
                    <a:pt x="4186" y="743"/>
                  </a:cubicBezTo>
                  <a:lnTo>
                    <a:pt x="0" y="11229"/>
                  </a:lnTo>
                  <a:lnTo>
                    <a:pt x="2673" y="12295"/>
                  </a:lnTo>
                  <a:lnTo>
                    <a:pt x="6862" y="1808"/>
                  </a:lnTo>
                  <a:cubicBezTo>
                    <a:pt x="7103" y="1210"/>
                    <a:pt x="6805" y="522"/>
                    <a:pt x="6207" y="282"/>
                  </a:cubicBezTo>
                  <a:lnTo>
                    <a:pt x="5716" y="84"/>
                  </a:lnTo>
                  <a:cubicBezTo>
                    <a:pt x="5575" y="28"/>
                    <a:pt x="5428" y="1"/>
                    <a:pt x="5284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583;p46"/>
            <p:cNvSpPr/>
            <p:nvPr/>
          </p:nvSpPr>
          <p:spPr>
            <a:xfrm>
              <a:off x="4159620" y="3652754"/>
              <a:ext cx="131641" cy="110892"/>
            </a:xfrm>
            <a:custGeom>
              <a:avLst/>
              <a:gdLst/>
              <a:ahLst/>
              <a:cxnLst/>
              <a:rect l="l" t="t" r="r" b="b"/>
              <a:pathLst>
                <a:path w="3388" h="2854" extrusionOk="0">
                  <a:moveTo>
                    <a:pt x="715" y="0"/>
                  </a:moveTo>
                  <a:lnTo>
                    <a:pt x="0" y="1784"/>
                  </a:lnTo>
                  <a:lnTo>
                    <a:pt x="2677" y="2853"/>
                  </a:lnTo>
                  <a:lnTo>
                    <a:pt x="3388" y="1066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584;p46"/>
            <p:cNvSpPr/>
            <p:nvPr/>
          </p:nvSpPr>
          <p:spPr>
            <a:xfrm>
              <a:off x="3858296" y="3861214"/>
              <a:ext cx="294599" cy="145162"/>
            </a:xfrm>
            <a:custGeom>
              <a:avLst/>
              <a:gdLst/>
              <a:ahLst/>
              <a:cxnLst/>
              <a:rect l="l" t="t" r="r" b="b"/>
              <a:pathLst>
                <a:path w="7582" h="3736" extrusionOk="0">
                  <a:moveTo>
                    <a:pt x="539" y="0"/>
                  </a:moveTo>
                  <a:cubicBezTo>
                    <a:pt x="64" y="772"/>
                    <a:pt x="1" y="856"/>
                    <a:pt x="1" y="856"/>
                  </a:cubicBezTo>
                  <a:lnTo>
                    <a:pt x="7214" y="3736"/>
                  </a:lnTo>
                  <a:lnTo>
                    <a:pt x="7581" y="281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585;p46"/>
            <p:cNvSpPr/>
            <p:nvPr/>
          </p:nvSpPr>
          <p:spPr>
            <a:xfrm>
              <a:off x="3879200" y="3813188"/>
              <a:ext cx="325605" cy="157363"/>
            </a:xfrm>
            <a:custGeom>
              <a:avLst/>
              <a:gdLst/>
              <a:ahLst/>
              <a:cxnLst/>
              <a:rect l="l" t="t" r="r" b="b"/>
              <a:pathLst>
                <a:path w="8380" h="4050" extrusionOk="0">
                  <a:moveTo>
                    <a:pt x="6602" y="1"/>
                  </a:moveTo>
                  <a:cubicBezTo>
                    <a:pt x="6602" y="1"/>
                    <a:pt x="6141" y="1641"/>
                    <a:pt x="4941" y="1641"/>
                  </a:cubicBezTo>
                  <a:cubicBezTo>
                    <a:pt x="4809" y="1641"/>
                    <a:pt x="4668" y="1621"/>
                    <a:pt x="4517" y="1577"/>
                  </a:cubicBezTo>
                  <a:cubicBezTo>
                    <a:pt x="3488" y="1275"/>
                    <a:pt x="2018" y="828"/>
                    <a:pt x="1025" y="828"/>
                  </a:cubicBezTo>
                  <a:cubicBezTo>
                    <a:pt x="555" y="828"/>
                    <a:pt x="192" y="928"/>
                    <a:pt x="31" y="1190"/>
                  </a:cubicBezTo>
                  <a:cubicBezTo>
                    <a:pt x="21" y="1206"/>
                    <a:pt x="11" y="1223"/>
                    <a:pt x="1" y="1236"/>
                  </a:cubicBezTo>
                  <a:lnTo>
                    <a:pt x="7043" y="4050"/>
                  </a:lnTo>
                  <a:lnTo>
                    <a:pt x="8380" y="712"/>
                  </a:lnTo>
                  <a:lnTo>
                    <a:pt x="6602" y="1"/>
                  </a:ln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586;p46"/>
            <p:cNvSpPr/>
            <p:nvPr/>
          </p:nvSpPr>
          <p:spPr>
            <a:xfrm>
              <a:off x="4518916" y="2507721"/>
              <a:ext cx="717613" cy="651132"/>
            </a:xfrm>
            <a:custGeom>
              <a:avLst/>
              <a:gdLst/>
              <a:ahLst/>
              <a:cxnLst/>
              <a:rect l="l" t="t" r="r" b="b"/>
              <a:pathLst>
                <a:path w="18469" h="16758" extrusionOk="0">
                  <a:moveTo>
                    <a:pt x="6348" y="0"/>
                  </a:moveTo>
                  <a:cubicBezTo>
                    <a:pt x="6348" y="0"/>
                    <a:pt x="1347" y="614"/>
                    <a:pt x="675" y="1399"/>
                  </a:cubicBezTo>
                  <a:cubicBezTo>
                    <a:pt x="0" y="2185"/>
                    <a:pt x="2169" y="15782"/>
                    <a:pt x="3141" y="16604"/>
                  </a:cubicBezTo>
                  <a:cubicBezTo>
                    <a:pt x="3207" y="16657"/>
                    <a:pt x="3308" y="16710"/>
                    <a:pt x="3442" y="16758"/>
                  </a:cubicBezTo>
                  <a:lnTo>
                    <a:pt x="14125" y="16758"/>
                  </a:lnTo>
                  <a:cubicBezTo>
                    <a:pt x="15027" y="14966"/>
                    <a:pt x="18395" y="4179"/>
                    <a:pt x="18432" y="2669"/>
                  </a:cubicBezTo>
                  <a:cubicBezTo>
                    <a:pt x="18469" y="1062"/>
                    <a:pt x="16665" y="722"/>
                    <a:pt x="14352" y="350"/>
                  </a:cubicBezTo>
                  <a:lnTo>
                    <a:pt x="6348" y="0"/>
                  </a:ln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587;p46"/>
            <p:cNvSpPr/>
            <p:nvPr/>
          </p:nvSpPr>
          <p:spPr>
            <a:xfrm>
              <a:off x="5034916" y="2561691"/>
              <a:ext cx="261727" cy="572917"/>
            </a:xfrm>
            <a:custGeom>
              <a:avLst/>
              <a:gdLst/>
              <a:ahLst/>
              <a:cxnLst/>
              <a:rect l="l" t="t" r="r" b="b"/>
              <a:pathLst>
                <a:path w="6736" h="14745" extrusionOk="0">
                  <a:moveTo>
                    <a:pt x="3855" y="1"/>
                  </a:moveTo>
                  <a:cubicBezTo>
                    <a:pt x="0" y="391"/>
                    <a:pt x="1564" y="8449"/>
                    <a:pt x="2082" y="11132"/>
                  </a:cubicBezTo>
                  <a:cubicBezTo>
                    <a:pt x="2546" y="13556"/>
                    <a:pt x="3013" y="14745"/>
                    <a:pt x="4033" y="14745"/>
                  </a:cubicBezTo>
                  <a:cubicBezTo>
                    <a:pt x="4143" y="14745"/>
                    <a:pt x="4260" y="14731"/>
                    <a:pt x="4384" y="14703"/>
                  </a:cubicBezTo>
                  <a:cubicBezTo>
                    <a:pt x="5656" y="14422"/>
                    <a:pt x="6735" y="7601"/>
                    <a:pt x="6642" y="4167"/>
                  </a:cubicBezTo>
                  <a:cubicBezTo>
                    <a:pt x="6549" y="732"/>
                    <a:pt x="3855" y="1"/>
                    <a:pt x="3855" y="1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588;p46"/>
            <p:cNvSpPr/>
            <p:nvPr/>
          </p:nvSpPr>
          <p:spPr>
            <a:xfrm>
              <a:off x="5129529" y="2960504"/>
              <a:ext cx="148076" cy="483784"/>
            </a:xfrm>
            <a:custGeom>
              <a:avLst/>
              <a:gdLst/>
              <a:ahLst/>
              <a:cxnLst/>
              <a:rect l="l" t="t" r="r" b="b"/>
              <a:pathLst>
                <a:path w="3811" h="12451" extrusionOk="0">
                  <a:moveTo>
                    <a:pt x="3761" y="1"/>
                  </a:moveTo>
                  <a:cubicBezTo>
                    <a:pt x="3495" y="1"/>
                    <a:pt x="2185" y="222"/>
                    <a:pt x="1223" y="1312"/>
                  </a:cubicBezTo>
                  <a:cubicBezTo>
                    <a:pt x="1223" y="1312"/>
                    <a:pt x="0" y="2098"/>
                    <a:pt x="141" y="4951"/>
                  </a:cubicBezTo>
                  <a:cubicBezTo>
                    <a:pt x="225" y="6671"/>
                    <a:pt x="401" y="10045"/>
                    <a:pt x="529" y="12451"/>
                  </a:cubicBezTo>
                  <a:lnTo>
                    <a:pt x="2577" y="12451"/>
                  </a:lnTo>
                  <a:cubicBezTo>
                    <a:pt x="3007" y="8087"/>
                    <a:pt x="3803" y="46"/>
                    <a:pt x="3809" y="9"/>
                  </a:cubicBezTo>
                  <a:cubicBezTo>
                    <a:pt x="3810" y="4"/>
                    <a:pt x="3793" y="1"/>
                    <a:pt x="3761" y="1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2589;p46"/>
            <p:cNvSpPr/>
            <p:nvPr/>
          </p:nvSpPr>
          <p:spPr>
            <a:xfrm>
              <a:off x="5150045" y="3444255"/>
              <a:ext cx="79614" cy="106890"/>
            </a:xfrm>
            <a:custGeom>
              <a:avLst/>
              <a:gdLst/>
              <a:ahLst/>
              <a:cxnLst/>
              <a:rect l="l" t="t" r="r" b="b"/>
              <a:pathLst>
                <a:path w="2049" h="2751" extrusionOk="0">
                  <a:moveTo>
                    <a:pt x="1" y="1"/>
                  </a:moveTo>
                  <a:cubicBezTo>
                    <a:pt x="84" y="1584"/>
                    <a:pt x="148" y="2750"/>
                    <a:pt x="148" y="2750"/>
                  </a:cubicBezTo>
                  <a:lnTo>
                    <a:pt x="1774" y="2750"/>
                  </a:lnTo>
                  <a:cubicBezTo>
                    <a:pt x="1774" y="2750"/>
                    <a:pt x="1888" y="1631"/>
                    <a:pt x="2049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2590;p46"/>
            <p:cNvSpPr/>
            <p:nvPr/>
          </p:nvSpPr>
          <p:spPr>
            <a:xfrm>
              <a:off x="5105012" y="3550681"/>
              <a:ext cx="114001" cy="149592"/>
            </a:xfrm>
            <a:custGeom>
              <a:avLst/>
              <a:gdLst/>
              <a:ahLst/>
              <a:cxnLst/>
              <a:rect l="l" t="t" r="r" b="b"/>
              <a:pathLst>
                <a:path w="2934" h="3850" extrusionOk="0">
                  <a:moveTo>
                    <a:pt x="1092" y="0"/>
                  </a:moveTo>
                  <a:cubicBezTo>
                    <a:pt x="753" y="0"/>
                    <a:pt x="126" y="77"/>
                    <a:pt x="70" y="643"/>
                  </a:cubicBezTo>
                  <a:cubicBezTo>
                    <a:pt x="1" y="1353"/>
                    <a:pt x="153" y="2046"/>
                    <a:pt x="282" y="2046"/>
                  </a:cubicBezTo>
                  <a:cubicBezTo>
                    <a:pt x="294" y="2046"/>
                    <a:pt x="306" y="2039"/>
                    <a:pt x="318" y="2026"/>
                  </a:cubicBezTo>
                  <a:cubicBezTo>
                    <a:pt x="444" y="1883"/>
                    <a:pt x="759" y="1205"/>
                    <a:pt x="936" y="1205"/>
                  </a:cubicBezTo>
                  <a:cubicBezTo>
                    <a:pt x="945" y="1205"/>
                    <a:pt x="954" y="1207"/>
                    <a:pt x="963" y="1211"/>
                  </a:cubicBezTo>
                  <a:cubicBezTo>
                    <a:pt x="1133" y="1287"/>
                    <a:pt x="942" y="3810"/>
                    <a:pt x="1160" y="3847"/>
                  </a:cubicBezTo>
                  <a:cubicBezTo>
                    <a:pt x="1169" y="3849"/>
                    <a:pt x="1179" y="3849"/>
                    <a:pt x="1190" y="3849"/>
                  </a:cubicBezTo>
                  <a:cubicBezTo>
                    <a:pt x="1426" y="3849"/>
                    <a:pt x="1936" y="3423"/>
                    <a:pt x="2185" y="2825"/>
                  </a:cubicBezTo>
                  <a:cubicBezTo>
                    <a:pt x="2443" y="2196"/>
                    <a:pt x="2933" y="11"/>
                    <a:pt x="2933" y="11"/>
                  </a:cubicBezTo>
                  <a:lnTo>
                    <a:pt x="1307" y="11"/>
                  </a:lnTo>
                  <a:cubicBezTo>
                    <a:pt x="1307" y="11"/>
                    <a:pt x="1220" y="0"/>
                    <a:pt x="109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2591;p46"/>
            <p:cNvSpPr/>
            <p:nvPr/>
          </p:nvSpPr>
          <p:spPr>
            <a:xfrm>
              <a:off x="4760636" y="2154719"/>
              <a:ext cx="149553" cy="158567"/>
            </a:xfrm>
            <a:custGeom>
              <a:avLst/>
              <a:gdLst/>
              <a:ahLst/>
              <a:cxnLst/>
              <a:rect l="l" t="t" r="r" b="b"/>
              <a:pathLst>
                <a:path w="3849" h="4081" extrusionOk="0">
                  <a:moveTo>
                    <a:pt x="1195" y="1"/>
                  </a:moveTo>
                  <a:cubicBezTo>
                    <a:pt x="892" y="1"/>
                    <a:pt x="653" y="25"/>
                    <a:pt x="562" y="81"/>
                  </a:cubicBezTo>
                  <a:cubicBezTo>
                    <a:pt x="562" y="81"/>
                    <a:pt x="0" y="1922"/>
                    <a:pt x="113" y="2223"/>
                  </a:cubicBezTo>
                  <a:cubicBezTo>
                    <a:pt x="224" y="2523"/>
                    <a:pt x="294" y="2714"/>
                    <a:pt x="331" y="3125"/>
                  </a:cubicBezTo>
                  <a:cubicBezTo>
                    <a:pt x="368" y="3536"/>
                    <a:pt x="398" y="3873"/>
                    <a:pt x="635" y="4014"/>
                  </a:cubicBezTo>
                  <a:cubicBezTo>
                    <a:pt x="714" y="4061"/>
                    <a:pt x="1003" y="4080"/>
                    <a:pt x="1362" y="4080"/>
                  </a:cubicBezTo>
                  <a:cubicBezTo>
                    <a:pt x="2079" y="4080"/>
                    <a:pt x="3072" y="4002"/>
                    <a:pt x="3217" y="3906"/>
                  </a:cubicBezTo>
                  <a:cubicBezTo>
                    <a:pt x="3434" y="3766"/>
                    <a:pt x="3605" y="2827"/>
                    <a:pt x="3729" y="2039"/>
                  </a:cubicBezTo>
                  <a:cubicBezTo>
                    <a:pt x="3849" y="1254"/>
                    <a:pt x="3538" y="702"/>
                    <a:pt x="3401" y="398"/>
                  </a:cubicBezTo>
                  <a:cubicBezTo>
                    <a:pt x="3301" y="179"/>
                    <a:pt x="2015" y="1"/>
                    <a:pt x="1195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2592;p46"/>
            <p:cNvSpPr/>
            <p:nvPr/>
          </p:nvSpPr>
          <p:spPr>
            <a:xfrm>
              <a:off x="4755818" y="2213546"/>
              <a:ext cx="40487" cy="52221"/>
            </a:xfrm>
            <a:custGeom>
              <a:avLst/>
              <a:gdLst/>
              <a:ahLst/>
              <a:cxnLst/>
              <a:rect l="l" t="t" r="r" b="b"/>
              <a:pathLst>
                <a:path w="1042" h="1344" extrusionOk="0">
                  <a:moveTo>
                    <a:pt x="651" y="1"/>
                  </a:moveTo>
                  <a:cubicBezTo>
                    <a:pt x="448" y="1"/>
                    <a:pt x="221" y="295"/>
                    <a:pt x="221" y="295"/>
                  </a:cubicBezTo>
                  <a:cubicBezTo>
                    <a:pt x="221" y="295"/>
                    <a:pt x="1" y="1137"/>
                    <a:pt x="418" y="1320"/>
                  </a:cubicBezTo>
                  <a:cubicBezTo>
                    <a:pt x="454" y="1336"/>
                    <a:pt x="488" y="1343"/>
                    <a:pt x="521" y="1343"/>
                  </a:cubicBezTo>
                  <a:cubicBezTo>
                    <a:pt x="868" y="1343"/>
                    <a:pt x="1042" y="530"/>
                    <a:pt x="856" y="154"/>
                  </a:cubicBezTo>
                  <a:cubicBezTo>
                    <a:pt x="799" y="42"/>
                    <a:pt x="727" y="1"/>
                    <a:pt x="651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2593;p46"/>
            <p:cNvSpPr/>
            <p:nvPr/>
          </p:nvSpPr>
          <p:spPr>
            <a:xfrm>
              <a:off x="4688714" y="2440073"/>
              <a:ext cx="288188" cy="79614"/>
            </a:xfrm>
            <a:custGeom>
              <a:avLst/>
              <a:gdLst/>
              <a:ahLst/>
              <a:cxnLst/>
              <a:rect l="l" t="t" r="r" b="b"/>
              <a:pathLst>
                <a:path w="7417" h="2049" extrusionOk="0">
                  <a:moveTo>
                    <a:pt x="1648" y="0"/>
                  </a:moveTo>
                  <a:lnTo>
                    <a:pt x="0" y="2048"/>
                  </a:lnTo>
                  <a:lnTo>
                    <a:pt x="7417" y="2048"/>
                  </a:lnTo>
                  <a:lnTo>
                    <a:pt x="6218" y="0"/>
                  </a:lnTo>
                  <a:close/>
                </a:path>
              </a:pathLst>
            </a:custGeom>
            <a:solidFill>
              <a:srgbClr val="161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2594;p46"/>
            <p:cNvSpPr/>
            <p:nvPr/>
          </p:nvSpPr>
          <p:spPr>
            <a:xfrm>
              <a:off x="4785154" y="3024072"/>
              <a:ext cx="405568" cy="294948"/>
            </a:xfrm>
            <a:custGeom>
              <a:avLst/>
              <a:gdLst/>
              <a:ahLst/>
              <a:cxnLst/>
              <a:rect l="l" t="t" r="r" b="b"/>
              <a:pathLst>
                <a:path w="10438" h="7591" extrusionOk="0">
                  <a:moveTo>
                    <a:pt x="3976" y="1"/>
                  </a:moveTo>
                  <a:cubicBezTo>
                    <a:pt x="3535" y="1"/>
                    <a:pt x="3178" y="354"/>
                    <a:pt x="3178" y="795"/>
                  </a:cubicBezTo>
                  <a:cubicBezTo>
                    <a:pt x="3178" y="1236"/>
                    <a:pt x="3535" y="1594"/>
                    <a:pt x="3976" y="1594"/>
                  </a:cubicBezTo>
                  <a:lnTo>
                    <a:pt x="6638" y="1594"/>
                  </a:lnTo>
                  <a:cubicBezTo>
                    <a:pt x="7855" y="1594"/>
                    <a:pt x="8840" y="2583"/>
                    <a:pt x="8840" y="3796"/>
                  </a:cubicBezTo>
                  <a:cubicBezTo>
                    <a:pt x="8840" y="5008"/>
                    <a:pt x="7855" y="5997"/>
                    <a:pt x="6638" y="5997"/>
                  </a:cubicBezTo>
                  <a:lnTo>
                    <a:pt x="799" y="5997"/>
                  </a:lnTo>
                  <a:cubicBezTo>
                    <a:pt x="358" y="5997"/>
                    <a:pt x="0" y="6355"/>
                    <a:pt x="0" y="6796"/>
                  </a:cubicBezTo>
                  <a:cubicBezTo>
                    <a:pt x="0" y="7233"/>
                    <a:pt x="358" y="7591"/>
                    <a:pt x="799" y="7591"/>
                  </a:cubicBezTo>
                  <a:lnTo>
                    <a:pt x="6638" y="7591"/>
                  </a:lnTo>
                  <a:cubicBezTo>
                    <a:pt x="8734" y="7591"/>
                    <a:pt x="10437" y="5887"/>
                    <a:pt x="10437" y="3796"/>
                  </a:cubicBezTo>
                  <a:cubicBezTo>
                    <a:pt x="10437" y="1701"/>
                    <a:pt x="8734" y="1"/>
                    <a:pt x="6638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2595;p46"/>
            <p:cNvSpPr/>
            <p:nvPr/>
          </p:nvSpPr>
          <p:spPr>
            <a:xfrm>
              <a:off x="4525405" y="3282772"/>
              <a:ext cx="595569" cy="80158"/>
            </a:xfrm>
            <a:custGeom>
              <a:avLst/>
              <a:gdLst/>
              <a:ahLst/>
              <a:cxnLst/>
              <a:rect l="l" t="t" r="r" b="b"/>
              <a:pathLst>
                <a:path w="15328" h="2063" extrusionOk="0">
                  <a:moveTo>
                    <a:pt x="1029" y="1"/>
                  </a:moveTo>
                  <a:cubicBezTo>
                    <a:pt x="462" y="1"/>
                    <a:pt x="1" y="462"/>
                    <a:pt x="1" y="1033"/>
                  </a:cubicBezTo>
                  <a:cubicBezTo>
                    <a:pt x="1" y="1601"/>
                    <a:pt x="462" y="2062"/>
                    <a:pt x="1029" y="2062"/>
                  </a:cubicBezTo>
                  <a:lnTo>
                    <a:pt x="14299" y="2062"/>
                  </a:lnTo>
                  <a:cubicBezTo>
                    <a:pt x="14867" y="2062"/>
                    <a:pt x="15328" y="1601"/>
                    <a:pt x="15328" y="1033"/>
                  </a:cubicBezTo>
                  <a:cubicBezTo>
                    <a:pt x="15328" y="462"/>
                    <a:pt x="14867" y="1"/>
                    <a:pt x="14299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2596;p46"/>
            <p:cNvSpPr/>
            <p:nvPr/>
          </p:nvSpPr>
          <p:spPr>
            <a:xfrm>
              <a:off x="4753486" y="3362892"/>
              <a:ext cx="80274" cy="378914"/>
            </a:xfrm>
            <a:custGeom>
              <a:avLst/>
              <a:gdLst/>
              <a:ahLst/>
              <a:cxnLst/>
              <a:rect l="l" t="t" r="r" b="b"/>
              <a:pathLst>
                <a:path w="2066" h="9752" extrusionOk="0">
                  <a:moveTo>
                    <a:pt x="1" y="0"/>
                  </a:moveTo>
                  <a:lnTo>
                    <a:pt x="1" y="9752"/>
                  </a:lnTo>
                  <a:lnTo>
                    <a:pt x="2065" y="9752"/>
                  </a:lnTo>
                  <a:lnTo>
                    <a:pt x="2065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2597;p46"/>
            <p:cNvSpPr/>
            <p:nvPr/>
          </p:nvSpPr>
          <p:spPr>
            <a:xfrm>
              <a:off x="4753486" y="3541627"/>
              <a:ext cx="80274" cy="21448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1" y="0"/>
                  </a:moveTo>
                  <a:lnTo>
                    <a:pt x="1" y="552"/>
                  </a:lnTo>
                  <a:lnTo>
                    <a:pt x="2065" y="552"/>
                  </a:lnTo>
                  <a:lnTo>
                    <a:pt x="2065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2598;p46"/>
            <p:cNvSpPr/>
            <p:nvPr/>
          </p:nvSpPr>
          <p:spPr>
            <a:xfrm>
              <a:off x="4753486" y="3362892"/>
              <a:ext cx="80274" cy="44139"/>
            </a:xfrm>
            <a:custGeom>
              <a:avLst/>
              <a:gdLst/>
              <a:ahLst/>
              <a:cxnLst/>
              <a:rect l="l" t="t" r="r" b="b"/>
              <a:pathLst>
                <a:path w="2066" h="1136" extrusionOk="0">
                  <a:moveTo>
                    <a:pt x="1" y="0"/>
                  </a:moveTo>
                  <a:lnTo>
                    <a:pt x="1" y="1136"/>
                  </a:lnTo>
                  <a:lnTo>
                    <a:pt x="2065" y="1136"/>
                  </a:lnTo>
                  <a:lnTo>
                    <a:pt x="2065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2599;p46"/>
            <p:cNvSpPr/>
            <p:nvPr/>
          </p:nvSpPr>
          <p:spPr>
            <a:xfrm>
              <a:off x="4778432" y="3742199"/>
              <a:ext cx="30385" cy="183434"/>
            </a:xfrm>
            <a:custGeom>
              <a:avLst/>
              <a:gdLst/>
              <a:ahLst/>
              <a:cxnLst/>
              <a:rect l="l" t="t" r="r" b="b"/>
              <a:pathLst>
                <a:path w="782" h="4721" extrusionOk="0">
                  <a:moveTo>
                    <a:pt x="0" y="0"/>
                  </a:moveTo>
                  <a:lnTo>
                    <a:pt x="0" y="4720"/>
                  </a:lnTo>
                  <a:lnTo>
                    <a:pt x="782" y="4720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2600;p46"/>
            <p:cNvSpPr/>
            <p:nvPr/>
          </p:nvSpPr>
          <p:spPr>
            <a:xfrm>
              <a:off x="4514642" y="3912892"/>
              <a:ext cx="617134" cy="61702"/>
            </a:xfrm>
            <a:custGeom>
              <a:avLst/>
              <a:gdLst/>
              <a:ahLst/>
              <a:cxnLst/>
              <a:rect l="l" t="t" r="r" b="b"/>
              <a:pathLst>
                <a:path w="15883" h="1588" extrusionOk="0">
                  <a:moveTo>
                    <a:pt x="1306" y="0"/>
                  </a:moveTo>
                  <a:cubicBezTo>
                    <a:pt x="585" y="0"/>
                    <a:pt x="0" y="588"/>
                    <a:pt x="0" y="1310"/>
                  </a:cubicBezTo>
                  <a:cubicBezTo>
                    <a:pt x="0" y="1460"/>
                    <a:pt x="124" y="1587"/>
                    <a:pt x="278" y="1587"/>
                  </a:cubicBezTo>
                  <a:cubicBezTo>
                    <a:pt x="431" y="1587"/>
                    <a:pt x="555" y="1460"/>
                    <a:pt x="555" y="1310"/>
                  </a:cubicBezTo>
                  <a:cubicBezTo>
                    <a:pt x="555" y="892"/>
                    <a:pt x="892" y="554"/>
                    <a:pt x="1306" y="554"/>
                  </a:cubicBezTo>
                  <a:lnTo>
                    <a:pt x="14576" y="554"/>
                  </a:lnTo>
                  <a:cubicBezTo>
                    <a:pt x="14991" y="554"/>
                    <a:pt x="15328" y="892"/>
                    <a:pt x="15328" y="1310"/>
                  </a:cubicBezTo>
                  <a:cubicBezTo>
                    <a:pt x="15328" y="1460"/>
                    <a:pt x="15452" y="1587"/>
                    <a:pt x="15605" y="1587"/>
                  </a:cubicBezTo>
                  <a:cubicBezTo>
                    <a:pt x="15759" y="1587"/>
                    <a:pt x="15882" y="1460"/>
                    <a:pt x="15882" y="1310"/>
                  </a:cubicBezTo>
                  <a:cubicBezTo>
                    <a:pt x="15882" y="588"/>
                    <a:pt x="15295" y="0"/>
                    <a:pt x="1457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2601;p46"/>
            <p:cNvSpPr/>
            <p:nvPr/>
          </p:nvSpPr>
          <p:spPr>
            <a:xfrm>
              <a:off x="5041133" y="3947939"/>
              <a:ext cx="55718" cy="55718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716" y="0"/>
                  </a:moveTo>
                  <a:cubicBezTo>
                    <a:pt x="321" y="0"/>
                    <a:pt x="1" y="321"/>
                    <a:pt x="1" y="715"/>
                  </a:cubicBezTo>
                  <a:cubicBezTo>
                    <a:pt x="1" y="1112"/>
                    <a:pt x="321" y="1433"/>
                    <a:pt x="716" y="1433"/>
                  </a:cubicBezTo>
                  <a:cubicBezTo>
                    <a:pt x="1113" y="1433"/>
                    <a:pt x="1434" y="1112"/>
                    <a:pt x="1434" y="715"/>
                  </a:cubicBezTo>
                  <a:cubicBezTo>
                    <a:pt x="1434" y="321"/>
                    <a:pt x="1113" y="0"/>
                    <a:pt x="71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2602;p46"/>
            <p:cNvSpPr/>
            <p:nvPr/>
          </p:nvSpPr>
          <p:spPr>
            <a:xfrm>
              <a:off x="4554119" y="3947939"/>
              <a:ext cx="55835" cy="55718"/>
            </a:xfrm>
            <a:custGeom>
              <a:avLst/>
              <a:gdLst/>
              <a:ahLst/>
              <a:cxnLst/>
              <a:rect l="l" t="t" r="r" b="b"/>
              <a:pathLst>
                <a:path w="1437" h="1434" extrusionOk="0">
                  <a:moveTo>
                    <a:pt x="718" y="0"/>
                  </a:moveTo>
                  <a:cubicBezTo>
                    <a:pt x="321" y="0"/>
                    <a:pt x="0" y="321"/>
                    <a:pt x="0" y="715"/>
                  </a:cubicBezTo>
                  <a:cubicBezTo>
                    <a:pt x="0" y="1112"/>
                    <a:pt x="321" y="1433"/>
                    <a:pt x="718" y="1433"/>
                  </a:cubicBezTo>
                  <a:cubicBezTo>
                    <a:pt x="1116" y="1433"/>
                    <a:pt x="1436" y="1112"/>
                    <a:pt x="1436" y="715"/>
                  </a:cubicBezTo>
                  <a:cubicBezTo>
                    <a:pt x="1436" y="321"/>
                    <a:pt x="1116" y="0"/>
                    <a:pt x="718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2603;p46"/>
            <p:cNvSpPr/>
            <p:nvPr/>
          </p:nvSpPr>
          <p:spPr>
            <a:xfrm>
              <a:off x="4687432" y="2521320"/>
              <a:ext cx="600893" cy="467892"/>
            </a:xfrm>
            <a:custGeom>
              <a:avLst/>
              <a:gdLst/>
              <a:ahLst/>
              <a:cxnLst/>
              <a:rect l="l" t="t" r="r" b="b"/>
              <a:pathLst>
                <a:path w="15465" h="12042" extrusionOk="0">
                  <a:moveTo>
                    <a:pt x="190" y="0"/>
                  </a:moveTo>
                  <a:cubicBezTo>
                    <a:pt x="84" y="0"/>
                    <a:pt x="0" y="84"/>
                    <a:pt x="0" y="187"/>
                  </a:cubicBezTo>
                  <a:lnTo>
                    <a:pt x="0" y="11853"/>
                  </a:lnTo>
                  <a:cubicBezTo>
                    <a:pt x="0" y="11958"/>
                    <a:pt x="84" y="12041"/>
                    <a:pt x="190" y="12041"/>
                  </a:cubicBezTo>
                  <a:lnTo>
                    <a:pt x="15278" y="12041"/>
                  </a:lnTo>
                  <a:cubicBezTo>
                    <a:pt x="15381" y="12041"/>
                    <a:pt x="15464" y="11958"/>
                    <a:pt x="15464" y="11853"/>
                  </a:cubicBezTo>
                  <a:lnTo>
                    <a:pt x="15464" y="187"/>
                  </a:lnTo>
                  <a:cubicBezTo>
                    <a:pt x="15464" y="84"/>
                    <a:pt x="15381" y="0"/>
                    <a:pt x="15278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2604;p46"/>
            <p:cNvSpPr/>
            <p:nvPr/>
          </p:nvSpPr>
          <p:spPr>
            <a:xfrm>
              <a:off x="4649237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8" y="0"/>
                  </a:moveTo>
                  <a:cubicBezTo>
                    <a:pt x="84" y="0"/>
                    <a:pt x="1" y="84"/>
                    <a:pt x="1" y="187"/>
                  </a:cubicBezTo>
                  <a:lnTo>
                    <a:pt x="1" y="11853"/>
                  </a:lnTo>
                  <a:cubicBezTo>
                    <a:pt x="1" y="11958"/>
                    <a:pt x="84" y="12041"/>
                    <a:pt x="188" y="12041"/>
                  </a:cubicBezTo>
                  <a:lnTo>
                    <a:pt x="15278" y="12041"/>
                  </a:lnTo>
                  <a:cubicBezTo>
                    <a:pt x="15382" y="12041"/>
                    <a:pt x="15465" y="11958"/>
                    <a:pt x="15465" y="11853"/>
                  </a:cubicBezTo>
                  <a:lnTo>
                    <a:pt x="15465" y="187"/>
                  </a:lnTo>
                  <a:cubicBezTo>
                    <a:pt x="15465" y="84"/>
                    <a:pt x="15382" y="0"/>
                    <a:pt x="15278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2605;p46"/>
            <p:cNvSpPr/>
            <p:nvPr/>
          </p:nvSpPr>
          <p:spPr>
            <a:xfrm>
              <a:off x="4943373" y="2743030"/>
              <a:ext cx="76777" cy="279911"/>
            </a:xfrm>
            <a:custGeom>
              <a:avLst/>
              <a:gdLst/>
              <a:ahLst/>
              <a:cxnLst/>
              <a:rect l="l" t="t" r="r" b="b"/>
              <a:pathLst>
                <a:path w="1976" h="7204" extrusionOk="0">
                  <a:moveTo>
                    <a:pt x="990" y="1"/>
                  </a:moveTo>
                  <a:cubicBezTo>
                    <a:pt x="446" y="1"/>
                    <a:pt x="1" y="445"/>
                    <a:pt x="1" y="989"/>
                  </a:cubicBezTo>
                  <a:lnTo>
                    <a:pt x="1" y="7203"/>
                  </a:lnTo>
                  <a:lnTo>
                    <a:pt x="1975" y="7203"/>
                  </a:lnTo>
                  <a:lnTo>
                    <a:pt x="1975" y="989"/>
                  </a:lnTo>
                  <a:cubicBezTo>
                    <a:pt x="1975" y="445"/>
                    <a:pt x="1535" y="1"/>
                    <a:pt x="99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993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5400000">
            <a:off x="3575626" y="977096"/>
            <a:ext cx="4785653" cy="3288918"/>
            <a:chOff x="3101353" y="836097"/>
            <a:chExt cx="5450605" cy="3998201"/>
          </a:xfrm>
        </p:grpSpPr>
        <p:sp>
          <p:nvSpPr>
            <p:cNvPr id="977" name="Google Shape;977;p38"/>
            <p:cNvSpPr/>
            <p:nvPr/>
          </p:nvSpPr>
          <p:spPr>
            <a:xfrm>
              <a:off x="3101353" y="836097"/>
              <a:ext cx="5450605" cy="3998201"/>
            </a:xfrm>
            <a:custGeom>
              <a:avLst/>
              <a:gdLst/>
              <a:ahLst/>
              <a:cxnLst/>
              <a:rect l="l" t="t" r="r" b="b"/>
              <a:pathLst>
                <a:path w="51954" h="38110" extrusionOk="0">
                  <a:moveTo>
                    <a:pt x="3144" y="0"/>
                  </a:moveTo>
                  <a:cubicBezTo>
                    <a:pt x="1407" y="0"/>
                    <a:pt x="0" y="1408"/>
                    <a:pt x="0" y="3141"/>
                  </a:cubicBezTo>
                  <a:lnTo>
                    <a:pt x="0" y="34969"/>
                  </a:lnTo>
                  <a:cubicBezTo>
                    <a:pt x="0" y="36703"/>
                    <a:pt x="1407" y="38110"/>
                    <a:pt x="3144" y="38110"/>
                  </a:cubicBezTo>
                  <a:lnTo>
                    <a:pt x="48810" y="38110"/>
                  </a:lnTo>
                  <a:cubicBezTo>
                    <a:pt x="50547" y="38110"/>
                    <a:pt x="51953" y="36703"/>
                    <a:pt x="51953" y="34969"/>
                  </a:cubicBezTo>
                  <a:lnTo>
                    <a:pt x="51953" y="3141"/>
                  </a:lnTo>
                  <a:cubicBezTo>
                    <a:pt x="51953" y="1408"/>
                    <a:pt x="50547" y="0"/>
                    <a:pt x="4881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8"/>
            <p:cNvSpPr/>
            <p:nvPr/>
          </p:nvSpPr>
          <p:spPr>
            <a:xfrm>
              <a:off x="3480919" y="895371"/>
              <a:ext cx="4645510" cy="3879650"/>
            </a:xfrm>
            <a:custGeom>
              <a:avLst/>
              <a:gdLst/>
              <a:ahLst/>
              <a:cxnLst/>
              <a:rect l="l" t="t" r="r" b="b"/>
              <a:pathLst>
                <a:path w="44280" h="36980" extrusionOk="0">
                  <a:moveTo>
                    <a:pt x="1" y="1"/>
                  </a:moveTo>
                  <a:lnTo>
                    <a:pt x="1" y="36979"/>
                  </a:lnTo>
                  <a:lnTo>
                    <a:pt x="44280" y="36979"/>
                  </a:lnTo>
                  <a:lnTo>
                    <a:pt x="442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8"/>
            <p:cNvSpPr/>
            <p:nvPr/>
          </p:nvSpPr>
          <p:spPr>
            <a:xfrm>
              <a:off x="8230019" y="2722797"/>
              <a:ext cx="224408" cy="224722"/>
            </a:xfrm>
            <a:custGeom>
              <a:avLst/>
              <a:gdLst/>
              <a:ahLst/>
              <a:cxnLst/>
              <a:rect l="l" t="t" r="r" b="b"/>
              <a:pathLst>
                <a:path w="2139" h="2142" extrusionOk="0">
                  <a:moveTo>
                    <a:pt x="1069" y="1"/>
                  </a:moveTo>
                  <a:cubicBezTo>
                    <a:pt x="478" y="1"/>
                    <a:pt x="1" y="482"/>
                    <a:pt x="1" y="1073"/>
                  </a:cubicBezTo>
                  <a:cubicBezTo>
                    <a:pt x="1" y="1660"/>
                    <a:pt x="478" y="2141"/>
                    <a:pt x="1069" y="2141"/>
                  </a:cubicBezTo>
                  <a:cubicBezTo>
                    <a:pt x="1661" y="2141"/>
                    <a:pt x="2139" y="1660"/>
                    <a:pt x="2139" y="1073"/>
                  </a:cubicBezTo>
                  <a:cubicBezTo>
                    <a:pt x="2139" y="482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8"/>
            <p:cNvSpPr/>
            <p:nvPr/>
          </p:nvSpPr>
          <p:spPr>
            <a:xfrm>
              <a:off x="3249172" y="2476784"/>
              <a:ext cx="50568" cy="716759"/>
            </a:xfrm>
            <a:custGeom>
              <a:avLst/>
              <a:gdLst/>
              <a:ahLst/>
              <a:cxnLst/>
              <a:rect l="l" t="t" r="r" b="b"/>
              <a:pathLst>
                <a:path w="482" h="6832" extrusionOk="0">
                  <a:moveTo>
                    <a:pt x="241" y="0"/>
                  </a:moveTo>
                  <a:cubicBezTo>
                    <a:pt x="108" y="0"/>
                    <a:pt x="1" y="110"/>
                    <a:pt x="1" y="241"/>
                  </a:cubicBezTo>
                  <a:lnTo>
                    <a:pt x="1" y="6591"/>
                  </a:lnTo>
                  <a:cubicBezTo>
                    <a:pt x="1" y="6725"/>
                    <a:pt x="108" y="6832"/>
                    <a:pt x="241" y="6832"/>
                  </a:cubicBezTo>
                  <a:cubicBezTo>
                    <a:pt x="375" y="6832"/>
                    <a:pt x="482" y="6725"/>
                    <a:pt x="482" y="6591"/>
                  </a:cubicBezTo>
                  <a:lnTo>
                    <a:pt x="482" y="241"/>
                  </a:lnTo>
                  <a:cubicBezTo>
                    <a:pt x="482" y="110"/>
                    <a:pt x="375" y="0"/>
                    <a:pt x="241" y="0"/>
                  </a:cubicBez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ctangle 4"/>
          <p:cNvSpPr/>
          <p:nvPr/>
        </p:nvSpPr>
        <p:spPr>
          <a:xfrm>
            <a:off x="-102742" y="-82193"/>
            <a:ext cx="1592495" cy="5342562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Google Shape;760;p33"/>
          <p:cNvSpPr txBox="1">
            <a:spLocks/>
          </p:cNvSpPr>
          <p:nvPr/>
        </p:nvSpPr>
        <p:spPr>
          <a:xfrm flipH="1">
            <a:off x="454523" y="521902"/>
            <a:ext cx="2793841" cy="1258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2800" dirty="0" err="1">
                <a:latin typeface="Abril Fatface" panose="02000503000000020003" pitchFamily="2" charset="0"/>
              </a:rPr>
              <a:t>Pembuatan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Karakter</a:t>
            </a:r>
            <a:r>
              <a:rPr lang="en-US" sz="2800" dirty="0">
                <a:latin typeface="Abril Fatface" panose="02000503000000020003" pitchFamily="2" charset="0"/>
              </a:rPr>
              <a:t> dan </a:t>
            </a:r>
          </a:p>
          <a:p>
            <a:r>
              <a:rPr lang="en-US" sz="2800" dirty="0">
                <a:latin typeface="Abril Fatface" panose="02000503000000020003" pitchFamily="2" charset="0"/>
              </a:rPr>
              <a:t>Asset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8297EF-F632-4AB3-9368-4D368ACC1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750" y="571075"/>
            <a:ext cx="3192913" cy="40013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BB60971-908A-4C83-A33A-7D023B626730}"/>
              </a:ext>
            </a:extLst>
          </p:cNvPr>
          <p:cNvPicPr/>
          <p:nvPr/>
        </p:nvPicPr>
        <p:blipFill rotWithShape="1">
          <a:blip r:embed="rId4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4" t="19844" r="14699" b="10704"/>
          <a:stretch/>
        </p:blipFill>
        <p:spPr bwMode="auto">
          <a:xfrm>
            <a:off x="2726602" y="2074735"/>
            <a:ext cx="1499102" cy="8617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7262EB-1C5F-4342-A621-B0979DABA660}"/>
              </a:ext>
            </a:extLst>
          </p:cNvPr>
          <p:cNvPicPr/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47" r="10883" b="13409"/>
          <a:stretch/>
        </p:blipFill>
        <p:spPr bwMode="auto">
          <a:xfrm>
            <a:off x="2853438" y="3857312"/>
            <a:ext cx="1370761" cy="92349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9025B7-9641-48C6-B729-A71D7F2C229D}"/>
              </a:ext>
            </a:extLst>
          </p:cNvPr>
          <p:cNvPicPr/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41" t="7667" r="15788" b="5291"/>
          <a:stretch/>
        </p:blipFill>
        <p:spPr bwMode="auto">
          <a:xfrm>
            <a:off x="1575337" y="1943551"/>
            <a:ext cx="1057616" cy="105205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9699EAC-691A-4A78-95AB-51BB65F9B5D1}"/>
              </a:ext>
            </a:extLst>
          </p:cNvPr>
          <p:cNvPicPr/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30663"/>
          <a:stretch/>
        </p:blipFill>
        <p:spPr bwMode="auto">
          <a:xfrm>
            <a:off x="1233299" y="3015241"/>
            <a:ext cx="1904641" cy="7131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28506A-4AA4-479E-8F4C-F5CEC5748FB6}"/>
              </a:ext>
            </a:extLst>
          </p:cNvPr>
          <p:cNvPicPr/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32301"/>
          <a:stretch/>
        </p:blipFill>
        <p:spPr bwMode="auto">
          <a:xfrm>
            <a:off x="2806920" y="3066801"/>
            <a:ext cx="1720321" cy="6615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D27CB25-57C1-4F6D-B230-1EBA0539DC1A}"/>
              </a:ext>
            </a:extLst>
          </p:cNvPr>
          <p:cNvPicPr/>
          <p:nvPr/>
        </p:nvPicPr>
        <p:blipFill rotWithShape="1"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1" t="5863" r="4614" b="7546"/>
          <a:stretch/>
        </p:blipFill>
        <p:spPr bwMode="auto">
          <a:xfrm>
            <a:off x="1634822" y="4090935"/>
            <a:ext cx="1246664" cy="7165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02313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760;p33"/>
          <p:cNvSpPr txBox="1">
            <a:spLocks/>
          </p:cNvSpPr>
          <p:nvPr/>
        </p:nvSpPr>
        <p:spPr>
          <a:xfrm flipH="1">
            <a:off x="277727" y="283442"/>
            <a:ext cx="3039873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r>
              <a:rPr lang="en-US" sz="2800" dirty="0" err="1">
                <a:latin typeface="Abril Fatface" panose="02000503000000020003" pitchFamily="2" charset="0"/>
              </a:rPr>
              <a:t>Penganimasian</a:t>
            </a:r>
            <a:endParaRPr lang="en-US" sz="2800" dirty="0">
              <a:latin typeface="Abril Fatface" panose="02000503000000020003" pitchFamily="2" charset="0"/>
            </a:endParaRPr>
          </a:p>
        </p:txBody>
      </p:sp>
      <p:grpSp>
        <p:nvGrpSpPr>
          <p:cNvPr id="28" name="Google Shape;2710;p47"/>
          <p:cNvGrpSpPr/>
          <p:nvPr/>
        </p:nvGrpSpPr>
        <p:grpSpPr>
          <a:xfrm>
            <a:off x="7966388" y="3177969"/>
            <a:ext cx="1358020" cy="1986797"/>
            <a:chOff x="666154" y="2627324"/>
            <a:chExt cx="1358020" cy="1986797"/>
          </a:xfrm>
        </p:grpSpPr>
        <p:sp>
          <p:nvSpPr>
            <p:cNvPr id="29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5E926C7-F91A-4BCB-BEDB-D5837F4BA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131247"/>
              </p:ext>
            </p:extLst>
          </p:nvPr>
        </p:nvGraphicFramePr>
        <p:xfrm>
          <a:off x="3371850" y="283442"/>
          <a:ext cx="4533900" cy="1747376"/>
        </p:xfrm>
        <a:graphic>
          <a:graphicData uri="http://schemas.openxmlformats.org/drawingml/2006/table">
            <a:tbl>
              <a:tblPr firstRow="1" bandRow="1">
                <a:tableStyleId>{3B2718DE-F52E-4384-88A0-E2F22EBE9396}</a:tableStyleId>
              </a:tblPr>
              <a:tblGrid>
                <a:gridCol w="2247900">
                  <a:extLst>
                    <a:ext uri="{9D8B030D-6E8A-4147-A177-3AD203B41FA5}">
                      <a16:colId xmlns:a16="http://schemas.microsoft.com/office/drawing/2014/main" val="942811774"/>
                    </a:ext>
                  </a:extLst>
                </a:gridCol>
                <a:gridCol w="1133475">
                  <a:extLst>
                    <a:ext uri="{9D8B030D-6E8A-4147-A177-3AD203B41FA5}">
                      <a16:colId xmlns:a16="http://schemas.microsoft.com/office/drawing/2014/main" val="2327868622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736041619"/>
                    </a:ext>
                  </a:extLst>
                </a:gridCol>
              </a:tblGrid>
              <a:tr h="531628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Futura Md BT" panose="020B0602020204020303" pitchFamily="34" charset="2"/>
                        </a:rPr>
                        <a:t>Scene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Futura Md BT" panose="020B0602020204020303" pitchFamily="34" charset="2"/>
                        </a:rPr>
                        <a:t>Teknik </a:t>
                      </a:r>
                      <a:r>
                        <a:rPr lang="en-US" sz="1050" dirty="0" err="1">
                          <a:latin typeface="Futura Md BT" panose="020B0602020204020303" pitchFamily="34" charset="2"/>
                        </a:rPr>
                        <a:t>penganimasian</a:t>
                      </a:r>
                      <a:endParaRPr lang="en-US" sz="1050" dirty="0">
                        <a:latin typeface="Futura Md BT" panose="020B0602020204020303" pitchFamily="34" charset="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Futura Md BT" panose="020B0602020204020303" pitchFamily="34" charset="2"/>
                        </a:rPr>
                        <a:t>Skill </a:t>
                      </a:r>
                      <a:r>
                        <a:rPr lang="en-US" sz="1050" dirty="0" err="1">
                          <a:latin typeface="Futura Md BT" panose="020B0602020204020303" pitchFamily="34" charset="2"/>
                        </a:rPr>
                        <a:t>penganimasian</a:t>
                      </a:r>
                      <a:endParaRPr lang="en-US" sz="1050" dirty="0">
                        <a:latin typeface="Futura Md BT" panose="020B0602020204020303" pitchFamily="34" charset="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984909"/>
                  </a:ext>
                </a:extLst>
              </a:tr>
              <a:tr h="404037">
                <a:tc rowSpan="3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Animation composer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Advanced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77339969"/>
                  </a:ext>
                </a:extLst>
              </a:tr>
              <a:tr h="38640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Camera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Intermediate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54754071"/>
                  </a:ext>
                </a:extLst>
              </a:tr>
              <a:tr h="42530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Effect and preset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Intermediate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9087682"/>
                  </a:ext>
                </a:extLst>
              </a:tr>
            </a:tbl>
          </a:graphicData>
        </a:graphic>
      </p:graphicFrame>
      <p:pic>
        <p:nvPicPr>
          <p:cNvPr id="42" name="Picture 41">
            <a:extLst>
              <a:ext uri="{FF2B5EF4-FFF2-40B4-BE49-F238E27FC236}">
                <a16:creationId xmlns:a16="http://schemas.microsoft.com/office/drawing/2014/main" id="{CD8109A2-C4D2-4D54-AE4B-4A510F747E8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349" y="880909"/>
            <a:ext cx="2011451" cy="1102484"/>
          </a:xfrm>
          <a:prstGeom prst="rect">
            <a:avLst/>
          </a:prstGeom>
        </p:spPr>
      </p:pic>
      <p:graphicFrame>
        <p:nvGraphicFramePr>
          <p:cNvPr id="43" name="Table 4">
            <a:extLst>
              <a:ext uri="{FF2B5EF4-FFF2-40B4-BE49-F238E27FC236}">
                <a16:creationId xmlns:a16="http://schemas.microsoft.com/office/drawing/2014/main" id="{EA42FC89-F94B-4A44-BF84-9B03EE1AEF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2151422"/>
              </p:ext>
            </p:extLst>
          </p:nvPr>
        </p:nvGraphicFramePr>
        <p:xfrm>
          <a:off x="3371850" y="2030243"/>
          <a:ext cx="4543425" cy="1333426"/>
        </p:xfrm>
        <a:graphic>
          <a:graphicData uri="http://schemas.openxmlformats.org/drawingml/2006/table">
            <a:tbl>
              <a:tblPr firstRow="1" bandRow="1">
                <a:tableStyleId>{3B2718DE-F52E-4384-88A0-E2F22EBE9396}</a:tableStyleId>
              </a:tblPr>
              <a:tblGrid>
                <a:gridCol w="2247900">
                  <a:extLst>
                    <a:ext uri="{9D8B030D-6E8A-4147-A177-3AD203B41FA5}">
                      <a16:colId xmlns:a16="http://schemas.microsoft.com/office/drawing/2014/main" val="942811774"/>
                    </a:ext>
                  </a:extLst>
                </a:gridCol>
                <a:gridCol w="1133475">
                  <a:extLst>
                    <a:ext uri="{9D8B030D-6E8A-4147-A177-3AD203B41FA5}">
                      <a16:colId xmlns:a16="http://schemas.microsoft.com/office/drawing/2014/main" val="2327868622"/>
                    </a:ext>
                  </a:extLst>
                </a:gridCol>
                <a:gridCol w="1162050">
                  <a:extLst>
                    <a:ext uri="{9D8B030D-6E8A-4147-A177-3AD203B41FA5}">
                      <a16:colId xmlns:a16="http://schemas.microsoft.com/office/drawing/2014/main" val="736041619"/>
                    </a:ext>
                  </a:extLst>
                </a:gridCol>
              </a:tblGrid>
              <a:tr h="773535"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Position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Beginner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77339969"/>
                  </a:ext>
                </a:extLst>
              </a:tr>
              <a:tr h="559891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Duik</a:t>
                      </a: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i="1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bassel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Advanced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54754071"/>
                  </a:ext>
                </a:extLst>
              </a:tr>
            </a:tbl>
          </a:graphicData>
        </a:graphic>
      </p:graphicFrame>
      <p:pic>
        <p:nvPicPr>
          <p:cNvPr id="44" name="Picture 43">
            <a:extLst>
              <a:ext uri="{FF2B5EF4-FFF2-40B4-BE49-F238E27FC236}">
                <a16:creationId xmlns:a16="http://schemas.microsoft.com/office/drawing/2014/main" id="{CB13B789-5039-47D4-89FA-A3671BB3C222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547" y="2089284"/>
            <a:ext cx="2011451" cy="1191994"/>
          </a:xfrm>
          <a:prstGeom prst="rect">
            <a:avLst/>
          </a:prstGeo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3162AF4-8DBD-4AFD-85CF-0EF770D28D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417255"/>
              </p:ext>
            </p:extLst>
          </p:nvPr>
        </p:nvGraphicFramePr>
        <p:xfrm>
          <a:off x="3371850" y="3356652"/>
          <a:ext cx="4543425" cy="1286343"/>
        </p:xfrm>
        <a:graphic>
          <a:graphicData uri="http://schemas.openxmlformats.org/drawingml/2006/table">
            <a:tbl>
              <a:tblPr firstRow="1" bandRow="1">
                <a:tableStyleId>{3B2718DE-F52E-4384-88A0-E2F22EBE9396}</a:tableStyleId>
              </a:tblPr>
              <a:tblGrid>
                <a:gridCol w="2247900">
                  <a:extLst>
                    <a:ext uri="{9D8B030D-6E8A-4147-A177-3AD203B41FA5}">
                      <a16:colId xmlns:a16="http://schemas.microsoft.com/office/drawing/2014/main" val="185636973"/>
                    </a:ext>
                  </a:extLst>
                </a:gridCol>
                <a:gridCol w="1133475">
                  <a:extLst>
                    <a:ext uri="{9D8B030D-6E8A-4147-A177-3AD203B41FA5}">
                      <a16:colId xmlns:a16="http://schemas.microsoft.com/office/drawing/2014/main" val="509406874"/>
                    </a:ext>
                  </a:extLst>
                </a:gridCol>
                <a:gridCol w="1162050">
                  <a:extLst>
                    <a:ext uri="{9D8B030D-6E8A-4147-A177-3AD203B41FA5}">
                      <a16:colId xmlns:a16="http://schemas.microsoft.com/office/drawing/2014/main" val="995342434"/>
                    </a:ext>
                  </a:extLst>
                </a:gridCol>
              </a:tblGrid>
              <a:tr h="490246">
                <a:tc rowSpan="3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Anchor point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Beginner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07716356"/>
                  </a:ext>
                </a:extLst>
              </a:tr>
              <a:tr h="48091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Rotate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Beginner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58632480"/>
                  </a:ext>
                </a:extLst>
              </a:tr>
              <a:tr h="315184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Position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Beginner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4588603"/>
                  </a:ext>
                </a:extLst>
              </a:tr>
            </a:tbl>
          </a:graphicData>
        </a:graphic>
      </p:graphicFrame>
      <p:pic>
        <p:nvPicPr>
          <p:cNvPr id="46" name="Picture 45">
            <a:extLst>
              <a:ext uri="{FF2B5EF4-FFF2-40B4-BE49-F238E27FC236}">
                <a16:creationId xmlns:a16="http://schemas.microsoft.com/office/drawing/2014/main" id="{89D71D32-85C6-4848-A6FB-BB7035C7B85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480349" y="3428930"/>
            <a:ext cx="2037849" cy="114178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C146EBD-B457-4B74-9D29-F492F655C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288" y="2712768"/>
            <a:ext cx="2796645" cy="149564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EA88A5F-C4BF-4D72-8239-07D44168CBFE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027" y="1129022"/>
            <a:ext cx="2809272" cy="149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60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64BAA2-4544-48CD-B6C9-DB83254A5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4897" y="1693391"/>
            <a:ext cx="4324485" cy="230956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3487307" y="1351834"/>
            <a:ext cx="4734051" cy="3605653"/>
            <a:chOff x="204368" y="1861517"/>
            <a:chExt cx="3982622" cy="3033333"/>
          </a:xfrm>
        </p:grpSpPr>
        <p:grpSp>
          <p:nvGrpSpPr>
            <p:cNvPr id="2143" name="Google Shape;2143;p45"/>
            <p:cNvGrpSpPr/>
            <p:nvPr/>
          </p:nvGrpSpPr>
          <p:grpSpPr>
            <a:xfrm>
              <a:off x="204368" y="1861517"/>
              <a:ext cx="3982622" cy="3033333"/>
              <a:chOff x="3804623" y="931514"/>
              <a:chExt cx="4311631" cy="3283920"/>
            </a:xfrm>
          </p:grpSpPr>
          <p:grpSp>
            <p:nvGrpSpPr>
              <p:cNvPr id="2144" name="Google Shape;2144;p45"/>
              <p:cNvGrpSpPr/>
              <p:nvPr/>
            </p:nvGrpSpPr>
            <p:grpSpPr>
              <a:xfrm>
                <a:off x="3804623" y="931514"/>
                <a:ext cx="4311631" cy="3283920"/>
                <a:chOff x="3420275" y="729475"/>
                <a:chExt cx="4831500" cy="3679875"/>
              </a:xfrm>
            </p:grpSpPr>
            <p:sp>
              <p:nvSpPr>
                <p:cNvPr id="2146" name="Google Shape;2146;p45"/>
                <p:cNvSpPr/>
                <p:nvPr/>
              </p:nvSpPr>
              <p:spPr>
                <a:xfrm>
                  <a:off x="5009044" y="3786200"/>
                  <a:ext cx="1649975" cy="62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99" h="24926" extrusionOk="0">
                      <a:moveTo>
                        <a:pt x="13372" y="0"/>
                      </a:moveTo>
                      <a:cubicBezTo>
                        <a:pt x="13051" y="1881"/>
                        <a:pt x="12653" y="8225"/>
                        <a:pt x="11445" y="11283"/>
                      </a:cubicBezTo>
                      <a:cubicBezTo>
                        <a:pt x="10237" y="14341"/>
                        <a:pt x="7883" y="16511"/>
                        <a:pt x="6125" y="18346"/>
                      </a:cubicBezTo>
                      <a:cubicBezTo>
                        <a:pt x="4367" y="20181"/>
                        <a:pt x="1875" y="21297"/>
                        <a:pt x="896" y="22291"/>
                      </a:cubicBezTo>
                      <a:cubicBezTo>
                        <a:pt x="-82" y="23285"/>
                        <a:pt x="-174" y="23896"/>
                        <a:pt x="254" y="24309"/>
                      </a:cubicBezTo>
                      <a:cubicBezTo>
                        <a:pt x="682" y="24722"/>
                        <a:pt x="805" y="24692"/>
                        <a:pt x="3465" y="24768"/>
                      </a:cubicBezTo>
                      <a:cubicBezTo>
                        <a:pt x="6125" y="24845"/>
                        <a:pt x="10925" y="24768"/>
                        <a:pt x="16215" y="24768"/>
                      </a:cubicBezTo>
                      <a:cubicBezTo>
                        <a:pt x="21505" y="24768"/>
                        <a:pt x="28630" y="24768"/>
                        <a:pt x="35204" y="24768"/>
                      </a:cubicBezTo>
                      <a:cubicBezTo>
                        <a:pt x="41778" y="24768"/>
                        <a:pt x="50783" y="24768"/>
                        <a:pt x="55660" y="24768"/>
                      </a:cubicBezTo>
                      <a:cubicBezTo>
                        <a:pt x="60537" y="24768"/>
                        <a:pt x="62754" y="25104"/>
                        <a:pt x="64466" y="24768"/>
                      </a:cubicBezTo>
                      <a:cubicBezTo>
                        <a:pt x="66178" y="24432"/>
                        <a:pt x="66056" y="23346"/>
                        <a:pt x="65934" y="22750"/>
                      </a:cubicBezTo>
                      <a:cubicBezTo>
                        <a:pt x="65812" y="22154"/>
                        <a:pt x="65353" y="22765"/>
                        <a:pt x="63732" y="21190"/>
                      </a:cubicBezTo>
                      <a:cubicBezTo>
                        <a:pt x="62111" y="19615"/>
                        <a:pt x="57999" y="16512"/>
                        <a:pt x="56210" y="13301"/>
                      </a:cubicBezTo>
                      <a:cubicBezTo>
                        <a:pt x="54421" y="10091"/>
                        <a:pt x="53505" y="4083"/>
                        <a:pt x="53000" y="1927"/>
                      </a:cubicBezTo>
                      <a:cubicBezTo>
                        <a:pt x="52496" y="-229"/>
                        <a:pt x="53153" y="627"/>
                        <a:pt x="53183" y="36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21204D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2147" name="Google Shape;2147;p45"/>
                <p:cNvSpPr/>
                <p:nvPr/>
              </p:nvSpPr>
              <p:spPr>
                <a:xfrm>
                  <a:off x="3420275" y="729475"/>
                  <a:ext cx="4831500" cy="3056700"/>
                </a:xfrm>
                <a:prstGeom prst="roundRect">
                  <a:avLst>
                    <a:gd name="adj" fmla="val 3857"/>
                  </a:avLst>
                </a:prstGeom>
                <a:noFill/>
                <a:ln w="19050" cap="flat" cmpd="sng">
                  <a:solidFill>
                    <a:srgbClr val="21204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" name="Google Shape;2148;p45"/>
                <p:cNvSpPr/>
                <p:nvPr/>
              </p:nvSpPr>
              <p:spPr>
                <a:xfrm>
                  <a:off x="3453125" y="762775"/>
                  <a:ext cx="4765800" cy="2990100"/>
                </a:xfrm>
                <a:prstGeom prst="roundRect">
                  <a:avLst>
                    <a:gd name="adj" fmla="val 3282"/>
                  </a:avLst>
                </a:prstGeom>
                <a:noFill/>
                <a:ln w="19050" cap="flat" cmpd="sng">
                  <a:solidFill>
                    <a:srgbClr val="21204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5" name="Google Shape;2145;p45"/>
                <p:cNvSpPr/>
                <p:nvPr/>
              </p:nvSpPr>
              <p:spPr>
                <a:xfrm>
                  <a:off x="3586250" y="1067237"/>
                  <a:ext cx="4503600" cy="2359437"/>
                </a:xfrm>
                <a:prstGeom prst="rect">
                  <a:avLst/>
                </a:prstGeom>
                <a:noFill/>
                <a:ln w="28575" cap="flat" cmpd="sng">
                  <a:solidFill>
                    <a:srgbClr val="21204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2149" name="Google Shape;2149;p45"/>
              <p:cNvCxnSpPr/>
              <p:nvPr/>
            </p:nvCxnSpPr>
            <p:spPr>
              <a:xfrm>
                <a:off x="5238353" y="4162783"/>
                <a:ext cx="145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21204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4" name="Oval 3"/>
            <p:cNvSpPr/>
            <p:nvPr/>
          </p:nvSpPr>
          <p:spPr>
            <a:xfrm>
              <a:off x="2189096" y="1984372"/>
              <a:ext cx="60158" cy="601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Google Shape;760;p33"/>
          <p:cNvSpPr txBox="1">
            <a:spLocks/>
          </p:cNvSpPr>
          <p:nvPr/>
        </p:nvSpPr>
        <p:spPr>
          <a:xfrm flipH="1">
            <a:off x="5044031" y="294696"/>
            <a:ext cx="3747405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r>
              <a:rPr lang="en-US" sz="2800" dirty="0" err="1">
                <a:latin typeface="Abril Fatface" panose="02000503000000020003" pitchFamily="2" charset="0"/>
              </a:rPr>
              <a:t>Perekaman</a:t>
            </a:r>
            <a:r>
              <a:rPr lang="en-US" sz="2800" dirty="0">
                <a:latin typeface="Abril Fatface" panose="02000503000000020003" pitchFamily="2" charset="0"/>
              </a:rPr>
              <a:t> dan Editing  Voice Over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399345" y="1910030"/>
            <a:ext cx="29614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Dilakukan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oleh Musa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sebagai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dubber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menggunakan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smartphone Samsung J3 Pro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dengan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tambahan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mic Boya by-mm1.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880659-CBA9-4E63-AB91-C4CF32468022}"/>
              </a:ext>
            </a:extLst>
          </p:cNvPr>
          <p:cNvSpPr/>
          <p:nvPr/>
        </p:nvSpPr>
        <p:spPr>
          <a:xfrm>
            <a:off x="0" y="0"/>
            <a:ext cx="3460326" cy="478465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865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3"/>
          <p:cNvSpPr/>
          <p:nvPr/>
        </p:nvSpPr>
        <p:spPr>
          <a:xfrm>
            <a:off x="4038876" y="1532406"/>
            <a:ext cx="4358852" cy="2208928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3"/>
          <p:cNvSpPr txBox="1">
            <a:spLocks noGrp="1"/>
          </p:cNvSpPr>
          <p:nvPr>
            <p:ph type="ctrTitle"/>
          </p:nvPr>
        </p:nvSpPr>
        <p:spPr>
          <a:xfrm flipH="1">
            <a:off x="398144" y="423969"/>
            <a:ext cx="3435418" cy="883551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Abril Fatface" panose="02000503000000020003" pitchFamily="2" charset="0"/>
              </a:rPr>
              <a:t>Editing</a:t>
            </a:r>
            <a:endParaRPr sz="2800" dirty="0">
              <a:latin typeface="Abril Fatface" panose="02000503000000020003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803242-FC5A-4A16-B1AE-30F29A7CF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289" y="1307520"/>
            <a:ext cx="4358852" cy="23183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90AA13-3CB5-4D26-9E85-15FDB4457D35}"/>
              </a:ext>
            </a:extLst>
          </p:cNvPr>
          <p:cNvSpPr txBox="1"/>
          <p:nvPr/>
        </p:nvSpPr>
        <p:spPr>
          <a:xfrm>
            <a:off x="1762125" y="1928078"/>
            <a:ext cx="20655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Menggabungkan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keseluruhan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scene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animasi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dengan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rekaman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voice over dan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backsound</a:t>
            </a:r>
            <a:endParaRPr lang="en-US" sz="1600" dirty="0">
              <a:solidFill>
                <a:srgbClr val="21204D"/>
              </a:solidFill>
              <a:latin typeface="Futura Md BT" panose="020B0602020204020303" pitchFamily="34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716524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3"/>
          <p:cNvSpPr/>
          <p:nvPr/>
        </p:nvSpPr>
        <p:spPr>
          <a:xfrm>
            <a:off x="1292301" y="1583202"/>
            <a:ext cx="4162202" cy="2208928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3"/>
          <p:cNvSpPr txBox="1">
            <a:spLocks noGrp="1"/>
          </p:cNvSpPr>
          <p:nvPr>
            <p:ph type="ctrTitle"/>
          </p:nvPr>
        </p:nvSpPr>
        <p:spPr>
          <a:xfrm flipH="1">
            <a:off x="398144" y="395394"/>
            <a:ext cx="3435418" cy="883551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Abril Fatface" panose="02000503000000020003" pitchFamily="2" charset="0"/>
              </a:rPr>
              <a:t>Rendering</a:t>
            </a:r>
            <a:endParaRPr sz="2800" dirty="0">
              <a:latin typeface="Abril Fatface" panose="02000503000000020003" pitchFamily="2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60FF8A9-4F4B-41C0-AA54-81C180DCA3EF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49" y="1467285"/>
            <a:ext cx="4162202" cy="220892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60CB36F-0EF9-4E52-8011-21AEA1414AB3}"/>
              </a:ext>
            </a:extLst>
          </p:cNvPr>
          <p:cNvSpPr txBox="1"/>
          <p:nvPr/>
        </p:nvSpPr>
        <p:spPr>
          <a:xfrm>
            <a:off x="5604155" y="1902836"/>
            <a:ext cx="29614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Saat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melakukan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rendering video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berformat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MP4, setting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resolusi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video explainer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adalah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1980x1080 px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dengan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29,97fps dan format video H.264.</a:t>
            </a:r>
          </a:p>
        </p:txBody>
      </p:sp>
    </p:spTree>
    <p:extLst>
      <p:ext uri="{BB962C8B-B14F-4D97-AF65-F5344CB8AC3E}">
        <p14:creationId xmlns:p14="http://schemas.microsoft.com/office/powerpoint/2010/main" val="2894914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3"/>
          <p:cNvSpPr/>
          <p:nvPr/>
        </p:nvSpPr>
        <p:spPr>
          <a:xfrm>
            <a:off x="1109405" y="1039939"/>
            <a:ext cx="3637255" cy="1672438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3"/>
          <p:cNvSpPr txBox="1">
            <a:spLocks noGrp="1"/>
          </p:cNvSpPr>
          <p:nvPr>
            <p:ph type="ctrTitle"/>
          </p:nvPr>
        </p:nvSpPr>
        <p:spPr>
          <a:xfrm flipH="1">
            <a:off x="398144" y="0"/>
            <a:ext cx="3435418" cy="883551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Abril Fatface" panose="02000503000000020003" pitchFamily="2" charset="0"/>
              </a:rPr>
              <a:t>Latar Belakang</a:t>
            </a:r>
            <a:endParaRPr sz="2800" dirty="0">
              <a:latin typeface="Abril Fatface" panose="02000503000000020003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13448" y="1107634"/>
            <a:ext cx="3431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Resiko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Penyakit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Tidak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Menular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Penyebab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Utama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Kematian</a:t>
            </a:r>
            <a:endParaRPr lang="en-US" sz="1600" dirty="0">
              <a:solidFill>
                <a:srgbClr val="F3F3F3"/>
              </a:solidFill>
              <a:latin typeface="Futura Md BT" panose="020B0602020204020303" pitchFamily="34" charset="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212147" y="1770826"/>
            <a:ext cx="3431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Obesitas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adalah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salah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satu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resiko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Penyakit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Tidak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Menular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(PTM)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seperti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Penyakit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Jantung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Koroner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, stroke,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dan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diabetes, yang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merupakan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penyebab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utama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kematian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di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negara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maju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dan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berkembang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.</a:t>
            </a:r>
            <a:endParaRPr lang="en-US" sz="1200" dirty="0">
              <a:solidFill>
                <a:schemeClr val="bg1"/>
              </a:solidFill>
              <a:latin typeface="Futura Lt BT" panose="020B0402020204020303" pitchFamily="34" charset="0"/>
            </a:endParaRPr>
          </a:p>
        </p:txBody>
      </p:sp>
      <p:sp>
        <p:nvSpPr>
          <p:cNvPr id="65" name="Google Shape;754;p33"/>
          <p:cNvSpPr/>
          <p:nvPr/>
        </p:nvSpPr>
        <p:spPr>
          <a:xfrm>
            <a:off x="5085708" y="1039939"/>
            <a:ext cx="3614791" cy="1672438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TextBox 65"/>
          <p:cNvSpPr txBox="1"/>
          <p:nvPr/>
        </p:nvSpPr>
        <p:spPr>
          <a:xfrm>
            <a:off x="5177218" y="1107634"/>
            <a:ext cx="3431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Kasus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Obesitas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Di Indonesia </a:t>
            </a:r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Terus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Meningkat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Hingga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21,4%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5268730" y="1729730"/>
            <a:ext cx="3431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Angka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kejadian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obesitas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di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indonesia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secara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umum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meningkat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dari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10,5% di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tahun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2007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menjadi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14,8%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pada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tahun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2013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dan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masih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terus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meningkat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hingga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21,4% di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tahun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2018</a:t>
            </a:r>
            <a:endParaRPr lang="en-US" sz="1200" dirty="0">
              <a:solidFill>
                <a:schemeClr val="bg1"/>
              </a:solidFill>
              <a:latin typeface="Futura Lt BT" panose="020B0402020204020303" pitchFamily="34" charset="0"/>
            </a:endParaRPr>
          </a:p>
        </p:txBody>
      </p:sp>
      <p:sp>
        <p:nvSpPr>
          <p:cNvPr id="68" name="Google Shape;754;p33"/>
          <p:cNvSpPr/>
          <p:nvPr/>
        </p:nvSpPr>
        <p:spPr>
          <a:xfrm>
            <a:off x="1109405" y="3072510"/>
            <a:ext cx="3637255" cy="1283733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TextBox 68"/>
          <p:cNvSpPr txBox="1"/>
          <p:nvPr/>
        </p:nvSpPr>
        <p:spPr>
          <a:xfrm>
            <a:off x="1427905" y="3147153"/>
            <a:ext cx="3074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1600" i="1" dirty="0" err="1">
                <a:solidFill>
                  <a:schemeClr val="bg1"/>
                </a:solidFill>
                <a:latin typeface="Futura Md BT" panose="020B0602020204020303" pitchFamily="34" charset="2"/>
              </a:rPr>
              <a:t>Suistainable</a:t>
            </a:r>
            <a:r>
              <a:rPr lang="en-ID" sz="1600" i="1" dirty="0">
                <a:solidFill>
                  <a:schemeClr val="bg1"/>
                </a:solidFill>
                <a:latin typeface="Futura Md BT" panose="020B0602020204020303" pitchFamily="34" charset="2"/>
              </a:rPr>
              <a:t> Development Goals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(SDGs) No 3</a:t>
            </a:r>
            <a:endParaRPr lang="en-US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212147" y="3782850"/>
            <a:ext cx="33979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Mengurangi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sepertiga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dari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kematian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dini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yang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disebabkan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oleh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PTM</a:t>
            </a:r>
            <a:endParaRPr lang="en-US" sz="1200" dirty="0">
              <a:solidFill>
                <a:schemeClr val="bg1"/>
              </a:solidFill>
              <a:latin typeface="Futura Lt BT" panose="020B0402020204020303" pitchFamily="34" charset="0"/>
            </a:endParaRPr>
          </a:p>
        </p:txBody>
      </p:sp>
      <p:sp>
        <p:nvSpPr>
          <p:cNvPr id="12" name="Google Shape;754;p33"/>
          <p:cNvSpPr/>
          <p:nvPr/>
        </p:nvSpPr>
        <p:spPr>
          <a:xfrm>
            <a:off x="5063244" y="3072510"/>
            <a:ext cx="3637255" cy="1283733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5381744" y="3147153"/>
            <a:ext cx="3074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Gerakan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Masyarakat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Hidup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Sehat</a:t>
            </a:r>
            <a:endParaRPr lang="en-US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65986" y="3782850"/>
            <a:ext cx="33979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Program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dari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Kementrian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Kesehatan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dalam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upaya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mengurangi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angka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sz="1200" dirty="0" err="1">
                <a:solidFill>
                  <a:schemeClr val="bg1"/>
                </a:solidFill>
                <a:latin typeface="Futura Lt BT" panose="020B0402020204020303" pitchFamily="34" charset="0"/>
              </a:rPr>
              <a:t>obesitas</a:t>
            </a:r>
            <a:r>
              <a:rPr lang="en-ID" sz="1200" dirty="0">
                <a:solidFill>
                  <a:schemeClr val="bg1"/>
                </a:solidFill>
                <a:latin typeface="Futura Lt BT" panose="020B0402020204020303" pitchFamily="34" charset="0"/>
              </a:rPr>
              <a:t> di Indonesia</a:t>
            </a:r>
            <a:endParaRPr lang="en-US" sz="1200" dirty="0">
              <a:solidFill>
                <a:schemeClr val="bg1"/>
              </a:solidFill>
              <a:latin typeface="Futura Lt BT" panose="020B0402020204020303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760;p33"/>
          <p:cNvSpPr txBox="1">
            <a:spLocks/>
          </p:cNvSpPr>
          <p:nvPr/>
        </p:nvSpPr>
        <p:spPr>
          <a:xfrm flipH="1">
            <a:off x="702935" y="620992"/>
            <a:ext cx="3073624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5400" dirty="0" err="1">
                <a:latin typeface="Abril Fatface" panose="02000503000000020003" pitchFamily="2" charset="0"/>
              </a:rPr>
              <a:t>Pasca</a:t>
            </a:r>
            <a:r>
              <a:rPr lang="en-US" sz="5400" dirty="0">
                <a:latin typeface="Abril Fatface" panose="02000503000000020003" pitchFamily="2" charset="0"/>
              </a:rPr>
              <a:t> </a:t>
            </a:r>
            <a:r>
              <a:rPr lang="en-US" sz="5400" dirty="0" err="1">
                <a:latin typeface="Abril Fatface" panose="02000503000000020003" pitchFamily="2" charset="0"/>
              </a:rPr>
              <a:t>Produksi</a:t>
            </a:r>
            <a:endParaRPr lang="en-US" sz="5400" dirty="0">
              <a:latin typeface="Abril Fatface" panose="02000503000000020003" pitchFamily="2" charset="0"/>
            </a:endParaRPr>
          </a:p>
        </p:txBody>
      </p:sp>
      <p:grpSp>
        <p:nvGrpSpPr>
          <p:cNvPr id="29" name="Google Shape;2167;p46"/>
          <p:cNvGrpSpPr/>
          <p:nvPr/>
        </p:nvGrpSpPr>
        <p:grpSpPr>
          <a:xfrm flipH="1">
            <a:off x="2656137" y="1896606"/>
            <a:ext cx="4161022" cy="2580214"/>
            <a:chOff x="1815350" y="1329000"/>
            <a:chExt cx="4589700" cy="2846034"/>
          </a:xfrm>
        </p:grpSpPr>
        <p:sp>
          <p:nvSpPr>
            <p:cNvPr id="30" name="Google Shape;2168;p46"/>
            <p:cNvSpPr/>
            <p:nvPr/>
          </p:nvSpPr>
          <p:spPr>
            <a:xfrm>
              <a:off x="2831541" y="1402903"/>
              <a:ext cx="2517649" cy="1346248"/>
            </a:xfrm>
            <a:custGeom>
              <a:avLst/>
              <a:gdLst/>
              <a:ahLst/>
              <a:cxnLst/>
              <a:rect l="l" t="t" r="r" b="b"/>
              <a:pathLst>
                <a:path w="64796" h="34648" extrusionOk="0">
                  <a:moveTo>
                    <a:pt x="0" y="0"/>
                  </a:moveTo>
                  <a:lnTo>
                    <a:pt x="0" y="34648"/>
                  </a:lnTo>
                  <a:lnTo>
                    <a:pt x="64795" y="34648"/>
                  </a:lnTo>
                  <a:lnTo>
                    <a:pt x="6479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69;p46"/>
            <p:cNvSpPr/>
            <p:nvPr/>
          </p:nvSpPr>
          <p:spPr>
            <a:xfrm>
              <a:off x="5284796" y="1928346"/>
              <a:ext cx="50783" cy="814984"/>
            </a:xfrm>
            <a:custGeom>
              <a:avLst/>
              <a:gdLst/>
              <a:ahLst/>
              <a:cxnLst/>
              <a:rect l="l" t="t" r="r" b="b"/>
              <a:pathLst>
                <a:path w="1307" h="20975" extrusionOk="0">
                  <a:moveTo>
                    <a:pt x="1" y="1"/>
                  </a:moveTo>
                  <a:lnTo>
                    <a:pt x="1" y="20974"/>
                  </a:lnTo>
                  <a:lnTo>
                    <a:pt x="1307" y="20974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70;p46"/>
            <p:cNvSpPr/>
            <p:nvPr/>
          </p:nvSpPr>
          <p:spPr>
            <a:xfrm>
              <a:off x="5096191" y="1922129"/>
              <a:ext cx="198005" cy="821200"/>
            </a:xfrm>
            <a:custGeom>
              <a:avLst/>
              <a:gdLst/>
              <a:ahLst/>
              <a:cxnLst/>
              <a:rect l="l" t="t" r="r" b="b"/>
              <a:pathLst>
                <a:path w="5096" h="21135" extrusionOk="0">
                  <a:moveTo>
                    <a:pt x="0" y="1"/>
                  </a:moveTo>
                  <a:lnTo>
                    <a:pt x="0" y="21134"/>
                  </a:lnTo>
                  <a:lnTo>
                    <a:pt x="5095" y="21134"/>
                  </a:lnTo>
                  <a:lnTo>
                    <a:pt x="5095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71;p46"/>
            <p:cNvSpPr/>
            <p:nvPr/>
          </p:nvSpPr>
          <p:spPr>
            <a:xfrm>
              <a:off x="3377266" y="2065584"/>
              <a:ext cx="61818" cy="121500"/>
            </a:xfrm>
            <a:custGeom>
              <a:avLst/>
              <a:gdLst/>
              <a:ahLst/>
              <a:cxnLst/>
              <a:rect l="l" t="t" r="r" b="b"/>
              <a:pathLst>
                <a:path w="1591" h="3127" extrusionOk="0">
                  <a:moveTo>
                    <a:pt x="0" y="0"/>
                  </a:moveTo>
                  <a:lnTo>
                    <a:pt x="0" y="3127"/>
                  </a:lnTo>
                  <a:lnTo>
                    <a:pt x="1590" y="3127"/>
                  </a:lnTo>
                  <a:lnTo>
                    <a:pt x="1590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72;p46"/>
            <p:cNvSpPr/>
            <p:nvPr/>
          </p:nvSpPr>
          <p:spPr>
            <a:xfrm>
              <a:off x="3489674" y="2091267"/>
              <a:ext cx="25333" cy="121655"/>
            </a:xfrm>
            <a:custGeom>
              <a:avLst/>
              <a:gdLst/>
              <a:ahLst/>
              <a:cxnLst/>
              <a:rect l="l" t="t" r="r" b="b"/>
              <a:pathLst>
                <a:path w="652" h="3131" extrusionOk="0">
                  <a:moveTo>
                    <a:pt x="0" y="0"/>
                  </a:moveTo>
                  <a:lnTo>
                    <a:pt x="0" y="3131"/>
                  </a:lnTo>
                  <a:lnTo>
                    <a:pt x="651" y="3131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73;p46"/>
            <p:cNvSpPr/>
            <p:nvPr/>
          </p:nvSpPr>
          <p:spPr>
            <a:xfrm>
              <a:off x="2924988" y="1829032"/>
              <a:ext cx="25644" cy="455186"/>
            </a:xfrm>
            <a:custGeom>
              <a:avLst/>
              <a:gdLst/>
              <a:ahLst/>
              <a:cxnLst/>
              <a:rect l="l" t="t" r="r" b="b"/>
              <a:pathLst>
                <a:path w="660" h="11715" extrusionOk="0">
                  <a:moveTo>
                    <a:pt x="545" y="115"/>
                  </a:moveTo>
                  <a:lnTo>
                    <a:pt x="545" y="11600"/>
                  </a:lnTo>
                  <a:lnTo>
                    <a:pt x="118" y="11600"/>
                  </a:lnTo>
                  <a:lnTo>
                    <a:pt x="118" y="115"/>
                  </a:lnTo>
                  <a:close/>
                  <a:moveTo>
                    <a:pt x="1" y="1"/>
                  </a:moveTo>
                  <a:lnTo>
                    <a:pt x="1" y="11714"/>
                  </a:lnTo>
                  <a:lnTo>
                    <a:pt x="659" y="11714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74;p46"/>
            <p:cNvSpPr/>
            <p:nvPr/>
          </p:nvSpPr>
          <p:spPr>
            <a:xfrm>
              <a:off x="3211081" y="1829032"/>
              <a:ext cx="25489" cy="455186"/>
            </a:xfrm>
            <a:custGeom>
              <a:avLst/>
              <a:gdLst/>
              <a:ahLst/>
              <a:cxnLst/>
              <a:rect l="l" t="t" r="r" b="b"/>
              <a:pathLst>
                <a:path w="656" h="11715" extrusionOk="0">
                  <a:moveTo>
                    <a:pt x="542" y="115"/>
                  </a:moveTo>
                  <a:lnTo>
                    <a:pt x="542" y="11600"/>
                  </a:lnTo>
                  <a:lnTo>
                    <a:pt x="115" y="11600"/>
                  </a:lnTo>
                  <a:lnTo>
                    <a:pt x="115" y="115"/>
                  </a:lnTo>
                  <a:close/>
                  <a:moveTo>
                    <a:pt x="1" y="1"/>
                  </a:moveTo>
                  <a:lnTo>
                    <a:pt x="1" y="11714"/>
                  </a:lnTo>
                  <a:lnTo>
                    <a:pt x="656" y="11714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75;p46"/>
            <p:cNvSpPr/>
            <p:nvPr/>
          </p:nvSpPr>
          <p:spPr>
            <a:xfrm>
              <a:off x="2946942" y="1829576"/>
              <a:ext cx="135954" cy="113340"/>
            </a:xfrm>
            <a:custGeom>
              <a:avLst/>
              <a:gdLst/>
              <a:ahLst/>
              <a:cxnLst/>
              <a:rect l="l" t="t" r="r" b="b"/>
              <a:pathLst>
                <a:path w="3499" h="2917" extrusionOk="0">
                  <a:moveTo>
                    <a:pt x="74" y="0"/>
                  </a:moveTo>
                  <a:lnTo>
                    <a:pt x="0" y="87"/>
                  </a:lnTo>
                  <a:lnTo>
                    <a:pt x="3425" y="2917"/>
                  </a:lnTo>
                  <a:lnTo>
                    <a:pt x="3498" y="283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76;p46"/>
            <p:cNvSpPr/>
            <p:nvPr/>
          </p:nvSpPr>
          <p:spPr>
            <a:xfrm>
              <a:off x="2946942" y="1828915"/>
              <a:ext cx="135293" cy="112990"/>
            </a:xfrm>
            <a:custGeom>
              <a:avLst/>
              <a:gdLst/>
              <a:ahLst/>
              <a:cxnLst/>
              <a:rect l="l" t="t" r="r" b="b"/>
              <a:pathLst>
                <a:path w="3482" h="2908" extrusionOk="0">
                  <a:moveTo>
                    <a:pt x="3408" y="1"/>
                  </a:moveTo>
                  <a:lnTo>
                    <a:pt x="0" y="2820"/>
                  </a:lnTo>
                  <a:lnTo>
                    <a:pt x="74" y="2907"/>
                  </a:lnTo>
                  <a:lnTo>
                    <a:pt x="3482" y="91"/>
                  </a:lnTo>
                  <a:lnTo>
                    <a:pt x="34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77;p46"/>
            <p:cNvSpPr/>
            <p:nvPr/>
          </p:nvSpPr>
          <p:spPr>
            <a:xfrm>
              <a:off x="3079322" y="1829576"/>
              <a:ext cx="136109" cy="113340"/>
            </a:xfrm>
            <a:custGeom>
              <a:avLst/>
              <a:gdLst/>
              <a:ahLst/>
              <a:cxnLst/>
              <a:rect l="l" t="t" r="r" b="b"/>
              <a:pathLst>
                <a:path w="3503" h="2917" extrusionOk="0">
                  <a:moveTo>
                    <a:pt x="75" y="0"/>
                  </a:moveTo>
                  <a:lnTo>
                    <a:pt x="1" y="87"/>
                  </a:lnTo>
                  <a:lnTo>
                    <a:pt x="3429" y="2917"/>
                  </a:lnTo>
                  <a:lnTo>
                    <a:pt x="3502" y="283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78;p46"/>
            <p:cNvSpPr/>
            <p:nvPr/>
          </p:nvSpPr>
          <p:spPr>
            <a:xfrm>
              <a:off x="3079322" y="1828915"/>
              <a:ext cx="135449" cy="112990"/>
            </a:xfrm>
            <a:custGeom>
              <a:avLst/>
              <a:gdLst/>
              <a:ahLst/>
              <a:cxnLst/>
              <a:rect l="l" t="t" r="r" b="b"/>
              <a:pathLst>
                <a:path w="3486" h="2908" extrusionOk="0">
                  <a:moveTo>
                    <a:pt x="3412" y="1"/>
                  </a:moveTo>
                  <a:lnTo>
                    <a:pt x="1" y="2820"/>
                  </a:lnTo>
                  <a:lnTo>
                    <a:pt x="75" y="2907"/>
                  </a:lnTo>
                  <a:lnTo>
                    <a:pt x="3485" y="91"/>
                  </a:lnTo>
                  <a:lnTo>
                    <a:pt x="34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79;p46"/>
            <p:cNvSpPr/>
            <p:nvPr/>
          </p:nvSpPr>
          <p:spPr>
            <a:xfrm>
              <a:off x="2957316" y="1954302"/>
              <a:ext cx="369356" cy="789028"/>
            </a:xfrm>
            <a:custGeom>
              <a:avLst/>
              <a:gdLst/>
              <a:ahLst/>
              <a:cxnLst/>
              <a:rect l="l" t="t" r="r" b="b"/>
              <a:pathLst>
                <a:path w="9506" h="20307" extrusionOk="0">
                  <a:moveTo>
                    <a:pt x="0" y="1"/>
                  </a:moveTo>
                  <a:lnTo>
                    <a:pt x="0" y="20306"/>
                  </a:lnTo>
                  <a:lnTo>
                    <a:pt x="9506" y="20306"/>
                  </a:lnTo>
                  <a:lnTo>
                    <a:pt x="9506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80;p46"/>
            <p:cNvSpPr/>
            <p:nvPr/>
          </p:nvSpPr>
          <p:spPr>
            <a:xfrm>
              <a:off x="2834261" y="1954302"/>
              <a:ext cx="123093" cy="789028"/>
            </a:xfrm>
            <a:custGeom>
              <a:avLst/>
              <a:gdLst/>
              <a:ahLst/>
              <a:cxnLst/>
              <a:rect l="l" t="t" r="r" b="b"/>
              <a:pathLst>
                <a:path w="3168" h="20307" extrusionOk="0">
                  <a:moveTo>
                    <a:pt x="0" y="1"/>
                  </a:moveTo>
                  <a:lnTo>
                    <a:pt x="0" y="20306"/>
                  </a:lnTo>
                  <a:lnTo>
                    <a:pt x="3167" y="20306"/>
                  </a:lnTo>
                  <a:lnTo>
                    <a:pt x="316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81;p46"/>
            <p:cNvSpPr/>
            <p:nvPr/>
          </p:nvSpPr>
          <p:spPr>
            <a:xfrm>
              <a:off x="3017154" y="2028050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0" y="118"/>
                    <a:pt x="0" y="264"/>
                  </a:cubicBezTo>
                  <a:cubicBezTo>
                    <a:pt x="0" y="411"/>
                    <a:pt x="118" y="528"/>
                    <a:pt x="264" y="528"/>
                  </a:cubicBezTo>
                  <a:lnTo>
                    <a:pt x="1424" y="528"/>
                  </a:lnTo>
                  <a:cubicBezTo>
                    <a:pt x="1567" y="528"/>
                    <a:pt x="1687" y="411"/>
                    <a:pt x="1687" y="264"/>
                  </a:cubicBezTo>
                  <a:cubicBezTo>
                    <a:pt x="1687" y="118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82;p46"/>
            <p:cNvSpPr/>
            <p:nvPr/>
          </p:nvSpPr>
          <p:spPr>
            <a:xfrm>
              <a:off x="3118022" y="2028050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1" y="118"/>
                    <a:pt x="1" y="264"/>
                  </a:cubicBezTo>
                  <a:cubicBezTo>
                    <a:pt x="1" y="411"/>
                    <a:pt x="118" y="528"/>
                    <a:pt x="264" y="528"/>
                  </a:cubicBezTo>
                  <a:lnTo>
                    <a:pt x="1421" y="528"/>
                  </a:lnTo>
                  <a:cubicBezTo>
                    <a:pt x="1567" y="528"/>
                    <a:pt x="1688" y="411"/>
                    <a:pt x="1688" y="264"/>
                  </a:cubicBezTo>
                  <a:cubicBezTo>
                    <a:pt x="1688" y="118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83;p46"/>
            <p:cNvSpPr/>
            <p:nvPr/>
          </p:nvSpPr>
          <p:spPr>
            <a:xfrm>
              <a:off x="3218736" y="2028050"/>
              <a:ext cx="65743" cy="20554"/>
            </a:xfrm>
            <a:custGeom>
              <a:avLst/>
              <a:gdLst/>
              <a:ahLst/>
              <a:cxnLst/>
              <a:rect l="l" t="t" r="r" b="b"/>
              <a:pathLst>
                <a:path w="1692" h="529" extrusionOk="0">
                  <a:moveTo>
                    <a:pt x="268" y="1"/>
                  </a:moveTo>
                  <a:cubicBezTo>
                    <a:pt x="121" y="1"/>
                    <a:pt x="1" y="118"/>
                    <a:pt x="1" y="264"/>
                  </a:cubicBezTo>
                  <a:cubicBezTo>
                    <a:pt x="1" y="411"/>
                    <a:pt x="121" y="528"/>
                    <a:pt x="268" y="528"/>
                  </a:cubicBezTo>
                  <a:lnTo>
                    <a:pt x="1424" y="528"/>
                  </a:lnTo>
                  <a:cubicBezTo>
                    <a:pt x="1571" y="528"/>
                    <a:pt x="1691" y="411"/>
                    <a:pt x="1691" y="264"/>
                  </a:cubicBezTo>
                  <a:cubicBezTo>
                    <a:pt x="1691" y="118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184;p46"/>
            <p:cNvSpPr/>
            <p:nvPr/>
          </p:nvSpPr>
          <p:spPr>
            <a:xfrm>
              <a:off x="3017154" y="2081010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1"/>
                  </a:moveTo>
                  <a:cubicBezTo>
                    <a:pt x="118" y="1"/>
                    <a:pt x="0" y="121"/>
                    <a:pt x="0" y="264"/>
                  </a:cubicBezTo>
                  <a:cubicBezTo>
                    <a:pt x="0" y="411"/>
                    <a:pt x="118" y="531"/>
                    <a:pt x="264" y="531"/>
                  </a:cubicBezTo>
                  <a:lnTo>
                    <a:pt x="1424" y="531"/>
                  </a:lnTo>
                  <a:cubicBezTo>
                    <a:pt x="1567" y="531"/>
                    <a:pt x="1687" y="411"/>
                    <a:pt x="1687" y="264"/>
                  </a:cubicBezTo>
                  <a:cubicBezTo>
                    <a:pt x="1687" y="121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85;p46"/>
            <p:cNvSpPr/>
            <p:nvPr/>
          </p:nvSpPr>
          <p:spPr>
            <a:xfrm>
              <a:off x="3118022" y="2081010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1"/>
                  </a:moveTo>
                  <a:cubicBezTo>
                    <a:pt x="118" y="1"/>
                    <a:pt x="1" y="121"/>
                    <a:pt x="1" y="264"/>
                  </a:cubicBezTo>
                  <a:cubicBezTo>
                    <a:pt x="1" y="411"/>
                    <a:pt x="118" y="531"/>
                    <a:pt x="264" y="531"/>
                  </a:cubicBezTo>
                  <a:lnTo>
                    <a:pt x="1421" y="531"/>
                  </a:lnTo>
                  <a:cubicBezTo>
                    <a:pt x="1567" y="531"/>
                    <a:pt x="1688" y="411"/>
                    <a:pt x="1688" y="264"/>
                  </a:cubicBezTo>
                  <a:cubicBezTo>
                    <a:pt x="1688" y="121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86;p46"/>
            <p:cNvSpPr/>
            <p:nvPr/>
          </p:nvSpPr>
          <p:spPr>
            <a:xfrm>
              <a:off x="3218736" y="2081010"/>
              <a:ext cx="65743" cy="20671"/>
            </a:xfrm>
            <a:custGeom>
              <a:avLst/>
              <a:gdLst/>
              <a:ahLst/>
              <a:cxnLst/>
              <a:rect l="l" t="t" r="r" b="b"/>
              <a:pathLst>
                <a:path w="1692" h="532" extrusionOk="0">
                  <a:moveTo>
                    <a:pt x="268" y="1"/>
                  </a:moveTo>
                  <a:cubicBezTo>
                    <a:pt x="121" y="1"/>
                    <a:pt x="1" y="121"/>
                    <a:pt x="1" y="264"/>
                  </a:cubicBezTo>
                  <a:cubicBezTo>
                    <a:pt x="1" y="411"/>
                    <a:pt x="121" y="531"/>
                    <a:pt x="268" y="531"/>
                  </a:cubicBezTo>
                  <a:lnTo>
                    <a:pt x="1424" y="531"/>
                  </a:lnTo>
                  <a:cubicBezTo>
                    <a:pt x="1571" y="531"/>
                    <a:pt x="1691" y="411"/>
                    <a:pt x="1691" y="264"/>
                  </a:cubicBezTo>
                  <a:cubicBezTo>
                    <a:pt x="1691" y="121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87;p46"/>
            <p:cNvSpPr/>
            <p:nvPr/>
          </p:nvSpPr>
          <p:spPr>
            <a:xfrm>
              <a:off x="3017154" y="2134086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0" y="118"/>
                    <a:pt x="0" y="265"/>
                  </a:cubicBezTo>
                  <a:cubicBezTo>
                    <a:pt x="0" y="408"/>
                    <a:pt x="118" y="529"/>
                    <a:pt x="264" y="529"/>
                  </a:cubicBezTo>
                  <a:lnTo>
                    <a:pt x="1424" y="529"/>
                  </a:lnTo>
                  <a:cubicBezTo>
                    <a:pt x="1567" y="529"/>
                    <a:pt x="1687" y="408"/>
                    <a:pt x="1687" y="265"/>
                  </a:cubicBezTo>
                  <a:cubicBezTo>
                    <a:pt x="1687" y="118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88;p46"/>
            <p:cNvSpPr/>
            <p:nvPr/>
          </p:nvSpPr>
          <p:spPr>
            <a:xfrm>
              <a:off x="3118022" y="2134086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1" y="118"/>
                    <a:pt x="1" y="265"/>
                  </a:cubicBezTo>
                  <a:cubicBezTo>
                    <a:pt x="1" y="408"/>
                    <a:pt x="118" y="529"/>
                    <a:pt x="264" y="529"/>
                  </a:cubicBezTo>
                  <a:lnTo>
                    <a:pt x="1421" y="529"/>
                  </a:lnTo>
                  <a:cubicBezTo>
                    <a:pt x="1567" y="529"/>
                    <a:pt x="1688" y="408"/>
                    <a:pt x="1688" y="265"/>
                  </a:cubicBezTo>
                  <a:cubicBezTo>
                    <a:pt x="1688" y="118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89;p46"/>
            <p:cNvSpPr/>
            <p:nvPr/>
          </p:nvSpPr>
          <p:spPr>
            <a:xfrm>
              <a:off x="3218736" y="2134086"/>
              <a:ext cx="65743" cy="20554"/>
            </a:xfrm>
            <a:custGeom>
              <a:avLst/>
              <a:gdLst/>
              <a:ahLst/>
              <a:cxnLst/>
              <a:rect l="l" t="t" r="r" b="b"/>
              <a:pathLst>
                <a:path w="1692" h="529" extrusionOk="0">
                  <a:moveTo>
                    <a:pt x="268" y="1"/>
                  </a:moveTo>
                  <a:cubicBezTo>
                    <a:pt x="121" y="1"/>
                    <a:pt x="1" y="118"/>
                    <a:pt x="1" y="265"/>
                  </a:cubicBezTo>
                  <a:cubicBezTo>
                    <a:pt x="1" y="408"/>
                    <a:pt x="121" y="529"/>
                    <a:pt x="268" y="529"/>
                  </a:cubicBezTo>
                  <a:lnTo>
                    <a:pt x="1424" y="529"/>
                  </a:lnTo>
                  <a:cubicBezTo>
                    <a:pt x="1571" y="529"/>
                    <a:pt x="1691" y="408"/>
                    <a:pt x="1691" y="265"/>
                  </a:cubicBezTo>
                  <a:cubicBezTo>
                    <a:pt x="1691" y="118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90;p46"/>
            <p:cNvSpPr/>
            <p:nvPr/>
          </p:nvSpPr>
          <p:spPr>
            <a:xfrm>
              <a:off x="3017154" y="2187085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0" y="120"/>
                    <a:pt x="0" y="264"/>
                  </a:cubicBezTo>
                  <a:cubicBezTo>
                    <a:pt x="0" y="411"/>
                    <a:pt x="118" y="528"/>
                    <a:pt x="264" y="528"/>
                  </a:cubicBezTo>
                  <a:lnTo>
                    <a:pt x="1424" y="528"/>
                  </a:lnTo>
                  <a:cubicBezTo>
                    <a:pt x="1567" y="528"/>
                    <a:pt x="1687" y="411"/>
                    <a:pt x="1687" y="264"/>
                  </a:cubicBezTo>
                  <a:cubicBezTo>
                    <a:pt x="1687" y="120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91;p46"/>
            <p:cNvSpPr/>
            <p:nvPr/>
          </p:nvSpPr>
          <p:spPr>
            <a:xfrm>
              <a:off x="3118022" y="2187085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1" y="120"/>
                    <a:pt x="1" y="264"/>
                  </a:cubicBezTo>
                  <a:cubicBezTo>
                    <a:pt x="1" y="411"/>
                    <a:pt x="118" y="528"/>
                    <a:pt x="264" y="528"/>
                  </a:cubicBezTo>
                  <a:lnTo>
                    <a:pt x="1421" y="528"/>
                  </a:lnTo>
                  <a:cubicBezTo>
                    <a:pt x="1567" y="528"/>
                    <a:pt x="1688" y="411"/>
                    <a:pt x="1688" y="264"/>
                  </a:cubicBezTo>
                  <a:cubicBezTo>
                    <a:pt x="1688" y="120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92;p46"/>
            <p:cNvSpPr/>
            <p:nvPr/>
          </p:nvSpPr>
          <p:spPr>
            <a:xfrm>
              <a:off x="3218736" y="2187085"/>
              <a:ext cx="65743" cy="20515"/>
            </a:xfrm>
            <a:custGeom>
              <a:avLst/>
              <a:gdLst/>
              <a:ahLst/>
              <a:cxnLst/>
              <a:rect l="l" t="t" r="r" b="b"/>
              <a:pathLst>
                <a:path w="1692" h="528" extrusionOk="0">
                  <a:moveTo>
                    <a:pt x="268" y="0"/>
                  </a:moveTo>
                  <a:cubicBezTo>
                    <a:pt x="121" y="0"/>
                    <a:pt x="1" y="120"/>
                    <a:pt x="1" y="264"/>
                  </a:cubicBezTo>
                  <a:cubicBezTo>
                    <a:pt x="1" y="411"/>
                    <a:pt x="121" y="528"/>
                    <a:pt x="268" y="528"/>
                  </a:cubicBezTo>
                  <a:lnTo>
                    <a:pt x="1424" y="528"/>
                  </a:lnTo>
                  <a:cubicBezTo>
                    <a:pt x="1571" y="528"/>
                    <a:pt x="1691" y="411"/>
                    <a:pt x="1691" y="264"/>
                  </a:cubicBezTo>
                  <a:cubicBezTo>
                    <a:pt x="1691" y="120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93;p46"/>
            <p:cNvSpPr/>
            <p:nvPr/>
          </p:nvSpPr>
          <p:spPr>
            <a:xfrm>
              <a:off x="3017154" y="2240045"/>
              <a:ext cx="65587" cy="20632"/>
            </a:xfrm>
            <a:custGeom>
              <a:avLst/>
              <a:gdLst/>
              <a:ahLst/>
              <a:cxnLst/>
              <a:rect l="l" t="t" r="r" b="b"/>
              <a:pathLst>
                <a:path w="1688" h="531" extrusionOk="0">
                  <a:moveTo>
                    <a:pt x="264" y="0"/>
                  </a:moveTo>
                  <a:cubicBezTo>
                    <a:pt x="118" y="0"/>
                    <a:pt x="0" y="120"/>
                    <a:pt x="0" y="267"/>
                  </a:cubicBezTo>
                  <a:cubicBezTo>
                    <a:pt x="0" y="411"/>
                    <a:pt x="118" y="531"/>
                    <a:pt x="264" y="531"/>
                  </a:cubicBezTo>
                  <a:lnTo>
                    <a:pt x="1424" y="531"/>
                  </a:lnTo>
                  <a:cubicBezTo>
                    <a:pt x="1567" y="531"/>
                    <a:pt x="1687" y="411"/>
                    <a:pt x="1687" y="267"/>
                  </a:cubicBezTo>
                  <a:cubicBezTo>
                    <a:pt x="1687" y="120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94;p46"/>
            <p:cNvSpPr/>
            <p:nvPr/>
          </p:nvSpPr>
          <p:spPr>
            <a:xfrm>
              <a:off x="3118022" y="2240045"/>
              <a:ext cx="65587" cy="20632"/>
            </a:xfrm>
            <a:custGeom>
              <a:avLst/>
              <a:gdLst/>
              <a:ahLst/>
              <a:cxnLst/>
              <a:rect l="l" t="t" r="r" b="b"/>
              <a:pathLst>
                <a:path w="1688" h="531" extrusionOk="0">
                  <a:moveTo>
                    <a:pt x="264" y="0"/>
                  </a:moveTo>
                  <a:cubicBezTo>
                    <a:pt x="118" y="0"/>
                    <a:pt x="1" y="120"/>
                    <a:pt x="1" y="267"/>
                  </a:cubicBezTo>
                  <a:cubicBezTo>
                    <a:pt x="1" y="411"/>
                    <a:pt x="118" y="531"/>
                    <a:pt x="264" y="531"/>
                  </a:cubicBezTo>
                  <a:lnTo>
                    <a:pt x="1421" y="531"/>
                  </a:lnTo>
                  <a:cubicBezTo>
                    <a:pt x="1567" y="531"/>
                    <a:pt x="1688" y="411"/>
                    <a:pt x="1688" y="267"/>
                  </a:cubicBezTo>
                  <a:cubicBezTo>
                    <a:pt x="1688" y="120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95;p46"/>
            <p:cNvSpPr/>
            <p:nvPr/>
          </p:nvSpPr>
          <p:spPr>
            <a:xfrm>
              <a:off x="3218736" y="2240045"/>
              <a:ext cx="65743" cy="20632"/>
            </a:xfrm>
            <a:custGeom>
              <a:avLst/>
              <a:gdLst/>
              <a:ahLst/>
              <a:cxnLst/>
              <a:rect l="l" t="t" r="r" b="b"/>
              <a:pathLst>
                <a:path w="1692" h="531" extrusionOk="0">
                  <a:moveTo>
                    <a:pt x="268" y="0"/>
                  </a:moveTo>
                  <a:cubicBezTo>
                    <a:pt x="121" y="0"/>
                    <a:pt x="1" y="120"/>
                    <a:pt x="1" y="267"/>
                  </a:cubicBezTo>
                  <a:cubicBezTo>
                    <a:pt x="1" y="411"/>
                    <a:pt x="121" y="531"/>
                    <a:pt x="268" y="531"/>
                  </a:cubicBezTo>
                  <a:lnTo>
                    <a:pt x="1424" y="531"/>
                  </a:lnTo>
                  <a:cubicBezTo>
                    <a:pt x="1571" y="531"/>
                    <a:pt x="1691" y="411"/>
                    <a:pt x="1691" y="267"/>
                  </a:cubicBezTo>
                  <a:cubicBezTo>
                    <a:pt x="1691" y="120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196;p46"/>
            <p:cNvSpPr/>
            <p:nvPr/>
          </p:nvSpPr>
          <p:spPr>
            <a:xfrm>
              <a:off x="3017154" y="2293122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0" y="117"/>
                    <a:pt x="0" y="264"/>
                  </a:cubicBezTo>
                  <a:cubicBezTo>
                    <a:pt x="0" y="412"/>
                    <a:pt x="118" y="528"/>
                    <a:pt x="264" y="528"/>
                  </a:cubicBezTo>
                  <a:lnTo>
                    <a:pt x="1424" y="528"/>
                  </a:lnTo>
                  <a:cubicBezTo>
                    <a:pt x="1567" y="528"/>
                    <a:pt x="1687" y="412"/>
                    <a:pt x="1687" y="264"/>
                  </a:cubicBezTo>
                  <a:cubicBezTo>
                    <a:pt x="1687" y="117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197;p46"/>
            <p:cNvSpPr/>
            <p:nvPr/>
          </p:nvSpPr>
          <p:spPr>
            <a:xfrm>
              <a:off x="3118022" y="2293122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1" y="117"/>
                    <a:pt x="1" y="264"/>
                  </a:cubicBezTo>
                  <a:cubicBezTo>
                    <a:pt x="1" y="412"/>
                    <a:pt x="118" y="528"/>
                    <a:pt x="264" y="528"/>
                  </a:cubicBezTo>
                  <a:lnTo>
                    <a:pt x="1421" y="528"/>
                  </a:lnTo>
                  <a:cubicBezTo>
                    <a:pt x="1567" y="528"/>
                    <a:pt x="1688" y="412"/>
                    <a:pt x="1688" y="264"/>
                  </a:cubicBezTo>
                  <a:cubicBezTo>
                    <a:pt x="1688" y="117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198;p46"/>
            <p:cNvSpPr/>
            <p:nvPr/>
          </p:nvSpPr>
          <p:spPr>
            <a:xfrm>
              <a:off x="3218736" y="2293122"/>
              <a:ext cx="65743" cy="20515"/>
            </a:xfrm>
            <a:custGeom>
              <a:avLst/>
              <a:gdLst/>
              <a:ahLst/>
              <a:cxnLst/>
              <a:rect l="l" t="t" r="r" b="b"/>
              <a:pathLst>
                <a:path w="1692" h="528" extrusionOk="0">
                  <a:moveTo>
                    <a:pt x="268" y="0"/>
                  </a:moveTo>
                  <a:cubicBezTo>
                    <a:pt x="121" y="0"/>
                    <a:pt x="1" y="117"/>
                    <a:pt x="1" y="264"/>
                  </a:cubicBezTo>
                  <a:cubicBezTo>
                    <a:pt x="1" y="412"/>
                    <a:pt x="121" y="528"/>
                    <a:pt x="268" y="528"/>
                  </a:cubicBezTo>
                  <a:lnTo>
                    <a:pt x="1424" y="528"/>
                  </a:lnTo>
                  <a:cubicBezTo>
                    <a:pt x="1571" y="528"/>
                    <a:pt x="1691" y="412"/>
                    <a:pt x="1691" y="264"/>
                  </a:cubicBezTo>
                  <a:cubicBezTo>
                    <a:pt x="1691" y="117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199;p46"/>
            <p:cNvSpPr/>
            <p:nvPr/>
          </p:nvSpPr>
          <p:spPr>
            <a:xfrm>
              <a:off x="3017154" y="2346082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0"/>
                  </a:moveTo>
                  <a:cubicBezTo>
                    <a:pt x="118" y="0"/>
                    <a:pt x="0" y="121"/>
                    <a:pt x="0" y="264"/>
                  </a:cubicBezTo>
                  <a:cubicBezTo>
                    <a:pt x="0" y="412"/>
                    <a:pt x="118" y="532"/>
                    <a:pt x="264" y="532"/>
                  </a:cubicBezTo>
                  <a:lnTo>
                    <a:pt x="1424" y="532"/>
                  </a:lnTo>
                  <a:cubicBezTo>
                    <a:pt x="1567" y="532"/>
                    <a:pt x="1687" y="412"/>
                    <a:pt x="1687" y="264"/>
                  </a:cubicBezTo>
                  <a:cubicBezTo>
                    <a:pt x="1687" y="121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200;p46"/>
            <p:cNvSpPr/>
            <p:nvPr/>
          </p:nvSpPr>
          <p:spPr>
            <a:xfrm>
              <a:off x="3118022" y="2346082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0"/>
                  </a:moveTo>
                  <a:cubicBezTo>
                    <a:pt x="118" y="0"/>
                    <a:pt x="1" y="121"/>
                    <a:pt x="1" y="264"/>
                  </a:cubicBezTo>
                  <a:cubicBezTo>
                    <a:pt x="1" y="412"/>
                    <a:pt x="118" y="532"/>
                    <a:pt x="264" y="532"/>
                  </a:cubicBezTo>
                  <a:lnTo>
                    <a:pt x="1421" y="532"/>
                  </a:lnTo>
                  <a:cubicBezTo>
                    <a:pt x="1567" y="532"/>
                    <a:pt x="1688" y="412"/>
                    <a:pt x="1688" y="264"/>
                  </a:cubicBezTo>
                  <a:cubicBezTo>
                    <a:pt x="1688" y="121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201;p46"/>
            <p:cNvSpPr/>
            <p:nvPr/>
          </p:nvSpPr>
          <p:spPr>
            <a:xfrm>
              <a:off x="3218736" y="2346082"/>
              <a:ext cx="65743" cy="20671"/>
            </a:xfrm>
            <a:custGeom>
              <a:avLst/>
              <a:gdLst/>
              <a:ahLst/>
              <a:cxnLst/>
              <a:rect l="l" t="t" r="r" b="b"/>
              <a:pathLst>
                <a:path w="1692" h="532" extrusionOk="0">
                  <a:moveTo>
                    <a:pt x="268" y="0"/>
                  </a:moveTo>
                  <a:cubicBezTo>
                    <a:pt x="121" y="0"/>
                    <a:pt x="1" y="121"/>
                    <a:pt x="1" y="264"/>
                  </a:cubicBezTo>
                  <a:cubicBezTo>
                    <a:pt x="1" y="412"/>
                    <a:pt x="121" y="532"/>
                    <a:pt x="268" y="532"/>
                  </a:cubicBezTo>
                  <a:lnTo>
                    <a:pt x="1424" y="532"/>
                  </a:lnTo>
                  <a:cubicBezTo>
                    <a:pt x="1571" y="532"/>
                    <a:pt x="1691" y="412"/>
                    <a:pt x="1691" y="264"/>
                  </a:cubicBezTo>
                  <a:cubicBezTo>
                    <a:pt x="1691" y="121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202;p46"/>
            <p:cNvSpPr/>
            <p:nvPr/>
          </p:nvSpPr>
          <p:spPr>
            <a:xfrm>
              <a:off x="3017154" y="2399042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0"/>
                  </a:moveTo>
                  <a:cubicBezTo>
                    <a:pt x="118" y="0"/>
                    <a:pt x="0" y="121"/>
                    <a:pt x="0" y="267"/>
                  </a:cubicBezTo>
                  <a:cubicBezTo>
                    <a:pt x="0" y="412"/>
                    <a:pt x="118" y="532"/>
                    <a:pt x="264" y="532"/>
                  </a:cubicBezTo>
                  <a:lnTo>
                    <a:pt x="1424" y="532"/>
                  </a:lnTo>
                  <a:cubicBezTo>
                    <a:pt x="1567" y="532"/>
                    <a:pt x="1687" y="412"/>
                    <a:pt x="1687" y="267"/>
                  </a:cubicBezTo>
                  <a:cubicBezTo>
                    <a:pt x="1687" y="121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203;p46"/>
            <p:cNvSpPr/>
            <p:nvPr/>
          </p:nvSpPr>
          <p:spPr>
            <a:xfrm>
              <a:off x="3118022" y="2399042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0"/>
                  </a:moveTo>
                  <a:cubicBezTo>
                    <a:pt x="118" y="0"/>
                    <a:pt x="1" y="121"/>
                    <a:pt x="1" y="267"/>
                  </a:cubicBezTo>
                  <a:cubicBezTo>
                    <a:pt x="1" y="412"/>
                    <a:pt x="118" y="532"/>
                    <a:pt x="264" y="532"/>
                  </a:cubicBezTo>
                  <a:lnTo>
                    <a:pt x="1421" y="532"/>
                  </a:lnTo>
                  <a:cubicBezTo>
                    <a:pt x="1567" y="532"/>
                    <a:pt x="1688" y="412"/>
                    <a:pt x="1688" y="267"/>
                  </a:cubicBezTo>
                  <a:cubicBezTo>
                    <a:pt x="1688" y="121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204;p46"/>
            <p:cNvSpPr/>
            <p:nvPr/>
          </p:nvSpPr>
          <p:spPr>
            <a:xfrm>
              <a:off x="3218736" y="2399042"/>
              <a:ext cx="65743" cy="20710"/>
            </a:xfrm>
            <a:custGeom>
              <a:avLst/>
              <a:gdLst/>
              <a:ahLst/>
              <a:cxnLst/>
              <a:rect l="l" t="t" r="r" b="b"/>
              <a:pathLst>
                <a:path w="1692" h="533" extrusionOk="0">
                  <a:moveTo>
                    <a:pt x="268" y="0"/>
                  </a:moveTo>
                  <a:cubicBezTo>
                    <a:pt x="121" y="0"/>
                    <a:pt x="1" y="121"/>
                    <a:pt x="1" y="267"/>
                  </a:cubicBezTo>
                  <a:cubicBezTo>
                    <a:pt x="1" y="412"/>
                    <a:pt x="121" y="532"/>
                    <a:pt x="268" y="532"/>
                  </a:cubicBezTo>
                  <a:lnTo>
                    <a:pt x="1424" y="532"/>
                  </a:lnTo>
                  <a:cubicBezTo>
                    <a:pt x="1571" y="532"/>
                    <a:pt x="1691" y="412"/>
                    <a:pt x="1691" y="267"/>
                  </a:cubicBezTo>
                  <a:cubicBezTo>
                    <a:pt x="1691" y="121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205;p46"/>
            <p:cNvSpPr/>
            <p:nvPr/>
          </p:nvSpPr>
          <p:spPr>
            <a:xfrm>
              <a:off x="3017154" y="2452119"/>
              <a:ext cx="65587" cy="20593"/>
            </a:xfrm>
            <a:custGeom>
              <a:avLst/>
              <a:gdLst/>
              <a:ahLst/>
              <a:cxnLst/>
              <a:rect l="l" t="t" r="r" b="b"/>
              <a:pathLst>
                <a:path w="1688" h="530" extrusionOk="0">
                  <a:moveTo>
                    <a:pt x="264" y="1"/>
                  </a:moveTo>
                  <a:cubicBezTo>
                    <a:pt x="118" y="1"/>
                    <a:pt x="0" y="118"/>
                    <a:pt x="0" y="264"/>
                  </a:cubicBezTo>
                  <a:cubicBezTo>
                    <a:pt x="0" y="412"/>
                    <a:pt x="118" y="529"/>
                    <a:pt x="264" y="529"/>
                  </a:cubicBezTo>
                  <a:lnTo>
                    <a:pt x="1424" y="529"/>
                  </a:lnTo>
                  <a:cubicBezTo>
                    <a:pt x="1567" y="529"/>
                    <a:pt x="1687" y="412"/>
                    <a:pt x="1687" y="264"/>
                  </a:cubicBezTo>
                  <a:cubicBezTo>
                    <a:pt x="1687" y="118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206;p46"/>
            <p:cNvSpPr/>
            <p:nvPr/>
          </p:nvSpPr>
          <p:spPr>
            <a:xfrm>
              <a:off x="3118022" y="2452119"/>
              <a:ext cx="65587" cy="20593"/>
            </a:xfrm>
            <a:custGeom>
              <a:avLst/>
              <a:gdLst/>
              <a:ahLst/>
              <a:cxnLst/>
              <a:rect l="l" t="t" r="r" b="b"/>
              <a:pathLst>
                <a:path w="1688" h="530" extrusionOk="0">
                  <a:moveTo>
                    <a:pt x="264" y="1"/>
                  </a:moveTo>
                  <a:cubicBezTo>
                    <a:pt x="118" y="1"/>
                    <a:pt x="1" y="118"/>
                    <a:pt x="1" y="264"/>
                  </a:cubicBezTo>
                  <a:cubicBezTo>
                    <a:pt x="1" y="412"/>
                    <a:pt x="118" y="529"/>
                    <a:pt x="264" y="529"/>
                  </a:cubicBezTo>
                  <a:lnTo>
                    <a:pt x="1421" y="529"/>
                  </a:lnTo>
                  <a:cubicBezTo>
                    <a:pt x="1567" y="529"/>
                    <a:pt x="1688" y="412"/>
                    <a:pt x="1688" y="264"/>
                  </a:cubicBezTo>
                  <a:cubicBezTo>
                    <a:pt x="1688" y="118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207;p46"/>
            <p:cNvSpPr/>
            <p:nvPr/>
          </p:nvSpPr>
          <p:spPr>
            <a:xfrm>
              <a:off x="3218736" y="2452119"/>
              <a:ext cx="65743" cy="20593"/>
            </a:xfrm>
            <a:custGeom>
              <a:avLst/>
              <a:gdLst/>
              <a:ahLst/>
              <a:cxnLst/>
              <a:rect l="l" t="t" r="r" b="b"/>
              <a:pathLst>
                <a:path w="1692" h="530" extrusionOk="0">
                  <a:moveTo>
                    <a:pt x="268" y="1"/>
                  </a:moveTo>
                  <a:cubicBezTo>
                    <a:pt x="121" y="1"/>
                    <a:pt x="1" y="118"/>
                    <a:pt x="1" y="264"/>
                  </a:cubicBezTo>
                  <a:cubicBezTo>
                    <a:pt x="1" y="412"/>
                    <a:pt x="121" y="529"/>
                    <a:pt x="268" y="529"/>
                  </a:cubicBezTo>
                  <a:lnTo>
                    <a:pt x="1424" y="529"/>
                  </a:lnTo>
                  <a:cubicBezTo>
                    <a:pt x="1571" y="529"/>
                    <a:pt x="1691" y="412"/>
                    <a:pt x="1691" y="264"/>
                  </a:cubicBezTo>
                  <a:cubicBezTo>
                    <a:pt x="1691" y="118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208;p46"/>
            <p:cNvSpPr/>
            <p:nvPr/>
          </p:nvSpPr>
          <p:spPr>
            <a:xfrm>
              <a:off x="3017154" y="2505079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1"/>
                  </a:moveTo>
                  <a:cubicBezTo>
                    <a:pt x="118" y="1"/>
                    <a:pt x="0" y="121"/>
                    <a:pt x="0" y="265"/>
                  </a:cubicBezTo>
                  <a:cubicBezTo>
                    <a:pt x="0" y="412"/>
                    <a:pt x="118" y="532"/>
                    <a:pt x="264" y="532"/>
                  </a:cubicBezTo>
                  <a:lnTo>
                    <a:pt x="1424" y="532"/>
                  </a:lnTo>
                  <a:cubicBezTo>
                    <a:pt x="1567" y="532"/>
                    <a:pt x="1687" y="412"/>
                    <a:pt x="1687" y="265"/>
                  </a:cubicBezTo>
                  <a:cubicBezTo>
                    <a:pt x="1687" y="121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209;p46"/>
            <p:cNvSpPr/>
            <p:nvPr/>
          </p:nvSpPr>
          <p:spPr>
            <a:xfrm>
              <a:off x="3118022" y="2505079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1"/>
                  </a:moveTo>
                  <a:cubicBezTo>
                    <a:pt x="118" y="1"/>
                    <a:pt x="1" y="121"/>
                    <a:pt x="1" y="265"/>
                  </a:cubicBezTo>
                  <a:cubicBezTo>
                    <a:pt x="1" y="412"/>
                    <a:pt x="118" y="532"/>
                    <a:pt x="264" y="532"/>
                  </a:cubicBezTo>
                  <a:lnTo>
                    <a:pt x="1421" y="532"/>
                  </a:lnTo>
                  <a:cubicBezTo>
                    <a:pt x="1567" y="532"/>
                    <a:pt x="1688" y="412"/>
                    <a:pt x="1688" y="265"/>
                  </a:cubicBezTo>
                  <a:cubicBezTo>
                    <a:pt x="1688" y="121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210;p46"/>
            <p:cNvSpPr/>
            <p:nvPr/>
          </p:nvSpPr>
          <p:spPr>
            <a:xfrm>
              <a:off x="3218736" y="2505079"/>
              <a:ext cx="65743" cy="20710"/>
            </a:xfrm>
            <a:custGeom>
              <a:avLst/>
              <a:gdLst/>
              <a:ahLst/>
              <a:cxnLst/>
              <a:rect l="l" t="t" r="r" b="b"/>
              <a:pathLst>
                <a:path w="1692" h="533" extrusionOk="0">
                  <a:moveTo>
                    <a:pt x="268" y="1"/>
                  </a:moveTo>
                  <a:cubicBezTo>
                    <a:pt x="121" y="1"/>
                    <a:pt x="1" y="121"/>
                    <a:pt x="1" y="265"/>
                  </a:cubicBezTo>
                  <a:cubicBezTo>
                    <a:pt x="1" y="412"/>
                    <a:pt x="121" y="532"/>
                    <a:pt x="268" y="532"/>
                  </a:cubicBezTo>
                  <a:lnTo>
                    <a:pt x="1424" y="532"/>
                  </a:lnTo>
                  <a:cubicBezTo>
                    <a:pt x="1571" y="532"/>
                    <a:pt x="1691" y="412"/>
                    <a:pt x="1691" y="265"/>
                  </a:cubicBezTo>
                  <a:cubicBezTo>
                    <a:pt x="1691" y="121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211;p46"/>
            <p:cNvSpPr/>
            <p:nvPr/>
          </p:nvSpPr>
          <p:spPr>
            <a:xfrm>
              <a:off x="3360130" y="2095270"/>
              <a:ext cx="284457" cy="648063"/>
            </a:xfrm>
            <a:custGeom>
              <a:avLst/>
              <a:gdLst/>
              <a:ahLst/>
              <a:cxnLst/>
              <a:rect l="l" t="t" r="r" b="b"/>
              <a:pathLst>
                <a:path w="7321" h="16679" extrusionOk="0">
                  <a:moveTo>
                    <a:pt x="7320" y="1"/>
                  </a:moveTo>
                  <a:lnTo>
                    <a:pt x="0" y="2730"/>
                  </a:lnTo>
                  <a:lnTo>
                    <a:pt x="0" y="16678"/>
                  </a:lnTo>
                  <a:lnTo>
                    <a:pt x="7320" y="16678"/>
                  </a:lnTo>
                  <a:lnTo>
                    <a:pt x="7320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212;p46"/>
            <p:cNvSpPr/>
            <p:nvPr/>
          </p:nvSpPr>
          <p:spPr>
            <a:xfrm>
              <a:off x="3394012" y="2246651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0"/>
                  </a:moveTo>
                  <a:cubicBezTo>
                    <a:pt x="77" y="0"/>
                    <a:pt x="0" y="80"/>
                    <a:pt x="0" y="174"/>
                  </a:cubicBezTo>
                  <a:cubicBezTo>
                    <a:pt x="0" y="271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71"/>
                    <a:pt x="5342" y="174"/>
                  </a:cubicBezTo>
                  <a:cubicBezTo>
                    <a:pt x="5342" y="80"/>
                    <a:pt x="5262" y="0"/>
                    <a:pt x="5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213;p46"/>
            <p:cNvSpPr/>
            <p:nvPr/>
          </p:nvSpPr>
          <p:spPr>
            <a:xfrm>
              <a:off x="3394012" y="2289469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1"/>
                  </a:moveTo>
                  <a:cubicBezTo>
                    <a:pt x="77" y="1"/>
                    <a:pt x="0" y="77"/>
                    <a:pt x="0" y="175"/>
                  </a:cubicBezTo>
                  <a:cubicBezTo>
                    <a:pt x="0" y="268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68"/>
                    <a:pt x="5342" y="175"/>
                  </a:cubicBezTo>
                  <a:cubicBezTo>
                    <a:pt x="5342" y="77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214;p46"/>
            <p:cNvSpPr/>
            <p:nvPr/>
          </p:nvSpPr>
          <p:spPr>
            <a:xfrm>
              <a:off x="3394012" y="2332172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1"/>
                  </a:moveTo>
                  <a:cubicBezTo>
                    <a:pt x="77" y="1"/>
                    <a:pt x="0" y="78"/>
                    <a:pt x="0" y="175"/>
                  </a:cubicBezTo>
                  <a:cubicBezTo>
                    <a:pt x="0" y="272"/>
                    <a:pt x="77" y="349"/>
                    <a:pt x="174" y="349"/>
                  </a:cubicBezTo>
                  <a:lnTo>
                    <a:pt x="5168" y="349"/>
                  </a:lnTo>
                  <a:cubicBezTo>
                    <a:pt x="5262" y="349"/>
                    <a:pt x="5342" y="272"/>
                    <a:pt x="5342" y="175"/>
                  </a:cubicBezTo>
                  <a:cubicBezTo>
                    <a:pt x="5342" y="78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215;p46"/>
            <p:cNvSpPr/>
            <p:nvPr/>
          </p:nvSpPr>
          <p:spPr>
            <a:xfrm>
              <a:off x="3394012" y="2375029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0"/>
                  </a:moveTo>
                  <a:cubicBezTo>
                    <a:pt x="77" y="0"/>
                    <a:pt x="0" y="77"/>
                    <a:pt x="0" y="174"/>
                  </a:cubicBezTo>
                  <a:cubicBezTo>
                    <a:pt x="0" y="268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68"/>
                    <a:pt x="5342" y="174"/>
                  </a:cubicBezTo>
                  <a:cubicBezTo>
                    <a:pt x="5342" y="77"/>
                    <a:pt x="5262" y="0"/>
                    <a:pt x="5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216;p46"/>
            <p:cNvSpPr/>
            <p:nvPr/>
          </p:nvSpPr>
          <p:spPr>
            <a:xfrm>
              <a:off x="3394012" y="2417732"/>
              <a:ext cx="207602" cy="13522"/>
            </a:xfrm>
            <a:custGeom>
              <a:avLst/>
              <a:gdLst/>
              <a:ahLst/>
              <a:cxnLst/>
              <a:rect l="l" t="t" r="r" b="b"/>
              <a:pathLst>
                <a:path w="5343" h="348" extrusionOk="0">
                  <a:moveTo>
                    <a:pt x="174" y="1"/>
                  </a:moveTo>
                  <a:cubicBezTo>
                    <a:pt x="77" y="1"/>
                    <a:pt x="0" y="77"/>
                    <a:pt x="0" y="174"/>
                  </a:cubicBezTo>
                  <a:cubicBezTo>
                    <a:pt x="0" y="272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72"/>
                    <a:pt x="5342" y="174"/>
                  </a:cubicBezTo>
                  <a:cubicBezTo>
                    <a:pt x="5342" y="77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217;p46"/>
            <p:cNvSpPr/>
            <p:nvPr/>
          </p:nvSpPr>
          <p:spPr>
            <a:xfrm>
              <a:off x="3394012" y="2460434"/>
              <a:ext cx="207602" cy="13522"/>
            </a:xfrm>
            <a:custGeom>
              <a:avLst/>
              <a:gdLst/>
              <a:ahLst/>
              <a:cxnLst/>
              <a:rect l="l" t="t" r="r" b="b"/>
              <a:pathLst>
                <a:path w="5343" h="348" extrusionOk="0">
                  <a:moveTo>
                    <a:pt x="174" y="1"/>
                  </a:moveTo>
                  <a:cubicBezTo>
                    <a:pt x="77" y="1"/>
                    <a:pt x="0" y="81"/>
                    <a:pt x="0" y="175"/>
                  </a:cubicBezTo>
                  <a:cubicBezTo>
                    <a:pt x="0" y="271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71"/>
                    <a:pt x="5342" y="175"/>
                  </a:cubicBezTo>
                  <a:cubicBezTo>
                    <a:pt x="5342" y="81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218;p46"/>
            <p:cNvSpPr/>
            <p:nvPr/>
          </p:nvSpPr>
          <p:spPr>
            <a:xfrm>
              <a:off x="3644552" y="2095270"/>
              <a:ext cx="110620" cy="648063"/>
            </a:xfrm>
            <a:custGeom>
              <a:avLst/>
              <a:gdLst/>
              <a:ahLst/>
              <a:cxnLst/>
              <a:rect l="l" t="t" r="r" b="b"/>
              <a:pathLst>
                <a:path w="2847" h="16679" extrusionOk="0">
                  <a:moveTo>
                    <a:pt x="0" y="1"/>
                  </a:moveTo>
                  <a:lnTo>
                    <a:pt x="0" y="16678"/>
                  </a:lnTo>
                  <a:lnTo>
                    <a:pt x="2846" y="16678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219;p46"/>
            <p:cNvSpPr/>
            <p:nvPr/>
          </p:nvSpPr>
          <p:spPr>
            <a:xfrm>
              <a:off x="2865151" y="1682352"/>
              <a:ext cx="419323" cy="148931"/>
            </a:xfrm>
            <a:custGeom>
              <a:avLst/>
              <a:gdLst/>
              <a:ahLst/>
              <a:cxnLst/>
              <a:rect l="l" t="t" r="r" b="b"/>
              <a:pathLst>
                <a:path w="10792" h="3833" extrusionOk="0">
                  <a:moveTo>
                    <a:pt x="1" y="1"/>
                  </a:moveTo>
                  <a:lnTo>
                    <a:pt x="1" y="3833"/>
                  </a:lnTo>
                  <a:lnTo>
                    <a:pt x="10791" y="3833"/>
                  </a:lnTo>
                  <a:lnTo>
                    <a:pt x="10791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220;p46"/>
            <p:cNvSpPr/>
            <p:nvPr/>
          </p:nvSpPr>
          <p:spPr>
            <a:xfrm>
              <a:off x="2895769" y="1682352"/>
              <a:ext cx="388705" cy="148931"/>
            </a:xfrm>
            <a:custGeom>
              <a:avLst/>
              <a:gdLst/>
              <a:ahLst/>
              <a:cxnLst/>
              <a:rect l="l" t="t" r="r" b="b"/>
              <a:pathLst>
                <a:path w="10004" h="3833" extrusionOk="0">
                  <a:moveTo>
                    <a:pt x="1" y="1"/>
                  </a:moveTo>
                  <a:lnTo>
                    <a:pt x="1" y="3833"/>
                  </a:lnTo>
                  <a:lnTo>
                    <a:pt x="10003" y="3833"/>
                  </a:lnTo>
                  <a:lnTo>
                    <a:pt x="10003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221;p46"/>
            <p:cNvSpPr/>
            <p:nvPr/>
          </p:nvSpPr>
          <p:spPr>
            <a:xfrm>
              <a:off x="3805103" y="1665372"/>
              <a:ext cx="231887" cy="1077954"/>
            </a:xfrm>
            <a:custGeom>
              <a:avLst/>
              <a:gdLst/>
              <a:ahLst/>
              <a:cxnLst/>
              <a:rect l="l" t="t" r="r" b="b"/>
              <a:pathLst>
                <a:path w="5968" h="27743" extrusionOk="0">
                  <a:moveTo>
                    <a:pt x="0" y="0"/>
                  </a:moveTo>
                  <a:lnTo>
                    <a:pt x="0" y="27742"/>
                  </a:lnTo>
                  <a:lnTo>
                    <a:pt x="5967" y="27742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222;p46"/>
            <p:cNvSpPr/>
            <p:nvPr/>
          </p:nvSpPr>
          <p:spPr>
            <a:xfrm>
              <a:off x="4036953" y="1665372"/>
              <a:ext cx="59370" cy="1077954"/>
            </a:xfrm>
            <a:custGeom>
              <a:avLst/>
              <a:gdLst/>
              <a:ahLst/>
              <a:cxnLst/>
              <a:rect l="l" t="t" r="r" b="b"/>
              <a:pathLst>
                <a:path w="1528" h="27743" extrusionOk="0">
                  <a:moveTo>
                    <a:pt x="0" y="0"/>
                  </a:moveTo>
                  <a:lnTo>
                    <a:pt x="0" y="27742"/>
                  </a:lnTo>
                  <a:lnTo>
                    <a:pt x="1527" y="27742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223;p46"/>
            <p:cNvSpPr/>
            <p:nvPr/>
          </p:nvSpPr>
          <p:spPr>
            <a:xfrm>
              <a:off x="4285240" y="1789438"/>
              <a:ext cx="59526" cy="953890"/>
            </a:xfrm>
            <a:custGeom>
              <a:avLst/>
              <a:gdLst/>
              <a:ahLst/>
              <a:cxnLst/>
              <a:rect l="l" t="t" r="r" b="b"/>
              <a:pathLst>
                <a:path w="1532" h="24550" extrusionOk="0">
                  <a:moveTo>
                    <a:pt x="1" y="1"/>
                  </a:moveTo>
                  <a:lnTo>
                    <a:pt x="1" y="24549"/>
                  </a:lnTo>
                  <a:lnTo>
                    <a:pt x="1531" y="24549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24;p46"/>
            <p:cNvSpPr/>
            <p:nvPr/>
          </p:nvSpPr>
          <p:spPr>
            <a:xfrm>
              <a:off x="4064580" y="1782172"/>
              <a:ext cx="231770" cy="961156"/>
            </a:xfrm>
            <a:custGeom>
              <a:avLst/>
              <a:gdLst/>
              <a:ahLst/>
              <a:cxnLst/>
              <a:rect l="l" t="t" r="r" b="b"/>
              <a:pathLst>
                <a:path w="5965" h="24737" extrusionOk="0">
                  <a:moveTo>
                    <a:pt x="1" y="1"/>
                  </a:moveTo>
                  <a:lnTo>
                    <a:pt x="1" y="24736"/>
                  </a:lnTo>
                  <a:lnTo>
                    <a:pt x="5964" y="24736"/>
                  </a:lnTo>
                  <a:lnTo>
                    <a:pt x="5964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25;p46"/>
            <p:cNvSpPr/>
            <p:nvPr/>
          </p:nvSpPr>
          <p:spPr>
            <a:xfrm>
              <a:off x="3837547" y="173791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4"/>
                  </a:moveTo>
                  <a:lnTo>
                    <a:pt x="1184" y="1948"/>
                  </a:lnTo>
                  <a:lnTo>
                    <a:pt x="114" y="1948"/>
                  </a:lnTo>
                  <a:lnTo>
                    <a:pt x="114" y="114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226;p46"/>
            <p:cNvSpPr/>
            <p:nvPr/>
          </p:nvSpPr>
          <p:spPr>
            <a:xfrm>
              <a:off x="3936085" y="173791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4"/>
                  </a:moveTo>
                  <a:lnTo>
                    <a:pt x="1183" y="1948"/>
                  </a:lnTo>
                  <a:lnTo>
                    <a:pt x="114" y="1948"/>
                  </a:lnTo>
                  <a:lnTo>
                    <a:pt x="114" y="114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227;p46"/>
            <p:cNvSpPr/>
            <p:nvPr/>
          </p:nvSpPr>
          <p:spPr>
            <a:xfrm>
              <a:off x="3837547" y="190122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4"/>
                  </a:moveTo>
                  <a:lnTo>
                    <a:pt x="1184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228;p46"/>
            <p:cNvSpPr/>
            <p:nvPr/>
          </p:nvSpPr>
          <p:spPr>
            <a:xfrm>
              <a:off x="3936085" y="190122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4"/>
                  </a:moveTo>
                  <a:lnTo>
                    <a:pt x="1183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229;p46"/>
            <p:cNvSpPr/>
            <p:nvPr/>
          </p:nvSpPr>
          <p:spPr>
            <a:xfrm>
              <a:off x="3837547" y="206437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8"/>
                  </a:moveTo>
                  <a:lnTo>
                    <a:pt x="1184" y="1949"/>
                  </a:lnTo>
                  <a:lnTo>
                    <a:pt x="114" y="1949"/>
                  </a:lnTo>
                  <a:lnTo>
                    <a:pt x="114" y="118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230;p46"/>
            <p:cNvSpPr/>
            <p:nvPr/>
          </p:nvSpPr>
          <p:spPr>
            <a:xfrm>
              <a:off x="3936085" y="206437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8"/>
                  </a:moveTo>
                  <a:lnTo>
                    <a:pt x="1183" y="1949"/>
                  </a:lnTo>
                  <a:lnTo>
                    <a:pt x="114" y="1949"/>
                  </a:lnTo>
                  <a:lnTo>
                    <a:pt x="114" y="118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231;p46"/>
            <p:cNvSpPr/>
            <p:nvPr/>
          </p:nvSpPr>
          <p:spPr>
            <a:xfrm>
              <a:off x="3837547" y="222768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8"/>
                  </a:moveTo>
                  <a:lnTo>
                    <a:pt x="1184" y="1948"/>
                  </a:lnTo>
                  <a:lnTo>
                    <a:pt x="114" y="1948"/>
                  </a:lnTo>
                  <a:lnTo>
                    <a:pt x="114" y="118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232;p46"/>
            <p:cNvSpPr/>
            <p:nvPr/>
          </p:nvSpPr>
          <p:spPr>
            <a:xfrm>
              <a:off x="3936085" y="222768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8"/>
                  </a:moveTo>
                  <a:lnTo>
                    <a:pt x="1183" y="1948"/>
                  </a:lnTo>
                  <a:lnTo>
                    <a:pt x="114" y="1948"/>
                  </a:lnTo>
                  <a:lnTo>
                    <a:pt x="114" y="118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233;p46"/>
            <p:cNvSpPr/>
            <p:nvPr/>
          </p:nvSpPr>
          <p:spPr>
            <a:xfrm>
              <a:off x="3837547" y="239099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4"/>
                  </a:moveTo>
                  <a:lnTo>
                    <a:pt x="1184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234;p46"/>
            <p:cNvSpPr/>
            <p:nvPr/>
          </p:nvSpPr>
          <p:spPr>
            <a:xfrm>
              <a:off x="3936085" y="239099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4"/>
                  </a:moveTo>
                  <a:lnTo>
                    <a:pt x="1183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235;p46"/>
            <p:cNvSpPr/>
            <p:nvPr/>
          </p:nvSpPr>
          <p:spPr>
            <a:xfrm>
              <a:off x="4607701" y="2163189"/>
              <a:ext cx="52882" cy="103898"/>
            </a:xfrm>
            <a:custGeom>
              <a:avLst/>
              <a:gdLst/>
              <a:ahLst/>
              <a:cxnLst/>
              <a:rect l="l" t="t" r="r" b="b"/>
              <a:pathLst>
                <a:path w="1361" h="2674" extrusionOk="0">
                  <a:moveTo>
                    <a:pt x="0" y="0"/>
                  </a:moveTo>
                  <a:lnTo>
                    <a:pt x="0" y="2673"/>
                  </a:lnTo>
                  <a:lnTo>
                    <a:pt x="1360" y="2673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236;p46"/>
            <p:cNvSpPr/>
            <p:nvPr/>
          </p:nvSpPr>
          <p:spPr>
            <a:xfrm>
              <a:off x="4703790" y="2185259"/>
              <a:ext cx="21720" cy="103859"/>
            </a:xfrm>
            <a:custGeom>
              <a:avLst/>
              <a:gdLst/>
              <a:ahLst/>
              <a:cxnLst/>
              <a:rect l="l" t="t" r="r" b="b"/>
              <a:pathLst>
                <a:path w="559" h="2673" extrusionOk="0">
                  <a:moveTo>
                    <a:pt x="0" y="1"/>
                  </a:moveTo>
                  <a:lnTo>
                    <a:pt x="0" y="2673"/>
                  </a:lnTo>
                  <a:lnTo>
                    <a:pt x="558" y="267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237;p46"/>
            <p:cNvSpPr/>
            <p:nvPr/>
          </p:nvSpPr>
          <p:spPr>
            <a:xfrm>
              <a:off x="4221400" y="1961063"/>
              <a:ext cx="21837" cy="388939"/>
            </a:xfrm>
            <a:custGeom>
              <a:avLst/>
              <a:gdLst/>
              <a:ahLst/>
              <a:cxnLst/>
              <a:rect l="l" t="t" r="r" b="b"/>
              <a:pathLst>
                <a:path w="562" h="10010" extrusionOk="0">
                  <a:moveTo>
                    <a:pt x="465" y="101"/>
                  </a:moveTo>
                  <a:lnTo>
                    <a:pt x="465" y="9913"/>
                  </a:lnTo>
                  <a:lnTo>
                    <a:pt x="97" y="9913"/>
                  </a:lnTo>
                  <a:lnTo>
                    <a:pt x="97" y="101"/>
                  </a:lnTo>
                  <a:close/>
                  <a:moveTo>
                    <a:pt x="0" y="1"/>
                  </a:moveTo>
                  <a:lnTo>
                    <a:pt x="0" y="10010"/>
                  </a:lnTo>
                  <a:lnTo>
                    <a:pt x="561" y="10010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238;p46"/>
            <p:cNvSpPr/>
            <p:nvPr/>
          </p:nvSpPr>
          <p:spPr>
            <a:xfrm>
              <a:off x="4465801" y="1961063"/>
              <a:ext cx="21875" cy="388939"/>
            </a:xfrm>
            <a:custGeom>
              <a:avLst/>
              <a:gdLst/>
              <a:ahLst/>
              <a:cxnLst/>
              <a:rect l="l" t="t" r="r" b="b"/>
              <a:pathLst>
                <a:path w="563" h="10010" extrusionOk="0">
                  <a:moveTo>
                    <a:pt x="462" y="101"/>
                  </a:moveTo>
                  <a:lnTo>
                    <a:pt x="462" y="9913"/>
                  </a:lnTo>
                  <a:lnTo>
                    <a:pt x="98" y="9913"/>
                  </a:lnTo>
                  <a:lnTo>
                    <a:pt x="98" y="101"/>
                  </a:lnTo>
                  <a:close/>
                  <a:moveTo>
                    <a:pt x="1" y="1"/>
                  </a:moveTo>
                  <a:lnTo>
                    <a:pt x="1" y="10010"/>
                  </a:lnTo>
                  <a:lnTo>
                    <a:pt x="562" y="10010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39;p46"/>
            <p:cNvSpPr/>
            <p:nvPr/>
          </p:nvSpPr>
          <p:spPr>
            <a:xfrm>
              <a:off x="4240090" y="1961568"/>
              <a:ext cx="116215" cy="96904"/>
            </a:xfrm>
            <a:custGeom>
              <a:avLst/>
              <a:gdLst/>
              <a:ahLst/>
              <a:cxnLst/>
              <a:rect l="l" t="t" r="r" b="b"/>
              <a:pathLst>
                <a:path w="2991" h="2494" extrusionOk="0">
                  <a:moveTo>
                    <a:pt x="64" y="1"/>
                  </a:moveTo>
                  <a:lnTo>
                    <a:pt x="0" y="74"/>
                  </a:lnTo>
                  <a:lnTo>
                    <a:pt x="2927" y="2493"/>
                  </a:lnTo>
                  <a:lnTo>
                    <a:pt x="2991" y="2420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40;p46"/>
            <p:cNvSpPr/>
            <p:nvPr/>
          </p:nvSpPr>
          <p:spPr>
            <a:xfrm>
              <a:off x="4240090" y="1961063"/>
              <a:ext cx="115710" cy="96516"/>
            </a:xfrm>
            <a:custGeom>
              <a:avLst/>
              <a:gdLst/>
              <a:ahLst/>
              <a:cxnLst/>
              <a:rect l="l" t="t" r="r" b="b"/>
              <a:pathLst>
                <a:path w="2978" h="2484" extrusionOk="0">
                  <a:moveTo>
                    <a:pt x="2914" y="1"/>
                  </a:moveTo>
                  <a:lnTo>
                    <a:pt x="0" y="2409"/>
                  </a:lnTo>
                  <a:lnTo>
                    <a:pt x="64" y="2483"/>
                  </a:lnTo>
                  <a:lnTo>
                    <a:pt x="2977" y="78"/>
                  </a:lnTo>
                  <a:lnTo>
                    <a:pt x="29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241;p46"/>
            <p:cNvSpPr/>
            <p:nvPr/>
          </p:nvSpPr>
          <p:spPr>
            <a:xfrm>
              <a:off x="4353275" y="1961568"/>
              <a:ext cx="116215" cy="96904"/>
            </a:xfrm>
            <a:custGeom>
              <a:avLst/>
              <a:gdLst/>
              <a:ahLst/>
              <a:cxnLst/>
              <a:rect l="l" t="t" r="r" b="b"/>
              <a:pathLst>
                <a:path w="2991" h="2494" extrusionOk="0">
                  <a:moveTo>
                    <a:pt x="64" y="1"/>
                  </a:moveTo>
                  <a:lnTo>
                    <a:pt x="1" y="74"/>
                  </a:lnTo>
                  <a:lnTo>
                    <a:pt x="2927" y="2493"/>
                  </a:lnTo>
                  <a:lnTo>
                    <a:pt x="2991" y="2420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242;p46"/>
            <p:cNvSpPr/>
            <p:nvPr/>
          </p:nvSpPr>
          <p:spPr>
            <a:xfrm>
              <a:off x="4353275" y="1961063"/>
              <a:ext cx="115710" cy="96516"/>
            </a:xfrm>
            <a:custGeom>
              <a:avLst/>
              <a:gdLst/>
              <a:ahLst/>
              <a:cxnLst/>
              <a:rect l="l" t="t" r="r" b="b"/>
              <a:pathLst>
                <a:path w="2978" h="2484" extrusionOk="0">
                  <a:moveTo>
                    <a:pt x="2914" y="1"/>
                  </a:moveTo>
                  <a:lnTo>
                    <a:pt x="1" y="2409"/>
                  </a:lnTo>
                  <a:lnTo>
                    <a:pt x="64" y="2483"/>
                  </a:lnTo>
                  <a:lnTo>
                    <a:pt x="2977" y="78"/>
                  </a:lnTo>
                  <a:lnTo>
                    <a:pt x="29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243;p46"/>
            <p:cNvSpPr/>
            <p:nvPr/>
          </p:nvSpPr>
          <p:spPr>
            <a:xfrm>
              <a:off x="4248910" y="2069198"/>
              <a:ext cx="315736" cy="674134"/>
            </a:xfrm>
            <a:custGeom>
              <a:avLst/>
              <a:gdLst/>
              <a:ahLst/>
              <a:cxnLst/>
              <a:rect l="l" t="t" r="r" b="b"/>
              <a:pathLst>
                <a:path w="8126" h="17350" extrusionOk="0">
                  <a:moveTo>
                    <a:pt x="1" y="1"/>
                  </a:moveTo>
                  <a:lnTo>
                    <a:pt x="1" y="17349"/>
                  </a:lnTo>
                  <a:lnTo>
                    <a:pt x="8125" y="17349"/>
                  </a:lnTo>
                  <a:lnTo>
                    <a:pt x="8125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244;p46"/>
            <p:cNvSpPr/>
            <p:nvPr/>
          </p:nvSpPr>
          <p:spPr>
            <a:xfrm>
              <a:off x="4143767" y="2069198"/>
              <a:ext cx="105180" cy="674134"/>
            </a:xfrm>
            <a:custGeom>
              <a:avLst/>
              <a:gdLst/>
              <a:ahLst/>
              <a:cxnLst/>
              <a:rect l="l" t="t" r="r" b="b"/>
              <a:pathLst>
                <a:path w="2707" h="17350" extrusionOk="0">
                  <a:moveTo>
                    <a:pt x="1" y="1"/>
                  </a:moveTo>
                  <a:lnTo>
                    <a:pt x="1" y="17349"/>
                  </a:lnTo>
                  <a:lnTo>
                    <a:pt x="2707" y="17349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245;p46"/>
            <p:cNvSpPr/>
            <p:nvPr/>
          </p:nvSpPr>
          <p:spPr>
            <a:xfrm>
              <a:off x="4300043" y="2131094"/>
              <a:ext cx="56107" cy="17718"/>
            </a:xfrm>
            <a:custGeom>
              <a:avLst/>
              <a:gdLst/>
              <a:ahLst/>
              <a:cxnLst/>
              <a:rect l="l" t="t" r="r" b="b"/>
              <a:pathLst>
                <a:path w="1444" h="456" extrusionOk="0">
                  <a:moveTo>
                    <a:pt x="14" y="1"/>
                  </a:moveTo>
                  <a:cubicBezTo>
                    <a:pt x="8" y="1"/>
                    <a:pt x="1" y="7"/>
                    <a:pt x="1" y="15"/>
                  </a:cubicBezTo>
                  <a:lnTo>
                    <a:pt x="1" y="442"/>
                  </a:lnTo>
                  <a:cubicBezTo>
                    <a:pt x="1" y="448"/>
                    <a:pt x="8" y="456"/>
                    <a:pt x="14" y="456"/>
                  </a:cubicBezTo>
                  <a:lnTo>
                    <a:pt x="1431" y="456"/>
                  </a:lnTo>
                  <a:cubicBezTo>
                    <a:pt x="1437" y="456"/>
                    <a:pt x="1444" y="448"/>
                    <a:pt x="1444" y="442"/>
                  </a:cubicBezTo>
                  <a:lnTo>
                    <a:pt x="1444" y="15"/>
                  </a:lnTo>
                  <a:cubicBezTo>
                    <a:pt x="1444" y="7"/>
                    <a:pt x="1437" y="1"/>
                    <a:pt x="143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246;p46"/>
            <p:cNvSpPr/>
            <p:nvPr/>
          </p:nvSpPr>
          <p:spPr>
            <a:xfrm>
              <a:off x="4386264" y="2131094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14" y="1"/>
                  </a:moveTo>
                  <a:cubicBezTo>
                    <a:pt x="7" y="1"/>
                    <a:pt x="0" y="7"/>
                    <a:pt x="0" y="15"/>
                  </a:cubicBezTo>
                  <a:lnTo>
                    <a:pt x="0" y="442"/>
                  </a:lnTo>
                  <a:cubicBezTo>
                    <a:pt x="0" y="448"/>
                    <a:pt x="7" y="456"/>
                    <a:pt x="14" y="456"/>
                  </a:cubicBezTo>
                  <a:lnTo>
                    <a:pt x="1430" y="456"/>
                  </a:lnTo>
                  <a:cubicBezTo>
                    <a:pt x="1437" y="456"/>
                    <a:pt x="1440" y="448"/>
                    <a:pt x="1440" y="442"/>
                  </a:cubicBezTo>
                  <a:lnTo>
                    <a:pt x="1440" y="15"/>
                  </a:lnTo>
                  <a:cubicBezTo>
                    <a:pt x="1440" y="7"/>
                    <a:pt x="1437" y="1"/>
                    <a:pt x="1430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247;p46"/>
            <p:cNvSpPr/>
            <p:nvPr/>
          </p:nvSpPr>
          <p:spPr>
            <a:xfrm>
              <a:off x="4472445" y="2131094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10" y="1"/>
                  </a:moveTo>
                  <a:cubicBezTo>
                    <a:pt x="4" y="1"/>
                    <a:pt x="1" y="7"/>
                    <a:pt x="1" y="15"/>
                  </a:cubicBezTo>
                  <a:lnTo>
                    <a:pt x="1" y="442"/>
                  </a:lnTo>
                  <a:cubicBezTo>
                    <a:pt x="1" y="448"/>
                    <a:pt x="4" y="456"/>
                    <a:pt x="10" y="456"/>
                  </a:cubicBezTo>
                  <a:lnTo>
                    <a:pt x="1430" y="456"/>
                  </a:lnTo>
                  <a:cubicBezTo>
                    <a:pt x="1437" y="456"/>
                    <a:pt x="1441" y="448"/>
                    <a:pt x="1441" y="442"/>
                  </a:cubicBezTo>
                  <a:lnTo>
                    <a:pt x="1441" y="15"/>
                  </a:lnTo>
                  <a:cubicBezTo>
                    <a:pt x="1441" y="7"/>
                    <a:pt x="1437" y="1"/>
                    <a:pt x="1430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48;p46"/>
            <p:cNvSpPr/>
            <p:nvPr/>
          </p:nvSpPr>
          <p:spPr>
            <a:xfrm>
              <a:off x="4300043" y="2176400"/>
              <a:ext cx="56107" cy="17718"/>
            </a:xfrm>
            <a:custGeom>
              <a:avLst/>
              <a:gdLst/>
              <a:ahLst/>
              <a:cxnLst/>
              <a:rect l="l" t="t" r="r" b="b"/>
              <a:pathLst>
                <a:path w="1444" h="456" extrusionOk="0">
                  <a:moveTo>
                    <a:pt x="228" y="1"/>
                  </a:moveTo>
                  <a:cubicBezTo>
                    <a:pt x="105" y="1"/>
                    <a:pt x="1" y="104"/>
                    <a:pt x="1" y="229"/>
                  </a:cubicBezTo>
                  <a:cubicBezTo>
                    <a:pt x="1" y="352"/>
                    <a:pt x="105" y="455"/>
                    <a:pt x="228" y="455"/>
                  </a:cubicBezTo>
                  <a:lnTo>
                    <a:pt x="1217" y="455"/>
                  </a:lnTo>
                  <a:cubicBezTo>
                    <a:pt x="1340" y="455"/>
                    <a:pt x="1444" y="352"/>
                    <a:pt x="1444" y="229"/>
                  </a:cubicBezTo>
                  <a:cubicBezTo>
                    <a:pt x="1444" y="104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49;p46"/>
            <p:cNvSpPr/>
            <p:nvPr/>
          </p:nvSpPr>
          <p:spPr>
            <a:xfrm>
              <a:off x="4386264" y="2176400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227" y="1"/>
                  </a:moveTo>
                  <a:cubicBezTo>
                    <a:pt x="100" y="1"/>
                    <a:pt x="0" y="104"/>
                    <a:pt x="0" y="229"/>
                  </a:cubicBezTo>
                  <a:cubicBezTo>
                    <a:pt x="0" y="352"/>
                    <a:pt x="100" y="455"/>
                    <a:pt x="227" y="455"/>
                  </a:cubicBezTo>
                  <a:lnTo>
                    <a:pt x="1216" y="455"/>
                  </a:lnTo>
                  <a:cubicBezTo>
                    <a:pt x="1340" y="455"/>
                    <a:pt x="1440" y="352"/>
                    <a:pt x="1440" y="229"/>
                  </a:cubicBezTo>
                  <a:cubicBezTo>
                    <a:pt x="1440" y="104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50;p46"/>
            <p:cNvSpPr/>
            <p:nvPr/>
          </p:nvSpPr>
          <p:spPr>
            <a:xfrm>
              <a:off x="4472445" y="2176400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224" y="1"/>
                  </a:moveTo>
                  <a:cubicBezTo>
                    <a:pt x="101" y="1"/>
                    <a:pt x="1" y="104"/>
                    <a:pt x="1" y="229"/>
                  </a:cubicBezTo>
                  <a:cubicBezTo>
                    <a:pt x="1" y="352"/>
                    <a:pt x="101" y="455"/>
                    <a:pt x="224" y="455"/>
                  </a:cubicBezTo>
                  <a:lnTo>
                    <a:pt x="1216" y="455"/>
                  </a:lnTo>
                  <a:cubicBezTo>
                    <a:pt x="1341" y="455"/>
                    <a:pt x="1441" y="352"/>
                    <a:pt x="1441" y="229"/>
                  </a:cubicBezTo>
                  <a:cubicBezTo>
                    <a:pt x="1441" y="104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51;p46"/>
            <p:cNvSpPr/>
            <p:nvPr/>
          </p:nvSpPr>
          <p:spPr>
            <a:xfrm>
              <a:off x="4300043" y="2221705"/>
              <a:ext cx="56107" cy="17601"/>
            </a:xfrm>
            <a:custGeom>
              <a:avLst/>
              <a:gdLst/>
              <a:ahLst/>
              <a:cxnLst/>
              <a:rect l="l" t="t" r="r" b="b"/>
              <a:pathLst>
                <a:path w="1444" h="453" extrusionOk="0">
                  <a:moveTo>
                    <a:pt x="228" y="1"/>
                  </a:moveTo>
                  <a:cubicBezTo>
                    <a:pt x="105" y="1"/>
                    <a:pt x="1" y="105"/>
                    <a:pt x="1" y="228"/>
                  </a:cubicBezTo>
                  <a:cubicBezTo>
                    <a:pt x="1" y="352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2"/>
                    <a:pt x="1444" y="228"/>
                  </a:cubicBezTo>
                  <a:cubicBezTo>
                    <a:pt x="1444" y="105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52;p46"/>
            <p:cNvSpPr/>
            <p:nvPr/>
          </p:nvSpPr>
          <p:spPr>
            <a:xfrm>
              <a:off x="4386264" y="2221705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7" y="1"/>
                  </a:moveTo>
                  <a:cubicBezTo>
                    <a:pt x="100" y="1"/>
                    <a:pt x="0" y="105"/>
                    <a:pt x="0" y="228"/>
                  </a:cubicBezTo>
                  <a:cubicBezTo>
                    <a:pt x="0" y="352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2"/>
                    <a:pt x="1440" y="228"/>
                  </a:cubicBezTo>
                  <a:cubicBezTo>
                    <a:pt x="1440" y="105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253;p46"/>
            <p:cNvSpPr/>
            <p:nvPr/>
          </p:nvSpPr>
          <p:spPr>
            <a:xfrm>
              <a:off x="4472445" y="2221705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4" y="1"/>
                  </a:moveTo>
                  <a:cubicBezTo>
                    <a:pt x="101" y="1"/>
                    <a:pt x="1" y="105"/>
                    <a:pt x="1" y="228"/>
                  </a:cubicBezTo>
                  <a:cubicBezTo>
                    <a:pt x="1" y="352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2"/>
                    <a:pt x="1441" y="228"/>
                  </a:cubicBezTo>
                  <a:cubicBezTo>
                    <a:pt x="1441" y="105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54;p46"/>
            <p:cNvSpPr/>
            <p:nvPr/>
          </p:nvSpPr>
          <p:spPr>
            <a:xfrm>
              <a:off x="4300043" y="2267050"/>
              <a:ext cx="56107" cy="17524"/>
            </a:xfrm>
            <a:custGeom>
              <a:avLst/>
              <a:gdLst/>
              <a:ahLst/>
              <a:cxnLst/>
              <a:rect l="l" t="t" r="r" b="b"/>
              <a:pathLst>
                <a:path w="1444" h="451" extrusionOk="0">
                  <a:moveTo>
                    <a:pt x="228" y="0"/>
                  </a:moveTo>
                  <a:cubicBezTo>
                    <a:pt x="105" y="0"/>
                    <a:pt x="1" y="104"/>
                    <a:pt x="1" y="227"/>
                  </a:cubicBezTo>
                  <a:cubicBezTo>
                    <a:pt x="1" y="351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51"/>
                    <a:pt x="1444" y="227"/>
                  </a:cubicBezTo>
                  <a:cubicBezTo>
                    <a:pt x="1444" y="104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55;p46"/>
            <p:cNvSpPr/>
            <p:nvPr/>
          </p:nvSpPr>
          <p:spPr>
            <a:xfrm>
              <a:off x="4386264" y="2267050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7" y="0"/>
                  </a:moveTo>
                  <a:cubicBezTo>
                    <a:pt x="100" y="0"/>
                    <a:pt x="0" y="104"/>
                    <a:pt x="0" y="227"/>
                  </a:cubicBezTo>
                  <a:cubicBezTo>
                    <a:pt x="0" y="351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51"/>
                    <a:pt x="1440" y="227"/>
                  </a:cubicBezTo>
                  <a:cubicBezTo>
                    <a:pt x="1440" y="104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56;p46"/>
            <p:cNvSpPr/>
            <p:nvPr/>
          </p:nvSpPr>
          <p:spPr>
            <a:xfrm>
              <a:off x="4472445" y="2267050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4" y="0"/>
                  </a:moveTo>
                  <a:cubicBezTo>
                    <a:pt x="101" y="0"/>
                    <a:pt x="1" y="104"/>
                    <a:pt x="1" y="227"/>
                  </a:cubicBezTo>
                  <a:cubicBezTo>
                    <a:pt x="1" y="351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51"/>
                    <a:pt x="1441" y="227"/>
                  </a:cubicBezTo>
                  <a:cubicBezTo>
                    <a:pt x="1441" y="104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57;p46"/>
            <p:cNvSpPr/>
            <p:nvPr/>
          </p:nvSpPr>
          <p:spPr>
            <a:xfrm>
              <a:off x="4300043" y="2312355"/>
              <a:ext cx="56107" cy="17524"/>
            </a:xfrm>
            <a:custGeom>
              <a:avLst/>
              <a:gdLst/>
              <a:ahLst/>
              <a:cxnLst/>
              <a:rect l="l" t="t" r="r" b="b"/>
              <a:pathLst>
                <a:path w="1444" h="451" extrusionOk="0">
                  <a:moveTo>
                    <a:pt x="228" y="0"/>
                  </a:moveTo>
                  <a:cubicBezTo>
                    <a:pt x="105" y="0"/>
                    <a:pt x="1" y="100"/>
                    <a:pt x="1" y="227"/>
                  </a:cubicBezTo>
                  <a:cubicBezTo>
                    <a:pt x="1" y="350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50"/>
                    <a:pt x="1444" y="227"/>
                  </a:cubicBezTo>
                  <a:cubicBezTo>
                    <a:pt x="1444" y="100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258;p46"/>
            <p:cNvSpPr/>
            <p:nvPr/>
          </p:nvSpPr>
          <p:spPr>
            <a:xfrm>
              <a:off x="4386264" y="2312355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7" y="0"/>
                  </a:moveTo>
                  <a:cubicBezTo>
                    <a:pt x="100" y="0"/>
                    <a:pt x="0" y="100"/>
                    <a:pt x="0" y="227"/>
                  </a:cubicBezTo>
                  <a:cubicBezTo>
                    <a:pt x="0" y="350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50"/>
                    <a:pt x="1440" y="227"/>
                  </a:cubicBezTo>
                  <a:cubicBezTo>
                    <a:pt x="1440" y="100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259;p46"/>
            <p:cNvSpPr/>
            <p:nvPr/>
          </p:nvSpPr>
          <p:spPr>
            <a:xfrm>
              <a:off x="4472445" y="2312355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4" y="0"/>
                  </a:moveTo>
                  <a:cubicBezTo>
                    <a:pt x="101" y="0"/>
                    <a:pt x="1" y="100"/>
                    <a:pt x="1" y="227"/>
                  </a:cubicBezTo>
                  <a:cubicBezTo>
                    <a:pt x="1" y="350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50"/>
                    <a:pt x="1441" y="227"/>
                  </a:cubicBezTo>
                  <a:cubicBezTo>
                    <a:pt x="1441" y="100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260;p46"/>
            <p:cNvSpPr/>
            <p:nvPr/>
          </p:nvSpPr>
          <p:spPr>
            <a:xfrm>
              <a:off x="4300043" y="2357622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1"/>
                  </a:moveTo>
                  <a:cubicBezTo>
                    <a:pt x="105" y="1"/>
                    <a:pt x="1" y="101"/>
                    <a:pt x="1" y="228"/>
                  </a:cubicBezTo>
                  <a:cubicBezTo>
                    <a:pt x="1" y="351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51"/>
                    <a:pt x="1444" y="228"/>
                  </a:cubicBezTo>
                  <a:cubicBezTo>
                    <a:pt x="1444" y="101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261;p46"/>
            <p:cNvSpPr/>
            <p:nvPr/>
          </p:nvSpPr>
          <p:spPr>
            <a:xfrm>
              <a:off x="4386264" y="2357622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1"/>
                  </a:moveTo>
                  <a:cubicBezTo>
                    <a:pt x="100" y="1"/>
                    <a:pt x="0" y="101"/>
                    <a:pt x="0" y="228"/>
                  </a:cubicBezTo>
                  <a:cubicBezTo>
                    <a:pt x="0" y="351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51"/>
                    <a:pt x="1440" y="228"/>
                  </a:cubicBezTo>
                  <a:cubicBezTo>
                    <a:pt x="1440" y="101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262;p46"/>
            <p:cNvSpPr/>
            <p:nvPr/>
          </p:nvSpPr>
          <p:spPr>
            <a:xfrm>
              <a:off x="4472445" y="2357622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1"/>
                  </a:moveTo>
                  <a:cubicBezTo>
                    <a:pt x="101" y="1"/>
                    <a:pt x="1" y="101"/>
                    <a:pt x="1" y="228"/>
                  </a:cubicBezTo>
                  <a:cubicBezTo>
                    <a:pt x="1" y="351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51"/>
                    <a:pt x="1441" y="228"/>
                  </a:cubicBezTo>
                  <a:cubicBezTo>
                    <a:pt x="1441" y="101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263;p46"/>
            <p:cNvSpPr/>
            <p:nvPr/>
          </p:nvSpPr>
          <p:spPr>
            <a:xfrm>
              <a:off x="4300043" y="2402928"/>
              <a:ext cx="56107" cy="17601"/>
            </a:xfrm>
            <a:custGeom>
              <a:avLst/>
              <a:gdLst/>
              <a:ahLst/>
              <a:cxnLst/>
              <a:rect l="l" t="t" r="r" b="b"/>
              <a:pathLst>
                <a:path w="1444" h="453" extrusionOk="0">
                  <a:moveTo>
                    <a:pt x="228" y="1"/>
                  </a:moveTo>
                  <a:cubicBezTo>
                    <a:pt x="105" y="1"/>
                    <a:pt x="1" y="101"/>
                    <a:pt x="1" y="224"/>
                  </a:cubicBezTo>
                  <a:cubicBezTo>
                    <a:pt x="1" y="352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2"/>
                    <a:pt x="1444" y="224"/>
                  </a:cubicBezTo>
                  <a:cubicBezTo>
                    <a:pt x="1444" y="101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264;p46"/>
            <p:cNvSpPr/>
            <p:nvPr/>
          </p:nvSpPr>
          <p:spPr>
            <a:xfrm>
              <a:off x="4386264" y="2402928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7" y="1"/>
                  </a:moveTo>
                  <a:cubicBezTo>
                    <a:pt x="100" y="1"/>
                    <a:pt x="0" y="101"/>
                    <a:pt x="0" y="224"/>
                  </a:cubicBezTo>
                  <a:cubicBezTo>
                    <a:pt x="0" y="352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2"/>
                    <a:pt x="1440" y="224"/>
                  </a:cubicBezTo>
                  <a:cubicBezTo>
                    <a:pt x="1440" y="101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265;p46"/>
            <p:cNvSpPr/>
            <p:nvPr/>
          </p:nvSpPr>
          <p:spPr>
            <a:xfrm>
              <a:off x="4472445" y="2402928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4" y="1"/>
                  </a:moveTo>
                  <a:cubicBezTo>
                    <a:pt x="101" y="1"/>
                    <a:pt x="1" y="101"/>
                    <a:pt x="1" y="224"/>
                  </a:cubicBezTo>
                  <a:cubicBezTo>
                    <a:pt x="1" y="352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2"/>
                    <a:pt x="1441" y="224"/>
                  </a:cubicBezTo>
                  <a:cubicBezTo>
                    <a:pt x="1441" y="101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266;p46"/>
            <p:cNvSpPr/>
            <p:nvPr/>
          </p:nvSpPr>
          <p:spPr>
            <a:xfrm>
              <a:off x="4300043" y="2448233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0"/>
                  </a:moveTo>
                  <a:cubicBezTo>
                    <a:pt x="105" y="0"/>
                    <a:pt x="1" y="101"/>
                    <a:pt x="1" y="224"/>
                  </a:cubicBezTo>
                  <a:cubicBezTo>
                    <a:pt x="1" y="352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2"/>
                    <a:pt x="1444" y="224"/>
                  </a:cubicBezTo>
                  <a:cubicBezTo>
                    <a:pt x="1444" y="101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267;p46"/>
            <p:cNvSpPr/>
            <p:nvPr/>
          </p:nvSpPr>
          <p:spPr>
            <a:xfrm>
              <a:off x="4386264" y="2448233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0"/>
                  </a:moveTo>
                  <a:cubicBezTo>
                    <a:pt x="100" y="0"/>
                    <a:pt x="0" y="101"/>
                    <a:pt x="0" y="224"/>
                  </a:cubicBezTo>
                  <a:cubicBezTo>
                    <a:pt x="0" y="352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2"/>
                    <a:pt x="1440" y="224"/>
                  </a:cubicBezTo>
                  <a:cubicBezTo>
                    <a:pt x="1440" y="101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268;p46"/>
            <p:cNvSpPr/>
            <p:nvPr/>
          </p:nvSpPr>
          <p:spPr>
            <a:xfrm>
              <a:off x="4472445" y="2448233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0"/>
                  </a:moveTo>
                  <a:cubicBezTo>
                    <a:pt x="101" y="0"/>
                    <a:pt x="1" y="101"/>
                    <a:pt x="1" y="224"/>
                  </a:cubicBezTo>
                  <a:cubicBezTo>
                    <a:pt x="1" y="352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2"/>
                    <a:pt x="1441" y="224"/>
                  </a:cubicBezTo>
                  <a:cubicBezTo>
                    <a:pt x="1441" y="101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269;p46"/>
            <p:cNvSpPr/>
            <p:nvPr/>
          </p:nvSpPr>
          <p:spPr>
            <a:xfrm>
              <a:off x="4300043" y="2493539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0"/>
                  </a:moveTo>
                  <a:cubicBezTo>
                    <a:pt x="105" y="0"/>
                    <a:pt x="1" y="100"/>
                    <a:pt x="1" y="225"/>
                  </a:cubicBezTo>
                  <a:cubicBezTo>
                    <a:pt x="1" y="351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1"/>
                    <a:pt x="1444" y="225"/>
                  </a:cubicBezTo>
                  <a:cubicBezTo>
                    <a:pt x="1444" y="100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270;p46"/>
            <p:cNvSpPr/>
            <p:nvPr/>
          </p:nvSpPr>
          <p:spPr>
            <a:xfrm>
              <a:off x="4386264" y="2493539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0"/>
                  </a:moveTo>
                  <a:cubicBezTo>
                    <a:pt x="100" y="0"/>
                    <a:pt x="0" y="100"/>
                    <a:pt x="0" y="225"/>
                  </a:cubicBezTo>
                  <a:cubicBezTo>
                    <a:pt x="0" y="351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1"/>
                    <a:pt x="1440" y="225"/>
                  </a:cubicBezTo>
                  <a:cubicBezTo>
                    <a:pt x="1440" y="100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271;p46"/>
            <p:cNvSpPr/>
            <p:nvPr/>
          </p:nvSpPr>
          <p:spPr>
            <a:xfrm>
              <a:off x="4472445" y="2493539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0"/>
                  </a:moveTo>
                  <a:cubicBezTo>
                    <a:pt x="101" y="0"/>
                    <a:pt x="1" y="100"/>
                    <a:pt x="1" y="225"/>
                  </a:cubicBezTo>
                  <a:cubicBezTo>
                    <a:pt x="1" y="351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1"/>
                    <a:pt x="1441" y="225"/>
                  </a:cubicBezTo>
                  <a:cubicBezTo>
                    <a:pt x="1441" y="100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272;p46"/>
            <p:cNvSpPr/>
            <p:nvPr/>
          </p:nvSpPr>
          <p:spPr>
            <a:xfrm>
              <a:off x="4300043" y="2538844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1"/>
                  </a:moveTo>
                  <a:cubicBezTo>
                    <a:pt x="105" y="1"/>
                    <a:pt x="1" y="101"/>
                    <a:pt x="1" y="225"/>
                  </a:cubicBezTo>
                  <a:cubicBezTo>
                    <a:pt x="1" y="348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48"/>
                    <a:pt x="1444" y="225"/>
                  </a:cubicBezTo>
                  <a:cubicBezTo>
                    <a:pt x="1444" y="101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273;p46"/>
            <p:cNvSpPr/>
            <p:nvPr/>
          </p:nvSpPr>
          <p:spPr>
            <a:xfrm>
              <a:off x="4386264" y="2538844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1"/>
                  </a:moveTo>
                  <a:cubicBezTo>
                    <a:pt x="100" y="1"/>
                    <a:pt x="0" y="101"/>
                    <a:pt x="0" y="225"/>
                  </a:cubicBezTo>
                  <a:cubicBezTo>
                    <a:pt x="0" y="348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48"/>
                    <a:pt x="1440" y="225"/>
                  </a:cubicBezTo>
                  <a:cubicBezTo>
                    <a:pt x="1440" y="101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274;p46"/>
            <p:cNvSpPr/>
            <p:nvPr/>
          </p:nvSpPr>
          <p:spPr>
            <a:xfrm>
              <a:off x="4472445" y="2538844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1"/>
                  </a:moveTo>
                  <a:cubicBezTo>
                    <a:pt x="101" y="1"/>
                    <a:pt x="1" y="101"/>
                    <a:pt x="1" y="225"/>
                  </a:cubicBezTo>
                  <a:cubicBezTo>
                    <a:pt x="1" y="348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48"/>
                    <a:pt x="1441" y="225"/>
                  </a:cubicBezTo>
                  <a:cubicBezTo>
                    <a:pt x="1441" y="101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275;p46"/>
            <p:cNvSpPr/>
            <p:nvPr/>
          </p:nvSpPr>
          <p:spPr>
            <a:xfrm>
              <a:off x="4593169" y="2189650"/>
              <a:ext cx="243038" cy="553684"/>
            </a:xfrm>
            <a:custGeom>
              <a:avLst/>
              <a:gdLst/>
              <a:ahLst/>
              <a:cxnLst/>
              <a:rect l="l" t="t" r="r" b="b"/>
              <a:pathLst>
                <a:path w="6255" h="14250" extrusionOk="0">
                  <a:moveTo>
                    <a:pt x="6255" y="1"/>
                  </a:moveTo>
                  <a:lnTo>
                    <a:pt x="1" y="2333"/>
                  </a:lnTo>
                  <a:lnTo>
                    <a:pt x="1" y="14249"/>
                  </a:lnTo>
                  <a:lnTo>
                    <a:pt x="6255" y="14249"/>
                  </a:lnTo>
                  <a:lnTo>
                    <a:pt x="6255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276;p46"/>
            <p:cNvSpPr/>
            <p:nvPr/>
          </p:nvSpPr>
          <p:spPr>
            <a:xfrm>
              <a:off x="4622116" y="2318961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51"/>
                  </a:cubicBezTo>
                  <a:cubicBezTo>
                    <a:pt x="1" y="231"/>
                    <a:pt x="67" y="297"/>
                    <a:pt x="147" y="297"/>
                  </a:cubicBezTo>
                  <a:lnTo>
                    <a:pt x="4414" y="297"/>
                  </a:lnTo>
                  <a:cubicBezTo>
                    <a:pt x="4497" y="297"/>
                    <a:pt x="4564" y="231"/>
                    <a:pt x="4564" y="151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277;p46"/>
            <p:cNvSpPr/>
            <p:nvPr/>
          </p:nvSpPr>
          <p:spPr>
            <a:xfrm>
              <a:off x="4622116" y="2355563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48"/>
                  </a:cubicBezTo>
                  <a:cubicBezTo>
                    <a:pt x="1" y="231"/>
                    <a:pt x="67" y="298"/>
                    <a:pt x="147" y="298"/>
                  </a:cubicBezTo>
                  <a:lnTo>
                    <a:pt x="4414" y="298"/>
                  </a:lnTo>
                  <a:cubicBezTo>
                    <a:pt x="4497" y="298"/>
                    <a:pt x="4564" y="231"/>
                    <a:pt x="4564" y="148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278;p46"/>
            <p:cNvSpPr/>
            <p:nvPr/>
          </p:nvSpPr>
          <p:spPr>
            <a:xfrm>
              <a:off x="4622116" y="2392048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51"/>
                  </a:cubicBezTo>
                  <a:cubicBezTo>
                    <a:pt x="1" y="231"/>
                    <a:pt x="67" y="297"/>
                    <a:pt x="147" y="297"/>
                  </a:cubicBezTo>
                  <a:lnTo>
                    <a:pt x="4414" y="297"/>
                  </a:lnTo>
                  <a:cubicBezTo>
                    <a:pt x="4497" y="297"/>
                    <a:pt x="4564" y="231"/>
                    <a:pt x="4564" y="151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279;p46"/>
            <p:cNvSpPr/>
            <p:nvPr/>
          </p:nvSpPr>
          <p:spPr>
            <a:xfrm>
              <a:off x="4622116" y="2428650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47"/>
                  </a:cubicBezTo>
                  <a:cubicBezTo>
                    <a:pt x="1" y="231"/>
                    <a:pt x="67" y="298"/>
                    <a:pt x="147" y="298"/>
                  </a:cubicBezTo>
                  <a:lnTo>
                    <a:pt x="4414" y="298"/>
                  </a:lnTo>
                  <a:cubicBezTo>
                    <a:pt x="4497" y="298"/>
                    <a:pt x="4564" y="231"/>
                    <a:pt x="4564" y="147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280;p46"/>
            <p:cNvSpPr/>
            <p:nvPr/>
          </p:nvSpPr>
          <p:spPr>
            <a:xfrm>
              <a:off x="4622116" y="2465135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50"/>
                  </a:cubicBezTo>
                  <a:cubicBezTo>
                    <a:pt x="1" y="230"/>
                    <a:pt x="67" y="298"/>
                    <a:pt x="147" y="298"/>
                  </a:cubicBezTo>
                  <a:lnTo>
                    <a:pt x="4414" y="298"/>
                  </a:lnTo>
                  <a:cubicBezTo>
                    <a:pt x="4497" y="298"/>
                    <a:pt x="4564" y="230"/>
                    <a:pt x="4564" y="150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281;p46"/>
            <p:cNvSpPr/>
            <p:nvPr/>
          </p:nvSpPr>
          <p:spPr>
            <a:xfrm>
              <a:off x="4622116" y="2501737"/>
              <a:ext cx="177373" cy="11462"/>
            </a:xfrm>
            <a:custGeom>
              <a:avLst/>
              <a:gdLst/>
              <a:ahLst/>
              <a:cxnLst/>
              <a:rect l="l" t="t" r="r" b="b"/>
              <a:pathLst>
                <a:path w="4565" h="295" extrusionOk="0">
                  <a:moveTo>
                    <a:pt x="147" y="0"/>
                  </a:moveTo>
                  <a:cubicBezTo>
                    <a:pt x="67" y="0"/>
                    <a:pt x="1" y="63"/>
                    <a:pt x="1" y="147"/>
                  </a:cubicBezTo>
                  <a:cubicBezTo>
                    <a:pt x="1" y="230"/>
                    <a:pt x="67" y="294"/>
                    <a:pt x="147" y="294"/>
                  </a:cubicBezTo>
                  <a:lnTo>
                    <a:pt x="4414" y="294"/>
                  </a:lnTo>
                  <a:cubicBezTo>
                    <a:pt x="4497" y="294"/>
                    <a:pt x="4564" y="230"/>
                    <a:pt x="4564" y="147"/>
                  </a:cubicBezTo>
                  <a:cubicBezTo>
                    <a:pt x="4564" y="63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282;p46"/>
            <p:cNvSpPr/>
            <p:nvPr/>
          </p:nvSpPr>
          <p:spPr>
            <a:xfrm>
              <a:off x="4836171" y="2189650"/>
              <a:ext cx="94418" cy="553684"/>
            </a:xfrm>
            <a:custGeom>
              <a:avLst/>
              <a:gdLst/>
              <a:ahLst/>
              <a:cxnLst/>
              <a:rect l="l" t="t" r="r" b="b"/>
              <a:pathLst>
                <a:path w="2430" h="14250" extrusionOk="0">
                  <a:moveTo>
                    <a:pt x="1" y="1"/>
                  </a:moveTo>
                  <a:lnTo>
                    <a:pt x="1" y="14249"/>
                  </a:lnTo>
                  <a:lnTo>
                    <a:pt x="2429" y="14249"/>
                  </a:lnTo>
                  <a:lnTo>
                    <a:pt x="2429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283;p46"/>
            <p:cNvSpPr/>
            <p:nvPr/>
          </p:nvSpPr>
          <p:spPr>
            <a:xfrm>
              <a:off x="4170266" y="1835792"/>
              <a:ext cx="358165" cy="127250"/>
            </a:xfrm>
            <a:custGeom>
              <a:avLst/>
              <a:gdLst/>
              <a:ahLst/>
              <a:cxnLst/>
              <a:rect l="l" t="t" r="r" b="b"/>
              <a:pathLst>
                <a:path w="9218" h="3275" extrusionOk="0">
                  <a:moveTo>
                    <a:pt x="0" y="1"/>
                  </a:moveTo>
                  <a:lnTo>
                    <a:pt x="0" y="3275"/>
                  </a:lnTo>
                  <a:lnTo>
                    <a:pt x="9218" y="3275"/>
                  </a:lnTo>
                  <a:lnTo>
                    <a:pt x="9218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284;p46"/>
            <p:cNvSpPr/>
            <p:nvPr/>
          </p:nvSpPr>
          <p:spPr>
            <a:xfrm>
              <a:off x="4196338" y="1835792"/>
              <a:ext cx="332094" cy="127250"/>
            </a:xfrm>
            <a:custGeom>
              <a:avLst/>
              <a:gdLst/>
              <a:ahLst/>
              <a:cxnLst/>
              <a:rect l="l" t="t" r="r" b="b"/>
              <a:pathLst>
                <a:path w="8547" h="3275" extrusionOk="0">
                  <a:moveTo>
                    <a:pt x="0" y="1"/>
                  </a:moveTo>
                  <a:lnTo>
                    <a:pt x="0" y="3275"/>
                  </a:lnTo>
                  <a:lnTo>
                    <a:pt x="8547" y="3275"/>
                  </a:lnTo>
                  <a:lnTo>
                    <a:pt x="854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285;p46"/>
            <p:cNvSpPr/>
            <p:nvPr/>
          </p:nvSpPr>
          <p:spPr>
            <a:xfrm>
              <a:off x="4973369" y="1822310"/>
              <a:ext cx="198005" cy="921019"/>
            </a:xfrm>
            <a:custGeom>
              <a:avLst/>
              <a:gdLst/>
              <a:ahLst/>
              <a:cxnLst/>
              <a:rect l="l" t="t" r="r" b="b"/>
              <a:pathLst>
                <a:path w="5096" h="23704" extrusionOk="0">
                  <a:moveTo>
                    <a:pt x="1" y="1"/>
                  </a:moveTo>
                  <a:lnTo>
                    <a:pt x="1" y="23703"/>
                  </a:lnTo>
                  <a:lnTo>
                    <a:pt x="5095" y="23703"/>
                  </a:lnTo>
                  <a:lnTo>
                    <a:pt x="5095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286;p46"/>
            <p:cNvSpPr/>
            <p:nvPr/>
          </p:nvSpPr>
          <p:spPr>
            <a:xfrm>
              <a:off x="5171338" y="1822310"/>
              <a:ext cx="50783" cy="921019"/>
            </a:xfrm>
            <a:custGeom>
              <a:avLst/>
              <a:gdLst/>
              <a:ahLst/>
              <a:cxnLst/>
              <a:rect l="l" t="t" r="r" b="b"/>
              <a:pathLst>
                <a:path w="1307" h="23704" extrusionOk="0">
                  <a:moveTo>
                    <a:pt x="0" y="1"/>
                  </a:moveTo>
                  <a:lnTo>
                    <a:pt x="0" y="23703"/>
                  </a:lnTo>
                  <a:lnTo>
                    <a:pt x="1307" y="23703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287;p46"/>
            <p:cNvSpPr/>
            <p:nvPr/>
          </p:nvSpPr>
          <p:spPr>
            <a:xfrm>
              <a:off x="5000996" y="1883313"/>
              <a:ext cx="43168" cy="68463"/>
            </a:xfrm>
            <a:custGeom>
              <a:avLst/>
              <a:gdLst/>
              <a:ahLst/>
              <a:cxnLst/>
              <a:rect l="l" t="t" r="r" b="b"/>
              <a:pathLst>
                <a:path w="1111" h="1762" extrusionOk="0">
                  <a:moveTo>
                    <a:pt x="1010" y="98"/>
                  </a:moveTo>
                  <a:lnTo>
                    <a:pt x="1010" y="1664"/>
                  </a:lnTo>
                  <a:lnTo>
                    <a:pt x="98" y="1664"/>
                  </a:lnTo>
                  <a:lnTo>
                    <a:pt x="98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288;p46"/>
            <p:cNvSpPr/>
            <p:nvPr/>
          </p:nvSpPr>
          <p:spPr>
            <a:xfrm>
              <a:off x="5085273" y="1883313"/>
              <a:ext cx="43012" cy="68463"/>
            </a:xfrm>
            <a:custGeom>
              <a:avLst/>
              <a:gdLst/>
              <a:ahLst/>
              <a:cxnLst/>
              <a:rect l="l" t="t" r="r" b="b"/>
              <a:pathLst>
                <a:path w="1107" h="1762" extrusionOk="0">
                  <a:moveTo>
                    <a:pt x="1010" y="98"/>
                  </a:moveTo>
                  <a:lnTo>
                    <a:pt x="1010" y="1664"/>
                  </a:lnTo>
                  <a:lnTo>
                    <a:pt x="97" y="1664"/>
                  </a:lnTo>
                  <a:lnTo>
                    <a:pt x="97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289;p46"/>
            <p:cNvSpPr/>
            <p:nvPr/>
          </p:nvSpPr>
          <p:spPr>
            <a:xfrm>
              <a:off x="5000996" y="2022843"/>
              <a:ext cx="43168" cy="68463"/>
            </a:xfrm>
            <a:custGeom>
              <a:avLst/>
              <a:gdLst/>
              <a:ahLst/>
              <a:cxnLst/>
              <a:rect l="l" t="t" r="r" b="b"/>
              <a:pathLst>
                <a:path w="1111" h="1762" extrusionOk="0">
                  <a:moveTo>
                    <a:pt x="1010" y="98"/>
                  </a:moveTo>
                  <a:lnTo>
                    <a:pt x="1010" y="1661"/>
                  </a:lnTo>
                  <a:lnTo>
                    <a:pt x="98" y="1661"/>
                  </a:lnTo>
                  <a:lnTo>
                    <a:pt x="98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290;p46"/>
            <p:cNvSpPr/>
            <p:nvPr/>
          </p:nvSpPr>
          <p:spPr>
            <a:xfrm>
              <a:off x="5085273" y="2022843"/>
              <a:ext cx="43012" cy="68463"/>
            </a:xfrm>
            <a:custGeom>
              <a:avLst/>
              <a:gdLst/>
              <a:ahLst/>
              <a:cxnLst/>
              <a:rect l="l" t="t" r="r" b="b"/>
              <a:pathLst>
                <a:path w="1107" h="1762" extrusionOk="0">
                  <a:moveTo>
                    <a:pt x="1010" y="98"/>
                  </a:moveTo>
                  <a:lnTo>
                    <a:pt x="1010" y="1661"/>
                  </a:lnTo>
                  <a:lnTo>
                    <a:pt x="97" y="1661"/>
                  </a:lnTo>
                  <a:lnTo>
                    <a:pt x="97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291;p46"/>
            <p:cNvSpPr/>
            <p:nvPr/>
          </p:nvSpPr>
          <p:spPr>
            <a:xfrm>
              <a:off x="5000996" y="2162257"/>
              <a:ext cx="43168" cy="68463"/>
            </a:xfrm>
            <a:custGeom>
              <a:avLst/>
              <a:gdLst/>
              <a:ahLst/>
              <a:cxnLst/>
              <a:rect l="l" t="t" r="r" b="b"/>
              <a:pathLst>
                <a:path w="1111" h="1762" extrusionOk="0">
                  <a:moveTo>
                    <a:pt x="1010" y="98"/>
                  </a:moveTo>
                  <a:lnTo>
                    <a:pt x="1010" y="1665"/>
                  </a:lnTo>
                  <a:lnTo>
                    <a:pt x="98" y="1665"/>
                  </a:lnTo>
                  <a:lnTo>
                    <a:pt x="98" y="98"/>
                  </a:lnTo>
                  <a:close/>
                  <a:moveTo>
                    <a:pt x="1" y="1"/>
                  </a:moveTo>
                  <a:lnTo>
                    <a:pt x="1" y="1762"/>
                  </a:lnTo>
                  <a:lnTo>
                    <a:pt x="1111" y="1762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292;p46"/>
            <p:cNvSpPr/>
            <p:nvPr/>
          </p:nvSpPr>
          <p:spPr>
            <a:xfrm>
              <a:off x="5085273" y="2162257"/>
              <a:ext cx="43012" cy="68463"/>
            </a:xfrm>
            <a:custGeom>
              <a:avLst/>
              <a:gdLst/>
              <a:ahLst/>
              <a:cxnLst/>
              <a:rect l="l" t="t" r="r" b="b"/>
              <a:pathLst>
                <a:path w="1107" h="1762" extrusionOk="0">
                  <a:moveTo>
                    <a:pt x="1010" y="98"/>
                  </a:moveTo>
                  <a:lnTo>
                    <a:pt x="1010" y="1665"/>
                  </a:lnTo>
                  <a:lnTo>
                    <a:pt x="97" y="1665"/>
                  </a:lnTo>
                  <a:lnTo>
                    <a:pt x="97" y="98"/>
                  </a:lnTo>
                  <a:close/>
                  <a:moveTo>
                    <a:pt x="1" y="1"/>
                  </a:moveTo>
                  <a:lnTo>
                    <a:pt x="1" y="1762"/>
                  </a:lnTo>
                  <a:lnTo>
                    <a:pt x="1107" y="1762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293;p46"/>
            <p:cNvSpPr/>
            <p:nvPr/>
          </p:nvSpPr>
          <p:spPr>
            <a:xfrm>
              <a:off x="5000996" y="2301826"/>
              <a:ext cx="43168" cy="68424"/>
            </a:xfrm>
            <a:custGeom>
              <a:avLst/>
              <a:gdLst/>
              <a:ahLst/>
              <a:cxnLst/>
              <a:rect l="l" t="t" r="r" b="b"/>
              <a:pathLst>
                <a:path w="1111" h="1761" extrusionOk="0">
                  <a:moveTo>
                    <a:pt x="1010" y="97"/>
                  </a:moveTo>
                  <a:lnTo>
                    <a:pt x="1010" y="1661"/>
                  </a:lnTo>
                  <a:lnTo>
                    <a:pt x="98" y="1661"/>
                  </a:lnTo>
                  <a:lnTo>
                    <a:pt x="98" y="97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294;p46"/>
            <p:cNvSpPr/>
            <p:nvPr/>
          </p:nvSpPr>
          <p:spPr>
            <a:xfrm>
              <a:off x="5085273" y="2301826"/>
              <a:ext cx="43012" cy="68424"/>
            </a:xfrm>
            <a:custGeom>
              <a:avLst/>
              <a:gdLst/>
              <a:ahLst/>
              <a:cxnLst/>
              <a:rect l="l" t="t" r="r" b="b"/>
              <a:pathLst>
                <a:path w="1107" h="1761" extrusionOk="0">
                  <a:moveTo>
                    <a:pt x="1010" y="97"/>
                  </a:moveTo>
                  <a:lnTo>
                    <a:pt x="1010" y="1661"/>
                  </a:lnTo>
                  <a:lnTo>
                    <a:pt x="97" y="1661"/>
                  </a:lnTo>
                  <a:lnTo>
                    <a:pt x="97" y="97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295;p46"/>
            <p:cNvSpPr/>
            <p:nvPr/>
          </p:nvSpPr>
          <p:spPr>
            <a:xfrm>
              <a:off x="5000996" y="2441239"/>
              <a:ext cx="43168" cy="68424"/>
            </a:xfrm>
            <a:custGeom>
              <a:avLst/>
              <a:gdLst/>
              <a:ahLst/>
              <a:cxnLst/>
              <a:rect l="l" t="t" r="r" b="b"/>
              <a:pathLst>
                <a:path w="1111" h="1761" extrusionOk="0">
                  <a:moveTo>
                    <a:pt x="1010" y="100"/>
                  </a:moveTo>
                  <a:lnTo>
                    <a:pt x="1010" y="1664"/>
                  </a:lnTo>
                  <a:lnTo>
                    <a:pt x="98" y="1664"/>
                  </a:lnTo>
                  <a:lnTo>
                    <a:pt x="98" y="100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296;p46"/>
            <p:cNvSpPr/>
            <p:nvPr/>
          </p:nvSpPr>
          <p:spPr>
            <a:xfrm>
              <a:off x="5085273" y="2441239"/>
              <a:ext cx="43012" cy="68424"/>
            </a:xfrm>
            <a:custGeom>
              <a:avLst/>
              <a:gdLst/>
              <a:ahLst/>
              <a:cxnLst/>
              <a:rect l="l" t="t" r="r" b="b"/>
              <a:pathLst>
                <a:path w="1107" h="1761" extrusionOk="0">
                  <a:moveTo>
                    <a:pt x="1010" y="100"/>
                  </a:moveTo>
                  <a:lnTo>
                    <a:pt x="1010" y="1664"/>
                  </a:lnTo>
                  <a:lnTo>
                    <a:pt x="97" y="1664"/>
                  </a:lnTo>
                  <a:lnTo>
                    <a:pt x="97" y="100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297;p46"/>
            <p:cNvSpPr/>
            <p:nvPr/>
          </p:nvSpPr>
          <p:spPr>
            <a:xfrm>
              <a:off x="4765687" y="2516153"/>
              <a:ext cx="528506" cy="227185"/>
            </a:xfrm>
            <a:custGeom>
              <a:avLst/>
              <a:gdLst/>
              <a:ahLst/>
              <a:cxnLst/>
              <a:rect l="l" t="t" r="r" b="b"/>
              <a:pathLst>
                <a:path w="13602" h="5847" extrusionOk="0">
                  <a:moveTo>
                    <a:pt x="8113" y="0"/>
                  </a:moveTo>
                  <a:cubicBezTo>
                    <a:pt x="7919" y="0"/>
                    <a:pt x="7715" y="16"/>
                    <a:pt x="7500" y="50"/>
                  </a:cubicBezTo>
                  <a:cubicBezTo>
                    <a:pt x="5273" y="405"/>
                    <a:pt x="5717" y="3233"/>
                    <a:pt x="3822" y="3233"/>
                  </a:cubicBezTo>
                  <a:cubicBezTo>
                    <a:pt x="3719" y="3233"/>
                    <a:pt x="3609" y="3224"/>
                    <a:pt x="3491" y="3207"/>
                  </a:cubicBezTo>
                  <a:cubicBezTo>
                    <a:pt x="3368" y="3189"/>
                    <a:pt x="3247" y="3180"/>
                    <a:pt x="3130" y="3180"/>
                  </a:cubicBezTo>
                  <a:cubicBezTo>
                    <a:pt x="1079" y="3180"/>
                    <a:pt x="0" y="5817"/>
                    <a:pt x="0" y="5817"/>
                  </a:cubicBezTo>
                  <a:lnTo>
                    <a:pt x="2837" y="5846"/>
                  </a:lnTo>
                  <a:lnTo>
                    <a:pt x="13601" y="5846"/>
                  </a:lnTo>
                  <a:cubicBezTo>
                    <a:pt x="13601" y="5846"/>
                    <a:pt x="12559" y="3518"/>
                    <a:pt x="11646" y="2198"/>
                  </a:cubicBezTo>
                  <a:lnTo>
                    <a:pt x="9395" y="3621"/>
                  </a:lnTo>
                  <a:lnTo>
                    <a:pt x="9395" y="3621"/>
                  </a:lnTo>
                  <a:lnTo>
                    <a:pt x="10958" y="1540"/>
                  </a:lnTo>
                  <a:cubicBezTo>
                    <a:pt x="10958" y="1540"/>
                    <a:pt x="10043" y="0"/>
                    <a:pt x="8113" y="0"/>
                  </a:cubicBezTo>
                  <a:close/>
                </a:path>
              </a:pathLst>
            </a:custGeom>
            <a:solidFill>
              <a:srgbClr val="7C7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298;p46"/>
            <p:cNvSpPr/>
            <p:nvPr/>
          </p:nvSpPr>
          <p:spPr>
            <a:xfrm>
              <a:off x="5016887" y="2516580"/>
              <a:ext cx="88512" cy="228312"/>
            </a:xfrm>
            <a:custGeom>
              <a:avLst/>
              <a:gdLst/>
              <a:ahLst/>
              <a:cxnLst/>
              <a:rect l="l" t="t" r="r" b="b"/>
              <a:pathLst>
                <a:path w="2278" h="5876" extrusionOk="0">
                  <a:moveTo>
                    <a:pt x="2237" y="0"/>
                  </a:moveTo>
                  <a:cubicBezTo>
                    <a:pt x="2222" y="0"/>
                    <a:pt x="2206" y="10"/>
                    <a:pt x="2198" y="25"/>
                  </a:cubicBezTo>
                  <a:lnTo>
                    <a:pt x="7" y="5822"/>
                  </a:lnTo>
                  <a:cubicBezTo>
                    <a:pt x="0" y="5842"/>
                    <a:pt x="10" y="5866"/>
                    <a:pt x="30" y="5872"/>
                  </a:cubicBezTo>
                  <a:cubicBezTo>
                    <a:pt x="33" y="5872"/>
                    <a:pt x="37" y="5875"/>
                    <a:pt x="43" y="5875"/>
                  </a:cubicBezTo>
                  <a:cubicBezTo>
                    <a:pt x="57" y="5875"/>
                    <a:pt x="73" y="5866"/>
                    <a:pt x="80" y="5849"/>
                  </a:cubicBezTo>
                  <a:lnTo>
                    <a:pt x="2272" y="53"/>
                  </a:lnTo>
                  <a:cubicBezTo>
                    <a:pt x="2278" y="33"/>
                    <a:pt x="2268" y="9"/>
                    <a:pt x="2248" y="2"/>
                  </a:cubicBezTo>
                  <a:cubicBezTo>
                    <a:pt x="2245" y="1"/>
                    <a:pt x="2241" y="0"/>
                    <a:pt x="2237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299;p46"/>
            <p:cNvSpPr/>
            <p:nvPr/>
          </p:nvSpPr>
          <p:spPr>
            <a:xfrm>
              <a:off x="4956234" y="2620363"/>
              <a:ext cx="3031" cy="124530"/>
            </a:xfrm>
            <a:custGeom>
              <a:avLst/>
              <a:gdLst/>
              <a:ahLst/>
              <a:cxnLst/>
              <a:rect l="l" t="t" r="r" b="b"/>
              <a:pathLst>
                <a:path w="78" h="3205" extrusionOk="0">
                  <a:moveTo>
                    <a:pt x="38" y="0"/>
                  </a:moveTo>
                  <a:cubicBezTo>
                    <a:pt x="18" y="0"/>
                    <a:pt x="1" y="17"/>
                    <a:pt x="1" y="37"/>
                  </a:cubicBezTo>
                  <a:lnTo>
                    <a:pt x="1" y="3164"/>
                  </a:lnTo>
                  <a:cubicBezTo>
                    <a:pt x="1" y="3184"/>
                    <a:pt x="18" y="3204"/>
                    <a:pt x="38" y="3204"/>
                  </a:cubicBezTo>
                  <a:cubicBezTo>
                    <a:pt x="61" y="3204"/>
                    <a:pt x="78" y="3184"/>
                    <a:pt x="78" y="3164"/>
                  </a:cubicBezTo>
                  <a:lnTo>
                    <a:pt x="78" y="37"/>
                  </a:lnTo>
                  <a:cubicBezTo>
                    <a:pt x="78" y="17"/>
                    <a:pt x="61" y="0"/>
                    <a:pt x="38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300;p46"/>
            <p:cNvSpPr/>
            <p:nvPr/>
          </p:nvSpPr>
          <p:spPr>
            <a:xfrm>
              <a:off x="5051624" y="2620285"/>
              <a:ext cx="107162" cy="32560"/>
            </a:xfrm>
            <a:custGeom>
              <a:avLst/>
              <a:gdLst/>
              <a:ahLst/>
              <a:cxnLst/>
              <a:rect l="l" t="t" r="r" b="b"/>
              <a:pathLst>
                <a:path w="2758" h="838" extrusionOk="0">
                  <a:moveTo>
                    <a:pt x="2714" y="1"/>
                  </a:moveTo>
                  <a:cubicBezTo>
                    <a:pt x="2711" y="1"/>
                    <a:pt x="2707" y="1"/>
                    <a:pt x="2704" y="2"/>
                  </a:cubicBezTo>
                  <a:lnTo>
                    <a:pt x="35" y="761"/>
                  </a:lnTo>
                  <a:cubicBezTo>
                    <a:pt x="15" y="767"/>
                    <a:pt x="1" y="787"/>
                    <a:pt x="8" y="807"/>
                  </a:cubicBezTo>
                  <a:cubicBezTo>
                    <a:pt x="11" y="824"/>
                    <a:pt x="28" y="838"/>
                    <a:pt x="45" y="838"/>
                  </a:cubicBezTo>
                  <a:cubicBezTo>
                    <a:pt x="48" y="838"/>
                    <a:pt x="51" y="835"/>
                    <a:pt x="55" y="835"/>
                  </a:cubicBezTo>
                  <a:lnTo>
                    <a:pt x="2724" y="76"/>
                  </a:lnTo>
                  <a:cubicBezTo>
                    <a:pt x="2744" y="73"/>
                    <a:pt x="2757" y="50"/>
                    <a:pt x="2751" y="30"/>
                  </a:cubicBezTo>
                  <a:cubicBezTo>
                    <a:pt x="2745" y="13"/>
                    <a:pt x="2730" y="1"/>
                    <a:pt x="2714" y="1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301;p46"/>
            <p:cNvSpPr/>
            <p:nvPr/>
          </p:nvSpPr>
          <p:spPr>
            <a:xfrm>
              <a:off x="4956001" y="2662871"/>
              <a:ext cx="75690" cy="51910"/>
            </a:xfrm>
            <a:custGeom>
              <a:avLst/>
              <a:gdLst/>
              <a:ahLst/>
              <a:cxnLst/>
              <a:rect l="l" t="t" r="r" b="b"/>
              <a:pathLst>
                <a:path w="1948" h="1336" extrusionOk="0">
                  <a:moveTo>
                    <a:pt x="46" y="0"/>
                  </a:moveTo>
                  <a:cubicBezTo>
                    <a:pt x="33" y="0"/>
                    <a:pt x="20" y="5"/>
                    <a:pt x="13" y="16"/>
                  </a:cubicBezTo>
                  <a:cubicBezTo>
                    <a:pt x="0" y="36"/>
                    <a:pt x="7" y="59"/>
                    <a:pt x="24" y="69"/>
                  </a:cubicBezTo>
                  <a:lnTo>
                    <a:pt x="1881" y="1329"/>
                  </a:lnTo>
                  <a:cubicBezTo>
                    <a:pt x="1888" y="1332"/>
                    <a:pt x="1894" y="1335"/>
                    <a:pt x="1905" y="1335"/>
                  </a:cubicBezTo>
                  <a:cubicBezTo>
                    <a:pt x="1914" y="1335"/>
                    <a:pt x="1928" y="1329"/>
                    <a:pt x="1934" y="1315"/>
                  </a:cubicBezTo>
                  <a:cubicBezTo>
                    <a:pt x="1948" y="1299"/>
                    <a:pt x="1941" y="1275"/>
                    <a:pt x="1925" y="1262"/>
                  </a:cubicBezTo>
                  <a:lnTo>
                    <a:pt x="67" y="6"/>
                  </a:lnTo>
                  <a:cubicBezTo>
                    <a:pt x="61" y="2"/>
                    <a:pt x="53" y="0"/>
                    <a:pt x="46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302;p46"/>
            <p:cNvSpPr/>
            <p:nvPr/>
          </p:nvSpPr>
          <p:spPr>
            <a:xfrm>
              <a:off x="4990621" y="2283214"/>
              <a:ext cx="262543" cy="303574"/>
            </a:xfrm>
            <a:custGeom>
              <a:avLst/>
              <a:gdLst/>
              <a:ahLst/>
              <a:cxnLst/>
              <a:rect l="l" t="t" r="r" b="b"/>
              <a:pathLst>
                <a:path w="6757" h="7813" extrusionOk="0">
                  <a:moveTo>
                    <a:pt x="4371" y="1"/>
                  </a:moveTo>
                  <a:cubicBezTo>
                    <a:pt x="2072" y="1"/>
                    <a:pt x="1159" y="1819"/>
                    <a:pt x="1481" y="3216"/>
                  </a:cubicBezTo>
                  <a:cubicBezTo>
                    <a:pt x="1808" y="4622"/>
                    <a:pt x="860" y="4535"/>
                    <a:pt x="368" y="5828"/>
                  </a:cubicBezTo>
                  <a:cubicBezTo>
                    <a:pt x="362" y="5838"/>
                    <a:pt x="359" y="5848"/>
                    <a:pt x="355" y="5858"/>
                  </a:cubicBezTo>
                  <a:cubicBezTo>
                    <a:pt x="1" y="6804"/>
                    <a:pt x="703" y="7812"/>
                    <a:pt x="1711" y="7812"/>
                  </a:cubicBezTo>
                  <a:lnTo>
                    <a:pt x="4778" y="7812"/>
                  </a:lnTo>
                  <a:cubicBezTo>
                    <a:pt x="5717" y="7812"/>
                    <a:pt x="6409" y="6933"/>
                    <a:pt x="6185" y="6022"/>
                  </a:cubicBezTo>
                  <a:cubicBezTo>
                    <a:pt x="6011" y="5317"/>
                    <a:pt x="5764" y="4642"/>
                    <a:pt x="6005" y="4098"/>
                  </a:cubicBezTo>
                  <a:cubicBezTo>
                    <a:pt x="6529" y="2898"/>
                    <a:pt x="6756" y="25"/>
                    <a:pt x="4421" y="1"/>
                  </a:cubicBezTo>
                  <a:cubicBezTo>
                    <a:pt x="4405" y="1"/>
                    <a:pt x="4388" y="1"/>
                    <a:pt x="4371" y="1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303;p46"/>
            <p:cNvSpPr/>
            <p:nvPr/>
          </p:nvSpPr>
          <p:spPr>
            <a:xfrm>
              <a:off x="4726365" y="2025679"/>
              <a:ext cx="421888" cy="470145"/>
            </a:xfrm>
            <a:custGeom>
              <a:avLst/>
              <a:gdLst/>
              <a:ahLst/>
              <a:cxnLst/>
              <a:rect l="l" t="t" r="r" b="b"/>
              <a:pathLst>
                <a:path w="10858" h="12100" extrusionOk="0">
                  <a:moveTo>
                    <a:pt x="3317" y="0"/>
                  </a:moveTo>
                  <a:cubicBezTo>
                    <a:pt x="3051" y="0"/>
                    <a:pt x="2776" y="41"/>
                    <a:pt x="2496" y="131"/>
                  </a:cubicBezTo>
                  <a:cubicBezTo>
                    <a:pt x="431" y="800"/>
                    <a:pt x="0" y="3562"/>
                    <a:pt x="1464" y="5130"/>
                  </a:cubicBezTo>
                  <a:cubicBezTo>
                    <a:pt x="2930" y="6693"/>
                    <a:pt x="939" y="6914"/>
                    <a:pt x="1266" y="9326"/>
                  </a:cubicBezTo>
                  <a:cubicBezTo>
                    <a:pt x="1596" y="11777"/>
                    <a:pt x="4367" y="12099"/>
                    <a:pt x="5804" y="12099"/>
                  </a:cubicBezTo>
                  <a:cubicBezTo>
                    <a:pt x="6318" y="12099"/>
                    <a:pt x="6662" y="12058"/>
                    <a:pt x="6662" y="12058"/>
                  </a:cubicBezTo>
                  <a:cubicBezTo>
                    <a:pt x="10857" y="9827"/>
                    <a:pt x="9772" y="6208"/>
                    <a:pt x="7627" y="5463"/>
                  </a:cubicBezTo>
                  <a:cubicBezTo>
                    <a:pt x="6432" y="5046"/>
                    <a:pt x="6528" y="4461"/>
                    <a:pt x="6428" y="2965"/>
                  </a:cubicBezTo>
                  <a:cubicBezTo>
                    <a:pt x="6341" y="1668"/>
                    <a:pt x="5012" y="0"/>
                    <a:pt x="3317" y="0"/>
                  </a:cubicBezTo>
                  <a:close/>
                </a:path>
              </a:pathLst>
            </a:custGeom>
            <a:solidFill>
              <a:srgbClr val="7C7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304;p46"/>
            <p:cNvSpPr/>
            <p:nvPr/>
          </p:nvSpPr>
          <p:spPr>
            <a:xfrm>
              <a:off x="4815927" y="2031469"/>
              <a:ext cx="243427" cy="713300"/>
            </a:xfrm>
            <a:custGeom>
              <a:avLst/>
              <a:gdLst/>
              <a:ahLst/>
              <a:cxnLst/>
              <a:rect l="l" t="t" r="r" b="b"/>
              <a:pathLst>
                <a:path w="6265" h="18358" extrusionOk="0">
                  <a:moveTo>
                    <a:pt x="39" y="0"/>
                  </a:moveTo>
                  <a:cubicBezTo>
                    <a:pt x="35" y="0"/>
                    <a:pt x="31" y="1"/>
                    <a:pt x="27" y="2"/>
                  </a:cubicBezTo>
                  <a:cubicBezTo>
                    <a:pt x="10" y="10"/>
                    <a:pt x="1" y="30"/>
                    <a:pt x="7" y="50"/>
                  </a:cubicBezTo>
                  <a:lnTo>
                    <a:pt x="4193" y="11920"/>
                  </a:lnTo>
                  <a:lnTo>
                    <a:pt x="6191" y="18331"/>
                  </a:lnTo>
                  <a:cubicBezTo>
                    <a:pt x="6194" y="18347"/>
                    <a:pt x="6207" y="18357"/>
                    <a:pt x="6224" y="18357"/>
                  </a:cubicBezTo>
                  <a:cubicBezTo>
                    <a:pt x="6227" y="18357"/>
                    <a:pt x="6231" y="18357"/>
                    <a:pt x="6234" y="18354"/>
                  </a:cubicBezTo>
                  <a:cubicBezTo>
                    <a:pt x="6255" y="18351"/>
                    <a:pt x="6264" y="18331"/>
                    <a:pt x="6258" y="18311"/>
                  </a:cubicBezTo>
                  <a:lnTo>
                    <a:pt x="4260" y="11896"/>
                  </a:lnTo>
                  <a:lnTo>
                    <a:pt x="73" y="26"/>
                  </a:lnTo>
                  <a:cubicBezTo>
                    <a:pt x="68" y="10"/>
                    <a:pt x="55" y="0"/>
                    <a:pt x="39" y="0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305;p46"/>
            <p:cNvSpPr/>
            <p:nvPr/>
          </p:nvSpPr>
          <p:spPr>
            <a:xfrm>
              <a:off x="4950406" y="2257336"/>
              <a:ext cx="108949" cy="158334"/>
            </a:xfrm>
            <a:custGeom>
              <a:avLst/>
              <a:gdLst/>
              <a:ahLst/>
              <a:cxnLst/>
              <a:rect l="l" t="t" r="r" b="b"/>
              <a:pathLst>
                <a:path w="2804" h="4075" extrusionOk="0">
                  <a:moveTo>
                    <a:pt x="2763" y="0"/>
                  </a:moveTo>
                  <a:cubicBezTo>
                    <a:pt x="2751" y="0"/>
                    <a:pt x="2739" y="6"/>
                    <a:pt x="2733" y="16"/>
                  </a:cubicBezTo>
                  <a:lnTo>
                    <a:pt x="11" y="4019"/>
                  </a:lnTo>
                  <a:cubicBezTo>
                    <a:pt x="0" y="4035"/>
                    <a:pt x="4" y="4059"/>
                    <a:pt x="20" y="4068"/>
                  </a:cubicBezTo>
                  <a:cubicBezTo>
                    <a:pt x="27" y="4075"/>
                    <a:pt x="34" y="4075"/>
                    <a:pt x="40" y="4075"/>
                  </a:cubicBezTo>
                  <a:cubicBezTo>
                    <a:pt x="51" y="4075"/>
                    <a:pt x="64" y="4072"/>
                    <a:pt x="71" y="4062"/>
                  </a:cubicBezTo>
                  <a:lnTo>
                    <a:pt x="2794" y="56"/>
                  </a:lnTo>
                  <a:cubicBezTo>
                    <a:pt x="2803" y="39"/>
                    <a:pt x="2800" y="16"/>
                    <a:pt x="2783" y="6"/>
                  </a:cubicBezTo>
                  <a:cubicBezTo>
                    <a:pt x="2777" y="2"/>
                    <a:pt x="2770" y="0"/>
                    <a:pt x="2763" y="0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306;p46"/>
            <p:cNvSpPr/>
            <p:nvPr/>
          </p:nvSpPr>
          <p:spPr>
            <a:xfrm>
              <a:off x="4791370" y="2298795"/>
              <a:ext cx="127017" cy="17485"/>
            </a:xfrm>
            <a:custGeom>
              <a:avLst/>
              <a:gdLst/>
              <a:ahLst/>
              <a:cxnLst/>
              <a:rect l="l" t="t" r="r" b="b"/>
              <a:pathLst>
                <a:path w="3269" h="450" extrusionOk="0">
                  <a:moveTo>
                    <a:pt x="39" y="1"/>
                  </a:moveTo>
                  <a:cubicBezTo>
                    <a:pt x="24" y="1"/>
                    <a:pt x="8" y="13"/>
                    <a:pt x="4" y="32"/>
                  </a:cubicBezTo>
                  <a:cubicBezTo>
                    <a:pt x="1" y="52"/>
                    <a:pt x="18" y="72"/>
                    <a:pt x="38" y="72"/>
                  </a:cubicBezTo>
                  <a:lnTo>
                    <a:pt x="3228" y="449"/>
                  </a:lnTo>
                  <a:lnTo>
                    <a:pt x="3231" y="449"/>
                  </a:lnTo>
                  <a:cubicBezTo>
                    <a:pt x="3248" y="449"/>
                    <a:pt x="3265" y="436"/>
                    <a:pt x="3268" y="419"/>
                  </a:cubicBezTo>
                  <a:cubicBezTo>
                    <a:pt x="3268" y="399"/>
                    <a:pt x="3255" y="379"/>
                    <a:pt x="3235" y="379"/>
                  </a:cubicBezTo>
                  <a:lnTo>
                    <a:pt x="44" y="1"/>
                  </a:lnTo>
                  <a:cubicBezTo>
                    <a:pt x="42" y="1"/>
                    <a:pt x="41" y="1"/>
                    <a:pt x="39" y="1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307;p46"/>
            <p:cNvSpPr/>
            <p:nvPr/>
          </p:nvSpPr>
          <p:spPr>
            <a:xfrm>
              <a:off x="4874715" y="2078406"/>
              <a:ext cx="78837" cy="122976"/>
            </a:xfrm>
            <a:custGeom>
              <a:avLst/>
              <a:gdLst/>
              <a:ahLst/>
              <a:cxnLst/>
              <a:rect l="l" t="t" r="r" b="b"/>
              <a:pathLst>
                <a:path w="2029" h="3165" extrusionOk="0">
                  <a:moveTo>
                    <a:pt x="1988" y="0"/>
                  </a:moveTo>
                  <a:cubicBezTo>
                    <a:pt x="1976" y="0"/>
                    <a:pt x="1965" y="7"/>
                    <a:pt x="1959" y="17"/>
                  </a:cubicBezTo>
                  <a:lnTo>
                    <a:pt x="11" y="3107"/>
                  </a:lnTo>
                  <a:cubicBezTo>
                    <a:pt x="1" y="3124"/>
                    <a:pt x="8" y="3147"/>
                    <a:pt x="24" y="3158"/>
                  </a:cubicBezTo>
                  <a:cubicBezTo>
                    <a:pt x="31" y="3161"/>
                    <a:pt x="37" y="3164"/>
                    <a:pt x="44" y="3164"/>
                  </a:cubicBezTo>
                  <a:cubicBezTo>
                    <a:pt x="54" y="3164"/>
                    <a:pt x="68" y="3158"/>
                    <a:pt x="74" y="3144"/>
                  </a:cubicBezTo>
                  <a:lnTo>
                    <a:pt x="2019" y="57"/>
                  </a:lnTo>
                  <a:cubicBezTo>
                    <a:pt x="2028" y="37"/>
                    <a:pt x="2025" y="17"/>
                    <a:pt x="2008" y="8"/>
                  </a:cubicBezTo>
                  <a:cubicBezTo>
                    <a:pt x="2002" y="2"/>
                    <a:pt x="1995" y="0"/>
                    <a:pt x="1988" y="0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308;p46"/>
            <p:cNvSpPr/>
            <p:nvPr/>
          </p:nvSpPr>
          <p:spPr>
            <a:xfrm>
              <a:off x="5003094" y="2351833"/>
              <a:ext cx="183978" cy="393057"/>
            </a:xfrm>
            <a:custGeom>
              <a:avLst/>
              <a:gdLst/>
              <a:ahLst/>
              <a:cxnLst/>
              <a:rect l="l" t="t" r="r" b="b"/>
              <a:pathLst>
                <a:path w="4735" h="10116" extrusionOk="0">
                  <a:moveTo>
                    <a:pt x="4691" y="0"/>
                  </a:moveTo>
                  <a:cubicBezTo>
                    <a:pt x="4674" y="0"/>
                    <a:pt x="4660" y="8"/>
                    <a:pt x="4654" y="23"/>
                  </a:cubicBezTo>
                  <a:lnTo>
                    <a:pt x="11" y="10058"/>
                  </a:lnTo>
                  <a:cubicBezTo>
                    <a:pt x="1" y="10078"/>
                    <a:pt x="11" y="10102"/>
                    <a:pt x="31" y="10112"/>
                  </a:cubicBezTo>
                  <a:cubicBezTo>
                    <a:pt x="34" y="10115"/>
                    <a:pt x="41" y="10115"/>
                    <a:pt x="47" y="10115"/>
                  </a:cubicBezTo>
                  <a:cubicBezTo>
                    <a:pt x="61" y="10115"/>
                    <a:pt x="74" y="10106"/>
                    <a:pt x="81" y="10092"/>
                  </a:cubicBezTo>
                  <a:lnTo>
                    <a:pt x="4725" y="56"/>
                  </a:lnTo>
                  <a:cubicBezTo>
                    <a:pt x="4735" y="36"/>
                    <a:pt x="4728" y="13"/>
                    <a:pt x="4708" y="3"/>
                  </a:cubicBezTo>
                  <a:cubicBezTo>
                    <a:pt x="4702" y="1"/>
                    <a:pt x="4696" y="0"/>
                    <a:pt x="4691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309;p46"/>
            <p:cNvSpPr/>
            <p:nvPr/>
          </p:nvSpPr>
          <p:spPr>
            <a:xfrm>
              <a:off x="5094754" y="2544167"/>
              <a:ext cx="119207" cy="3031"/>
            </a:xfrm>
            <a:custGeom>
              <a:avLst/>
              <a:gdLst/>
              <a:ahLst/>
              <a:cxnLst/>
              <a:rect l="l" t="t" r="r" b="b"/>
              <a:pathLst>
                <a:path w="3068" h="78" extrusionOk="0">
                  <a:moveTo>
                    <a:pt x="41" y="0"/>
                  </a:moveTo>
                  <a:cubicBezTo>
                    <a:pt x="17" y="0"/>
                    <a:pt x="1" y="17"/>
                    <a:pt x="1" y="37"/>
                  </a:cubicBezTo>
                  <a:cubicBezTo>
                    <a:pt x="1" y="60"/>
                    <a:pt x="17" y="77"/>
                    <a:pt x="41" y="77"/>
                  </a:cubicBezTo>
                  <a:lnTo>
                    <a:pt x="3027" y="77"/>
                  </a:lnTo>
                  <a:cubicBezTo>
                    <a:pt x="3047" y="77"/>
                    <a:pt x="3067" y="60"/>
                    <a:pt x="3067" y="37"/>
                  </a:cubicBezTo>
                  <a:cubicBezTo>
                    <a:pt x="3067" y="17"/>
                    <a:pt x="3047" y="0"/>
                    <a:pt x="3027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310;p46"/>
            <p:cNvSpPr/>
            <p:nvPr/>
          </p:nvSpPr>
          <p:spPr>
            <a:xfrm>
              <a:off x="5095026" y="2421656"/>
              <a:ext cx="41847" cy="41691"/>
            </a:xfrm>
            <a:custGeom>
              <a:avLst/>
              <a:gdLst/>
              <a:ahLst/>
              <a:cxnLst/>
              <a:rect l="l" t="t" r="r" b="b"/>
              <a:pathLst>
                <a:path w="1077" h="1073" extrusionOk="0">
                  <a:moveTo>
                    <a:pt x="42" y="1"/>
                  </a:moveTo>
                  <a:cubicBezTo>
                    <a:pt x="32" y="1"/>
                    <a:pt x="22" y="5"/>
                    <a:pt x="14" y="13"/>
                  </a:cubicBezTo>
                  <a:cubicBezTo>
                    <a:pt x="0" y="26"/>
                    <a:pt x="0" y="53"/>
                    <a:pt x="14" y="66"/>
                  </a:cubicBezTo>
                  <a:lnTo>
                    <a:pt x="1005" y="1059"/>
                  </a:lnTo>
                  <a:cubicBezTo>
                    <a:pt x="1013" y="1069"/>
                    <a:pt x="1022" y="1073"/>
                    <a:pt x="1033" y="1073"/>
                  </a:cubicBezTo>
                  <a:cubicBezTo>
                    <a:pt x="1042" y="1073"/>
                    <a:pt x="1056" y="1069"/>
                    <a:pt x="1062" y="1059"/>
                  </a:cubicBezTo>
                  <a:cubicBezTo>
                    <a:pt x="1076" y="1042"/>
                    <a:pt x="1076" y="1019"/>
                    <a:pt x="1062" y="1002"/>
                  </a:cubicBezTo>
                  <a:lnTo>
                    <a:pt x="71" y="13"/>
                  </a:lnTo>
                  <a:cubicBezTo>
                    <a:pt x="62" y="5"/>
                    <a:pt x="52" y="1"/>
                    <a:pt x="42" y="1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311;p46"/>
            <p:cNvSpPr/>
            <p:nvPr/>
          </p:nvSpPr>
          <p:spPr>
            <a:xfrm>
              <a:off x="5805575" y="3024072"/>
              <a:ext cx="405568" cy="294948"/>
            </a:xfrm>
            <a:custGeom>
              <a:avLst/>
              <a:gdLst/>
              <a:ahLst/>
              <a:cxnLst/>
              <a:rect l="l" t="t" r="r" b="b"/>
              <a:pathLst>
                <a:path w="10438" h="7591" extrusionOk="0">
                  <a:moveTo>
                    <a:pt x="3976" y="1"/>
                  </a:moveTo>
                  <a:cubicBezTo>
                    <a:pt x="3535" y="1"/>
                    <a:pt x="3178" y="354"/>
                    <a:pt x="3178" y="795"/>
                  </a:cubicBezTo>
                  <a:cubicBezTo>
                    <a:pt x="3178" y="1236"/>
                    <a:pt x="3535" y="1594"/>
                    <a:pt x="3976" y="1594"/>
                  </a:cubicBezTo>
                  <a:lnTo>
                    <a:pt x="6642" y="1594"/>
                  </a:lnTo>
                  <a:cubicBezTo>
                    <a:pt x="7855" y="1594"/>
                    <a:pt x="8840" y="2583"/>
                    <a:pt x="8840" y="3796"/>
                  </a:cubicBezTo>
                  <a:cubicBezTo>
                    <a:pt x="8840" y="5008"/>
                    <a:pt x="7855" y="5997"/>
                    <a:pt x="6642" y="5997"/>
                  </a:cubicBezTo>
                  <a:lnTo>
                    <a:pt x="799" y="5997"/>
                  </a:lnTo>
                  <a:cubicBezTo>
                    <a:pt x="358" y="5997"/>
                    <a:pt x="0" y="6355"/>
                    <a:pt x="0" y="6796"/>
                  </a:cubicBezTo>
                  <a:cubicBezTo>
                    <a:pt x="0" y="7233"/>
                    <a:pt x="358" y="7591"/>
                    <a:pt x="799" y="7591"/>
                  </a:cubicBezTo>
                  <a:lnTo>
                    <a:pt x="6642" y="7591"/>
                  </a:lnTo>
                  <a:cubicBezTo>
                    <a:pt x="8734" y="7591"/>
                    <a:pt x="10437" y="5887"/>
                    <a:pt x="10437" y="3796"/>
                  </a:cubicBezTo>
                  <a:cubicBezTo>
                    <a:pt x="10437" y="1701"/>
                    <a:pt x="8734" y="1"/>
                    <a:pt x="6642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312;p46"/>
            <p:cNvSpPr/>
            <p:nvPr/>
          </p:nvSpPr>
          <p:spPr>
            <a:xfrm>
              <a:off x="5545827" y="3282772"/>
              <a:ext cx="595608" cy="80158"/>
            </a:xfrm>
            <a:custGeom>
              <a:avLst/>
              <a:gdLst/>
              <a:ahLst/>
              <a:cxnLst/>
              <a:rect l="l" t="t" r="r" b="b"/>
              <a:pathLst>
                <a:path w="15329" h="2063" extrusionOk="0">
                  <a:moveTo>
                    <a:pt x="1029" y="1"/>
                  </a:moveTo>
                  <a:cubicBezTo>
                    <a:pt x="462" y="1"/>
                    <a:pt x="1" y="462"/>
                    <a:pt x="1" y="1033"/>
                  </a:cubicBezTo>
                  <a:cubicBezTo>
                    <a:pt x="1" y="1601"/>
                    <a:pt x="462" y="2062"/>
                    <a:pt x="1029" y="2062"/>
                  </a:cubicBezTo>
                  <a:lnTo>
                    <a:pt x="14299" y="2062"/>
                  </a:lnTo>
                  <a:cubicBezTo>
                    <a:pt x="14868" y="2062"/>
                    <a:pt x="15329" y="1601"/>
                    <a:pt x="15329" y="1033"/>
                  </a:cubicBezTo>
                  <a:cubicBezTo>
                    <a:pt x="15329" y="462"/>
                    <a:pt x="14868" y="1"/>
                    <a:pt x="14299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313;p46"/>
            <p:cNvSpPr/>
            <p:nvPr/>
          </p:nvSpPr>
          <p:spPr>
            <a:xfrm>
              <a:off x="5773908" y="3362892"/>
              <a:ext cx="80391" cy="378914"/>
            </a:xfrm>
            <a:custGeom>
              <a:avLst/>
              <a:gdLst/>
              <a:ahLst/>
              <a:cxnLst/>
              <a:rect l="l" t="t" r="r" b="b"/>
              <a:pathLst>
                <a:path w="2069" h="9752" extrusionOk="0">
                  <a:moveTo>
                    <a:pt x="1" y="0"/>
                  </a:moveTo>
                  <a:lnTo>
                    <a:pt x="1" y="9752"/>
                  </a:lnTo>
                  <a:lnTo>
                    <a:pt x="2069" y="97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314;p46"/>
            <p:cNvSpPr/>
            <p:nvPr/>
          </p:nvSpPr>
          <p:spPr>
            <a:xfrm>
              <a:off x="5773908" y="3541627"/>
              <a:ext cx="80391" cy="21448"/>
            </a:xfrm>
            <a:custGeom>
              <a:avLst/>
              <a:gdLst/>
              <a:ahLst/>
              <a:cxnLst/>
              <a:rect l="l" t="t" r="r" b="b"/>
              <a:pathLst>
                <a:path w="2069" h="552" extrusionOk="0">
                  <a:moveTo>
                    <a:pt x="1" y="0"/>
                  </a:moveTo>
                  <a:lnTo>
                    <a:pt x="1" y="552"/>
                  </a:lnTo>
                  <a:lnTo>
                    <a:pt x="2069" y="5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315;p46"/>
            <p:cNvSpPr/>
            <p:nvPr/>
          </p:nvSpPr>
          <p:spPr>
            <a:xfrm>
              <a:off x="5773908" y="3362892"/>
              <a:ext cx="80391" cy="44139"/>
            </a:xfrm>
            <a:custGeom>
              <a:avLst/>
              <a:gdLst/>
              <a:ahLst/>
              <a:cxnLst/>
              <a:rect l="l" t="t" r="r" b="b"/>
              <a:pathLst>
                <a:path w="2069" h="1136" extrusionOk="0">
                  <a:moveTo>
                    <a:pt x="1" y="0"/>
                  </a:moveTo>
                  <a:lnTo>
                    <a:pt x="1" y="1136"/>
                  </a:lnTo>
                  <a:lnTo>
                    <a:pt x="2069" y="1136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316;p46"/>
            <p:cNvSpPr/>
            <p:nvPr/>
          </p:nvSpPr>
          <p:spPr>
            <a:xfrm>
              <a:off x="5798970" y="3742199"/>
              <a:ext cx="30268" cy="183434"/>
            </a:xfrm>
            <a:custGeom>
              <a:avLst/>
              <a:gdLst/>
              <a:ahLst/>
              <a:cxnLst/>
              <a:rect l="l" t="t" r="r" b="b"/>
              <a:pathLst>
                <a:path w="779" h="4721" extrusionOk="0">
                  <a:moveTo>
                    <a:pt x="0" y="0"/>
                  </a:moveTo>
                  <a:lnTo>
                    <a:pt x="0" y="4720"/>
                  </a:lnTo>
                  <a:lnTo>
                    <a:pt x="779" y="4720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317;p46"/>
            <p:cNvSpPr/>
            <p:nvPr/>
          </p:nvSpPr>
          <p:spPr>
            <a:xfrm>
              <a:off x="5535064" y="3912892"/>
              <a:ext cx="617134" cy="61702"/>
            </a:xfrm>
            <a:custGeom>
              <a:avLst/>
              <a:gdLst/>
              <a:ahLst/>
              <a:cxnLst/>
              <a:rect l="l" t="t" r="r" b="b"/>
              <a:pathLst>
                <a:path w="15883" h="1588" extrusionOk="0">
                  <a:moveTo>
                    <a:pt x="1306" y="0"/>
                  </a:moveTo>
                  <a:cubicBezTo>
                    <a:pt x="588" y="0"/>
                    <a:pt x="0" y="588"/>
                    <a:pt x="0" y="1310"/>
                  </a:cubicBezTo>
                  <a:cubicBezTo>
                    <a:pt x="0" y="1460"/>
                    <a:pt x="124" y="1587"/>
                    <a:pt x="278" y="1587"/>
                  </a:cubicBezTo>
                  <a:cubicBezTo>
                    <a:pt x="432" y="1587"/>
                    <a:pt x="555" y="1460"/>
                    <a:pt x="555" y="1310"/>
                  </a:cubicBezTo>
                  <a:cubicBezTo>
                    <a:pt x="555" y="892"/>
                    <a:pt x="893" y="554"/>
                    <a:pt x="1306" y="554"/>
                  </a:cubicBezTo>
                  <a:lnTo>
                    <a:pt x="14576" y="554"/>
                  </a:lnTo>
                  <a:cubicBezTo>
                    <a:pt x="14991" y="554"/>
                    <a:pt x="15328" y="892"/>
                    <a:pt x="15328" y="1310"/>
                  </a:cubicBezTo>
                  <a:cubicBezTo>
                    <a:pt x="15328" y="1460"/>
                    <a:pt x="15452" y="1587"/>
                    <a:pt x="15606" y="1587"/>
                  </a:cubicBezTo>
                  <a:cubicBezTo>
                    <a:pt x="15759" y="1587"/>
                    <a:pt x="15882" y="1460"/>
                    <a:pt x="15882" y="1310"/>
                  </a:cubicBezTo>
                  <a:cubicBezTo>
                    <a:pt x="15882" y="588"/>
                    <a:pt x="15298" y="0"/>
                    <a:pt x="1457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318;p46"/>
            <p:cNvSpPr/>
            <p:nvPr/>
          </p:nvSpPr>
          <p:spPr>
            <a:xfrm>
              <a:off x="6061555" y="3947939"/>
              <a:ext cx="55757" cy="55718"/>
            </a:xfrm>
            <a:custGeom>
              <a:avLst/>
              <a:gdLst/>
              <a:ahLst/>
              <a:cxnLst/>
              <a:rect l="l" t="t" r="r" b="b"/>
              <a:pathLst>
                <a:path w="1435" h="1434" extrusionOk="0">
                  <a:moveTo>
                    <a:pt x="719" y="0"/>
                  </a:moveTo>
                  <a:cubicBezTo>
                    <a:pt x="321" y="0"/>
                    <a:pt x="1" y="321"/>
                    <a:pt x="1" y="715"/>
                  </a:cubicBezTo>
                  <a:cubicBezTo>
                    <a:pt x="1" y="1112"/>
                    <a:pt x="321" y="1433"/>
                    <a:pt x="719" y="1433"/>
                  </a:cubicBezTo>
                  <a:cubicBezTo>
                    <a:pt x="1114" y="1433"/>
                    <a:pt x="1434" y="1112"/>
                    <a:pt x="1434" y="715"/>
                  </a:cubicBezTo>
                  <a:cubicBezTo>
                    <a:pt x="1434" y="321"/>
                    <a:pt x="1114" y="0"/>
                    <a:pt x="71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319;p46"/>
            <p:cNvSpPr/>
            <p:nvPr/>
          </p:nvSpPr>
          <p:spPr>
            <a:xfrm>
              <a:off x="5574657" y="3947939"/>
              <a:ext cx="55718" cy="55718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716" y="0"/>
                  </a:moveTo>
                  <a:cubicBezTo>
                    <a:pt x="321" y="0"/>
                    <a:pt x="0" y="321"/>
                    <a:pt x="0" y="715"/>
                  </a:cubicBezTo>
                  <a:cubicBezTo>
                    <a:pt x="0" y="1112"/>
                    <a:pt x="321" y="1433"/>
                    <a:pt x="716" y="1433"/>
                  </a:cubicBezTo>
                  <a:cubicBezTo>
                    <a:pt x="1113" y="1433"/>
                    <a:pt x="1433" y="1112"/>
                    <a:pt x="1433" y="715"/>
                  </a:cubicBezTo>
                  <a:cubicBezTo>
                    <a:pt x="1433" y="321"/>
                    <a:pt x="1113" y="0"/>
                    <a:pt x="71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320;p46"/>
            <p:cNvSpPr/>
            <p:nvPr/>
          </p:nvSpPr>
          <p:spPr>
            <a:xfrm>
              <a:off x="5707970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7" y="0"/>
                  </a:moveTo>
                  <a:cubicBezTo>
                    <a:pt x="84" y="0"/>
                    <a:pt x="0" y="84"/>
                    <a:pt x="0" y="187"/>
                  </a:cubicBezTo>
                  <a:lnTo>
                    <a:pt x="0" y="11853"/>
                  </a:lnTo>
                  <a:cubicBezTo>
                    <a:pt x="0" y="11958"/>
                    <a:pt x="84" y="12041"/>
                    <a:pt x="187" y="12041"/>
                  </a:cubicBezTo>
                  <a:lnTo>
                    <a:pt x="15275" y="12041"/>
                  </a:lnTo>
                  <a:cubicBezTo>
                    <a:pt x="15378" y="12041"/>
                    <a:pt x="15465" y="11958"/>
                    <a:pt x="15465" y="11853"/>
                  </a:cubicBezTo>
                  <a:lnTo>
                    <a:pt x="15465" y="187"/>
                  </a:lnTo>
                  <a:cubicBezTo>
                    <a:pt x="15465" y="84"/>
                    <a:pt x="15378" y="0"/>
                    <a:pt x="15275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321;p46"/>
            <p:cNvSpPr/>
            <p:nvPr/>
          </p:nvSpPr>
          <p:spPr>
            <a:xfrm>
              <a:off x="5669659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8" y="0"/>
                  </a:moveTo>
                  <a:cubicBezTo>
                    <a:pt x="84" y="0"/>
                    <a:pt x="1" y="84"/>
                    <a:pt x="1" y="187"/>
                  </a:cubicBezTo>
                  <a:lnTo>
                    <a:pt x="1" y="11853"/>
                  </a:lnTo>
                  <a:cubicBezTo>
                    <a:pt x="1" y="11958"/>
                    <a:pt x="84" y="12041"/>
                    <a:pt x="188" y="12041"/>
                  </a:cubicBezTo>
                  <a:lnTo>
                    <a:pt x="15278" y="12041"/>
                  </a:lnTo>
                  <a:cubicBezTo>
                    <a:pt x="15382" y="12041"/>
                    <a:pt x="15465" y="11958"/>
                    <a:pt x="15465" y="11853"/>
                  </a:cubicBezTo>
                  <a:lnTo>
                    <a:pt x="15465" y="187"/>
                  </a:lnTo>
                  <a:cubicBezTo>
                    <a:pt x="15465" y="84"/>
                    <a:pt x="15382" y="0"/>
                    <a:pt x="1527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322;p46"/>
            <p:cNvSpPr/>
            <p:nvPr/>
          </p:nvSpPr>
          <p:spPr>
            <a:xfrm>
              <a:off x="5963950" y="2989180"/>
              <a:ext cx="76739" cy="33765"/>
            </a:xfrm>
            <a:custGeom>
              <a:avLst/>
              <a:gdLst/>
              <a:ahLst/>
              <a:cxnLst/>
              <a:rect l="l" t="t" r="r" b="b"/>
              <a:pathLst>
                <a:path w="1975" h="869" extrusionOk="0">
                  <a:moveTo>
                    <a:pt x="1" y="0"/>
                  </a:moveTo>
                  <a:lnTo>
                    <a:pt x="1" y="868"/>
                  </a:lnTo>
                  <a:lnTo>
                    <a:pt x="1975" y="868"/>
                  </a:lnTo>
                  <a:lnTo>
                    <a:pt x="1975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323;p46"/>
            <p:cNvSpPr/>
            <p:nvPr/>
          </p:nvSpPr>
          <p:spPr>
            <a:xfrm>
              <a:off x="2753131" y="1329000"/>
              <a:ext cx="2674467" cy="1494014"/>
            </a:xfrm>
            <a:custGeom>
              <a:avLst/>
              <a:gdLst/>
              <a:ahLst/>
              <a:cxnLst/>
              <a:rect l="l" t="t" r="r" b="b"/>
              <a:pathLst>
                <a:path w="68832" h="38451" extrusionOk="0">
                  <a:moveTo>
                    <a:pt x="68681" y="152"/>
                  </a:moveTo>
                  <a:lnTo>
                    <a:pt x="68681" y="38300"/>
                  </a:lnTo>
                  <a:lnTo>
                    <a:pt x="151" y="3830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38450"/>
                  </a:lnTo>
                  <a:lnTo>
                    <a:pt x="68831" y="38450"/>
                  </a:lnTo>
                  <a:lnTo>
                    <a:pt x="68831" y="1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324;p46"/>
            <p:cNvSpPr/>
            <p:nvPr/>
          </p:nvSpPr>
          <p:spPr>
            <a:xfrm>
              <a:off x="2828782" y="1400183"/>
              <a:ext cx="2523011" cy="1351688"/>
            </a:xfrm>
            <a:custGeom>
              <a:avLst/>
              <a:gdLst/>
              <a:ahLst/>
              <a:cxnLst/>
              <a:rect l="l" t="t" r="r" b="b"/>
              <a:pathLst>
                <a:path w="64934" h="34788" extrusionOk="0">
                  <a:moveTo>
                    <a:pt x="64796" y="141"/>
                  </a:moveTo>
                  <a:lnTo>
                    <a:pt x="64796" y="34647"/>
                  </a:lnTo>
                  <a:lnTo>
                    <a:pt x="141" y="34647"/>
                  </a:lnTo>
                  <a:lnTo>
                    <a:pt x="141" y="141"/>
                  </a:lnTo>
                  <a:close/>
                  <a:moveTo>
                    <a:pt x="1" y="0"/>
                  </a:moveTo>
                  <a:lnTo>
                    <a:pt x="1" y="34788"/>
                  </a:lnTo>
                  <a:lnTo>
                    <a:pt x="64933" y="34788"/>
                  </a:lnTo>
                  <a:lnTo>
                    <a:pt x="64933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325;p46"/>
            <p:cNvSpPr/>
            <p:nvPr/>
          </p:nvSpPr>
          <p:spPr>
            <a:xfrm>
              <a:off x="5349451" y="2744740"/>
              <a:ext cx="77244" cy="77360"/>
            </a:xfrm>
            <a:custGeom>
              <a:avLst/>
              <a:gdLst/>
              <a:ahLst/>
              <a:cxnLst/>
              <a:rect l="l" t="t" r="r" b="b"/>
              <a:pathLst>
                <a:path w="1988" h="1991" extrusionOk="0">
                  <a:moveTo>
                    <a:pt x="104" y="0"/>
                  </a:moveTo>
                  <a:lnTo>
                    <a:pt x="0" y="107"/>
                  </a:lnTo>
                  <a:lnTo>
                    <a:pt x="1884" y="1991"/>
                  </a:lnTo>
                  <a:lnTo>
                    <a:pt x="1988" y="1884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326;p46"/>
            <p:cNvSpPr/>
            <p:nvPr/>
          </p:nvSpPr>
          <p:spPr>
            <a:xfrm>
              <a:off x="5346032" y="1329933"/>
              <a:ext cx="80663" cy="80663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1972" y="0"/>
                  </a:moveTo>
                  <a:lnTo>
                    <a:pt x="1" y="1969"/>
                  </a:lnTo>
                  <a:lnTo>
                    <a:pt x="108" y="2075"/>
                  </a:lnTo>
                  <a:lnTo>
                    <a:pt x="2076" y="108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327;p46"/>
            <p:cNvSpPr/>
            <p:nvPr/>
          </p:nvSpPr>
          <p:spPr>
            <a:xfrm>
              <a:off x="2754024" y="1329816"/>
              <a:ext cx="79497" cy="75184"/>
            </a:xfrm>
            <a:custGeom>
              <a:avLst/>
              <a:gdLst/>
              <a:ahLst/>
              <a:cxnLst/>
              <a:rect l="l" t="t" r="r" b="b"/>
              <a:pathLst>
                <a:path w="2046" h="1935" extrusionOk="0">
                  <a:moveTo>
                    <a:pt x="101" y="0"/>
                  </a:moveTo>
                  <a:lnTo>
                    <a:pt x="1" y="111"/>
                  </a:lnTo>
                  <a:lnTo>
                    <a:pt x="1945" y="1935"/>
                  </a:lnTo>
                  <a:lnTo>
                    <a:pt x="2045" y="182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328;p46"/>
            <p:cNvSpPr/>
            <p:nvPr/>
          </p:nvSpPr>
          <p:spPr>
            <a:xfrm>
              <a:off x="2753908" y="2744740"/>
              <a:ext cx="77399" cy="77360"/>
            </a:xfrm>
            <a:custGeom>
              <a:avLst/>
              <a:gdLst/>
              <a:ahLst/>
              <a:cxnLst/>
              <a:rect l="l" t="t" r="r" b="b"/>
              <a:pathLst>
                <a:path w="1992" h="1991" extrusionOk="0">
                  <a:moveTo>
                    <a:pt x="1885" y="0"/>
                  </a:moveTo>
                  <a:lnTo>
                    <a:pt x="0" y="1884"/>
                  </a:lnTo>
                  <a:lnTo>
                    <a:pt x="108" y="1991"/>
                  </a:lnTo>
                  <a:lnTo>
                    <a:pt x="1992" y="107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329;p46"/>
            <p:cNvSpPr/>
            <p:nvPr/>
          </p:nvSpPr>
          <p:spPr>
            <a:xfrm>
              <a:off x="5270341" y="2017520"/>
              <a:ext cx="224893" cy="469252"/>
            </a:xfrm>
            <a:custGeom>
              <a:avLst/>
              <a:gdLst/>
              <a:ahLst/>
              <a:cxnLst/>
              <a:rect l="l" t="t" r="r" b="b"/>
              <a:pathLst>
                <a:path w="5788" h="12077" extrusionOk="0">
                  <a:moveTo>
                    <a:pt x="4562" y="1"/>
                  </a:moveTo>
                  <a:cubicBezTo>
                    <a:pt x="3359" y="4"/>
                    <a:pt x="2921" y="1126"/>
                    <a:pt x="2624" y="1561"/>
                  </a:cubicBezTo>
                  <a:cubicBezTo>
                    <a:pt x="2327" y="1999"/>
                    <a:pt x="239" y="9078"/>
                    <a:pt x="102" y="10240"/>
                  </a:cubicBezTo>
                  <a:cubicBezTo>
                    <a:pt x="1" y="11094"/>
                    <a:pt x="608" y="12077"/>
                    <a:pt x="1339" y="12077"/>
                  </a:cubicBezTo>
                  <a:cubicBezTo>
                    <a:pt x="1603" y="12077"/>
                    <a:pt x="1884" y="11948"/>
                    <a:pt x="2153" y="11637"/>
                  </a:cubicBezTo>
                  <a:cubicBezTo>
                    <a:pt x="3168" y="10471"/>
                    <a:pt x="5668" y="2068"/>
                    <a:pt x="5668" y="2068"/>
                  </a:cubicBezTo>
                  <a:cubicBezTo>
                    <a:pt x="5788" y="1672"/>
                    <a:pt x="5765" y="1"/>
                    <a:pt x="456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330;p46"/>
            <p:cNvSpPr/>
            <p:nvPr/>
          </p:nvSpPr>
          <p:spPr>
            <a:xfrm>
              <a:off x="5281027" y="1961723"/>
              <a:ext cx="256637" cy="468669"/>
            </a:xfrm>
            <a:custGeom>
              <a:avLst/>
              <a:gdLst/>
              <a:ahLst/>
              <a:cxnLst/>
              <a:rect l="l" t="t" r="r" b="b"/>
              <a:pathLst>
                <a:path w="6605" h="12062" extrusionOk="0">
                  <a:moveTo>
                    <a:pt x="4704" y="0"/>
                  </a:moveTo>
                  <a:cubicBezTo>
                    <a:pt x="3372" y="0"/>
                    <a:pt x="3034" y="921"/>
                    <a:pt x="2563" y="1805"/>
                  </a:cubicBezTo>
                  <a:cubicBezTo>
                    <a:pt x="2189" y="2513"/>
                    <a:pt x="879" y="7544"/>
                    <a:pt x="218" y="10139"/>
                  </a:cubicBezTo>
                  <a:cubicBezTo>
                    <a:pt x="1" y="10981"/>
                    <a:pt x="525" y="11834"/>
                    <a:pt x="1370" y="12024"/>
                  </a:cubicBezTo>
                  <a:cubicBezTo>
                    <a:pt x="1484" y="12049"/>
                    <a:pt x="1599" y="12062"/>
                    <a:pt x="1712" y="12062"/>
                  </a:cubicBezTo>
                  <a:cubicBezTo>
                    <a:pt x="2322" y="12062"/>
                    <a:pt x="2888" y="11700"/>
                    <a:pt x="3131" y="11118"/>
                  </a:cubicBezTo>
                  <a:cubicBezTo>
                    <a:pt x="4127" y="8760"/>
                    <a:pt x="6255" y="3615"/>
                    <a:pt x="6408" y="2499"/>
                  </a:cubicBezTo>
                  <a:cubicBezTo>
                    <a:pt x="6605" y="1039"/>
                    <a:pt x="5065" y="21"/>
                    <a:pt x="5065" y="21"/>
                  </a:cubicBezTo>
                  <a:cubicBezTo>
                    <a:pt x="4937" y="7"/>
                    <a:pt x="4817" y="0"/>
                    <a:pt x="4704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331;p46"/>
            <p:cNvSpPr/>
            <p:nvPr/>
          </p:nvSpPr>
          <p:spPr>
            <a:xfrm>
              <a:off x="5254916" y="2346043"/>
              <a:ext cx="138285" cy="503289"/>
            </a:xfrm>
            <a:custGeom>
              <a:avLst/>
              <a:gdLst/>
              <a:ahLst/>
              <a:cxnLst/>
              <a:rect l="l" t="t" r="r" b="b"/>
              <a:pathLst>
                <a:path w="3559" h="12953" extrusionOk="0">
                  <a:moveTo>
                    <a:pt x="2160" y="0"/>
                  </a:moveTo>
                  <a:cubicBezTo>
                    <a:pt x="1871" y="0"/>
                    <a:pt x="1546" y="151"/>
                    <a:pt x="1197" y="523"/>
                  </a:cubicBezTo>
                  <a:cubicBezTo>
                    <a:pt x="1" y="1792"/>
                    <a:pt x="252" y="10972"/>
                    <a:pt x="502" y="12165"/>
                  </a:cubicBezTo>
                  <a:cubicBezTo>
                    <a:pt x="625" y="12743"/>
                    <a:pt x="828" y="12953"/>
                    <a:pt x="1018" y="12953"/>
                  </a:cubicBezTo>
                  <a:cubicBezTo>
                    <a:pt x="1219" y="12953"/>
                    <a:pt x="1404" y="12718"/>
                    <a:pt x="1464" y="12436"/>
                  </a:cubicBezTo>
                  <a:cubicBezTo>
                    <a:pt x="1464" y="12436"/>
                    <a:pt x="3559" y="2771"/>
                    <a:pt x="3432" y="1665"/>
                  </a:cubicBezTo>
                  <a:cubicBezTo>
                    <a:pt x="3342" y="883"/>
                    <a:pt x="2858" y="0"/>
                    <a:pt x="216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332;p46"/>
            <p:cNvSpPr/>
            <p:nvPr/>
          </p:nvSpPr>
          <p:spPr>
            <a:xfrm>
              <a:off x="5263658" y="2779399"/>
              <a:ext cx="96438" cy="218637"/>
            </a:xfrm>
            <a:custGeom>
              <a:avLst/>
              <a:gdLst/>
              <a:ahLst/>
              <a:cxnLst/>
              <a:rect l="l" t="t" r="r" b="b"/>
              <a:pathLst>
                <a:path w="2482" h="5627" extrusionOk="0">
                  <a:moveTo>
                    <a:pt x="623" y="0"/>
                  </a:moveTo>
                  <a:cubicBezTo>
                    <a:pt x="589" y="0"/>
                    <a:pt x="555" y="8"/>
                    <a:pt x="521" y="24"/>
                  </a:cubicBezTo>
                  <a:cubicBezTo>
                    <a:pt x="0" y="268"/>
                    <a:pt x="110" y="2465"/>
                    <a:pt x="461" y="3361"/>
                  </a:cubicBezTo>
                  <a:cubicBezTo>
                    <a:pt x="808" y="4256"/>
                    <a:pt x="1576" y="5612"/>
                    <a:pt x="1851" y="5626"/>
                  </a:cubicBezTo>
                  <a:cubicBezTo>
                    <a:pt x="1852" y="5626"/>
                    <a:pt x="1854" y="5626"/>
                    <a:pt x="1856" y="5626"/>
                  </a:cubicBezTo>
                  <a:cubicBezTo>
                    <a:pt x="2118" y="5626"/>
                    <a:pt x="1543" y="4274"/>
                    <a:pt x="1386" y="3839"/>
                  </a:cubicBezTo>
                  <a:cubicBezTo>
                    <a:pt x="1232" y="3398"/>
                    <a:pt x="1333" y="2883"/>
                    <a:pt x="1333" y="2883"/>
                  </a:cubicBezTo>
                  <a:cubicBezTo>
                    <a:pt x="1340" y="2827"/>
                    <a:pt x="1376" y="2792"/>
                    <a:pt x="1429" y="2792"/>
                  </a:cubicBezTo>
                  <a:cubicBezTo>
                    <a:pt x="1492" y="2792"/>
                    <a:pt x="1579" y="2842"/>
                    <a:pt x="1670" y="2966"/>
                  </a:cubicBezTo>
                  <a:cubicBezTo>
                    <a:pt x="1839" y="3189"/>
                    <a:pt x="1893" y="4263"/>
                    <a:pt x="2183" y="4263"/>
                  </a:cubicBezTo>
                  <a:cubicBezTo>
                    <a:pt x="2185" y="4263"/>
                    <a:pt x="2186" y="4263"/>
                    <a:pt x="2188" y="4263"/>
                  </a:cubicBezTo>
                  <a:cubicBezTo>
                    <a:pt x="2482" y="4246"/>
                    <a:pt x="2178" y="2586"/>
                    <a:pt x="1854" y="2038"/>
                  </a:cubicBezTo>
                  <a:cubicBezTo>
                    <a:pt x="1551" y="1526"/>
                    <a:pt x="1103" y="0"/>
                    <a:pt x="623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333;p46"/>
            <p:cNvSpPr/>
            <p:nvPr/>
          </p:nvSpPr>
          <p:spPr>
            <a:xfrm>
              <a:off x="5249981" y="2307188"/>
              <a:ext cx="159577" cy="391620"/>
            </a:xfrm>
            <a:custGeom>
              <a:avLst/>
              <a:gdLst/>
              <a:ahLst/>
              <a:cxnLst/>
              <a:rect l="l" t="t" r="r" b="b"/>
              <a:pathLst>
                <a:path w="4107" h="10079" extrusionOk="0">
                  <a:moveTo>
                    <a:pt x="2365" y="0"/>
                  </a:moveTo>
                  <a:cubicBezTo>
                    <a:pt x="2168" y="0"/>
                    <a:pt x="1981" y="57"/>
                    <a:pt x="1825" y="166"/>
                  </a:cubicBezTo>
                  <a:cubicBezTo>
                    <a:pt x="1046" y="711"/>
                    <a:pt x="633" y="2207"/>
                    <a:pt x="633" y="2207"/>
                  </a:cubicBezTo>
                  <a:cubicBezTo>
                    <a:pt x="1" y="4082"/>
                    <a:pt x="144" y="7910"/>
                    <a:pt x="292" y="10079"/>
                  </a:cubicBezTo>
                  <a:lnTo>
                    <a:pt x="3031" y="9958"/>
                  </a:lnTo>
                  <a:cubicBezTo>
                    <a:pt x="3228" y="8068"/>
                    <a:pt x="3563" y="4950"/>
                    <a:pt x="3809" y="3126"/>
                  </a:cubicBezTo>
                  <a:cubicBezTo>
                    <a:pt x="4107" y="922"/>
                    <a:pt x="3157" y="0"/>
                    <a:pt x="2365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334;p46"/>
            <p:cNvSpPr/>
            <p:nvPr/>
          </p:nvSpPr>
          <p:spPr>
            <a:xfrm>
              <a:off x="5261288" y="2694111"/>
              <a:ext cx="106463" cy="66364"/>
            </a:xfrm>
            <a:custGeom>
              <a:avLst/>
              <a:gdLst/>
              <a:ahLst/>
              <a:cxnLst/>
              <a:rect l="l" t="t" r="r" b="b"/>
              <a:pathLst>
                <a:path w="2740" h="1708" extrusionOk="0">
                  <a:moveTo>
                    <a:pt x="2740" y="0"/>
                  </a:moveTo>
                  <a:lnTo>
                    <a:pt x="1" y="121"/>
                  </a:lnTo>
                  <a:cubicBezTo>
                    <a:pt x="64" y="1076"/>
                    <a:pt x="131" y="1707"/>
                    <a:pt x="131" y="1707"/>
                  </a:cubicBezTo>
                  <a:lnTo>
                    <a:pt x="2573" y="1604"/>
                  </a:lnTo>
                  <a:cubicBezTo>
                    <a:pt x="2573" y="1604"/>
                    <a:pt x="2640" y="959"/>
                    <a:pt x="2740" y="0"/>
                  </a:cubicBezTo>
                  <a:close/>
                </a:path>
              </a:pathLst>
            </a:custGeom>
            <a:solidFill>
              <a:srgbClr val="5A1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335;p46"/>
            <p:cNvSpPr/>
            <p:nvPr/>
          </p:nvSpPr>
          <p:spPr>
            <a:xfrm>
              <a:off x="5351899" y="2489847"/>
              <a:ext cx="285118" cy="685169"/>
            </a:xfrm>
            <a:custGeom>
              <a:avLst/>
              <a:gdLst/>
              <a:ahLst/>
              <a:cxnLst/>
              <a:rect l="l" t="t" r="r" b="b"/>
              <a:pathLst>
                <a:path w="7338" h="17634" extrusionOk="0">
                  <a:moveTo>
                    <a:pt x="4922" y="1"/>
                  </a:moveTo>
                  <a:cubicBezTo>
                    <a:pt x="3944" y="1"/>
                    <a:pt x="3123" y="839"/>
                    <a:pt x="2640" y="1435"/>
                  </a:cubicBezTo>
                  <a:cubicBezTo>
                    <a:pt x="1814" y="2454"/>
                    <a:pt x="228" y="11778"/>
                    <a:pt x="110" y="13863"/>
                  </a:cubicBezTo>
                  <a:cubicBezTo>
                    <a:pt x="1" y="15832"/>
                    <a:pt x="283" y="17634"/>
                    <a:pt x="1488" y="17634"/>
                  </a:cubicBezTo>
                  <a:cubicBezTo>
                    <a:pt x="1559" y="17634"/>
                    <a:pt x="1633" y="17627"/>
                    <a:pt x="1711" y="17615"/>
                  </a:cubicBezTo>
                  <a:cubicBezTo>
                    <a:pt x="3101" y="17384"/>
                    <a:pt x="3565" y="13863"/>
                    <a:pt x="5450" y="9276"/>
                  </a:cubicBezTo>
                  <a:cubicBezTo>
                    <a:pt x="7337" y="4690"/>
                    <a:pt x="7177" y="1646"/>
                    <a:pt x="7177" y="1646"/>
                  </a:cubicBezTo>
                  <a:cubicBezTo>
                    <a:pt x="6388" y="421"/>
                    <a:pt x="5616" y="1"/>
                    <a:pt x="492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336;p46"/>
            <p:cNvSpPr/>
            <p:nvPr/>
          </p:nvSpPr>
          <p:spPr>
            <a:xfrm>
              <a:off x="5305039" y="2514287"/>
              <a:ext cx="346353" cy="821472"/>
            </a:xfrm>
            <a:custGeom>
              <a:avLst/>
              <a:gdLst/>
              <a:ahLst/>
              <a:cxnLst/>
              <a:rect l="l" t="t" r="r" b="b"/>
              <a:pathLst>
                <a:path w="8914" h="21142" extrusionOk="0">
                  <a:moveTo>
                    <a:pt x="5341" y="0"/>
                  </a:moveTo>
                  <a:cubicBezTo>
                    <a:pt x="4281" y="0"/>
                    <a:pt x="3383" y="576"/>
                    <a:pt x="3335" y="863"/>
                  </a:cubicBezTo>
                  <a:cubicBezTo>
                    <a:pt x="3241" y="1424"/>
                    <a:pt x="422" y="12680"/>
                    <a:pt x="425" y="15152"/>
                  </a:cubicBezTo>
                  <a:cubicBezTo>
                    <a:pt x="428" y="17624"/>
                    <a:pt x="1" y="20513"/>
                    <a:pt x="2473" y="21075"/>
                  </a:cubicBezTo>
                  <a:cubicBezTo>
                    <a:pt x="2674" y="21120"/>
                    <a:pt x="2866" y="21141"/>
                    <a:pt x="3047" y="21141"/>
                  </a:cubicBezTo>
                  <a:cubicBezTo>
                    <a:pt x="5100" y="21141"/>
                    <a:pt x="5915" y="18420"/>
                    <a:pt x="5786" y="16876"/>
                  </a:cubicBezTo>
                  <a:cubicBezTo>
                    <a:pt x="5646" y="15198"/>
                    <a:pt x="6114" y="14356"/>
                    <a:pt x="7514" y="10408"/>
                  </a:cubicBezTo>
                  <a:cubicBezTo>
                    <a:pt x="8913" y="6462"/>
                    <a:pt x="8196" y="2269"/>
                    <a:pt x="8196" y="2269"/>
                  </a:cubicBezTo>
                  <a:cubicBezTo>
                    <a:pt x="7487" y="514"/>
                    <a:pt x="6342" y="0"/>
                    <a:pt x="5341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337;p46"/>
            <p:cNvSpPr/>
            <p:nvPr/>
          </p:nvSpPr>
          <p:spPr>
            <a:xfrm>
              <a:off x="5343817" y="3058614"/>
              <a:ext cx="236860" cy="962671"/>
            </a:xfrm>
            <a:custGeom>
              <a:avLst/>
              <a:gdLst/>
              <a:ahLst/>
              <a:cxnLst/>
              <a:rect l="l" t="t" r="r" b="b"/>
              <a:pathLst>
                <a:path w="6096" h="24776" extrusionOk="0">
                  <a:moveTo>
                    <a:pt x="1524" y="0"/>
                  </a:moveTo>
                  <a:cubicBezTo>
                    <a:pt x="737" y="0"/>
                    <a:pt x="1" y="660"/>
                    <a:pt x="72" y="1487"/>
                  </a:cubicBezTo>
                  <a:cubicBezTo>
                    <a:pt x="195" y="2936"/>
                    <a:pt x="3977" y="22858"/>
                    <a:pt x="4311" y="24091"/>
                  </a:cubicBezTo>
                  <a:cubicBezTo>
                    <a:pt x="4447" y="24594"/>
                    <a:pt x="4649" y="24776"/>
                    <a:pt x="4853" y="24776"/>
                  </a:cubicBezTo>
                  <a:cubicBezTo>
                    <a:pt x="5149" y="24776"/>
                    <a:pt x="5448" y="24389"/>
                    <a:pt x="5547" y="24044"/>
                  </a:cubicBezTo>
                  <a:cubicBezTo>
                    <a:pt x="5905" y="22811"/>
                    <a:pt x="6095" y="12368"/>
                    <a:pt x="5180" y="8382"/>
                  </a:cubicBezTo>
                  <a:cubicBezTo>
                    <a:pt x="4267" y="4396"/>
                    <a:pt x="3065" y="1320"/>
                    <a:pt x="3065" y="1320"/>
                  </a:cubicBezTo>
                  <a:cubicBezTo>
                    <a:pt x="2734" y="371"/>
                    <a:pt x="2115" y="0"/>
                    <a:pt x="152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338;p46"/>
            <p:cNvSpPr/>
            <p:nvPr/>
          </p:nvSpPr>
          <p:spPr>
            <a:xfrm>
              <a:off x="5312616" y="3047657"/>
              <a:ext cx="298912" cy="805658"/>
            </a:xfrm>
            <a:custGeom>
              <a:avLst/>
              <a:gdLst/>
              <a:ahLst/>
              <a:cxnLst/>
              <a:rect l="l" t="t" r="r" b="b"/>
              <a:pathLst>
                <a:path w="7693" h="20735" extrusionOk="0">
                  <a:moveTo>
                    <a:pt x="2607" y="0"/>
                  </a:moveTo>
                  <a:cubicBezTo>
                    <a:pt x="1115" y="0"/>
                    <a:pt x="1" y="1200"/>
                    <a:pt x="203" y="3008"/>
                  </a:cubicBezTo>
                  <a:cubicBezTo>
                    <a:pt x="203" y="3008"/>
                    <a:pt x="316" y="9259"/>
                    <a:pt x="597" y="11871"/>
                  </a:cubicBezTo>
                  <a:cubicBezTo>
                    <a:pt x="878" y="14484"/>
                    <a:pt x="1903" y="20734"/>
                    <a:pt x="1903" y="20734"/>
                  </a:cubicBezTo>
                  <a:lnTo>
                    <a:pt x="7693" y="20734"/>
                  </a:lnTo>
                  <a:cubicBezTo>
                    <a:pt x="7693" y="20734"/>
                    <a:pt x="5919" y="7582"/>
                    <a:pt x="5919" y="6880"/>
                  </a:cubicBezTo>
                  <a:cubicBezTo>
                    <a:pt x="5919" y="6182"/>
                    <a:pt x="5568" y="2591"/>
                    <a:pt x="5568" y="2591"/>
                  </a:cubicBezTo>
                  <a:cubicBezTo>
                    <a:pt x="5568" y="2591"/>
                    <a:pt x="5732" y="957"/>
                    <a:pt x="3724" y="212"/>
                  </a:cubicBezTo>
                  <a:cubicBezTo>
                    <a:pt x="3339" y="68"/>
                    <a:pt x="2962" y="0"/>
                    <a:pt x="2607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339;p46"/>
            <p:cNvSpPr/>
            <p:nvPr/>
          </p:nvSpPr>
          <p:spPr>
            <a:xfrm>
              <a:off x="5373075" y="3759568"/>
              <a:ext cx="226136" cy="2914"/>
            </a:xfrm>
            <a:custGeom>
              <a:avLst/>
              <a:gdLst/>
              <a:ahLst/>
              <a:cxnLst/>
              <a:rect l="l" t="t" r="r" b="b"/>
              <a:pathLst>
                <a:path w="5820" h="75" extrusionOk="0">
                  <a:moveTo>
                    <a:pt x="0" y="1"/>
                  </a:moveTo>
                  <a:lnTo>
                    <a:pt x="0" y="70"/>
                  </a:lnTo>
                  <a:cubicBezTo>
                    <a:pt x="151" y="70"/>
                    <a:pt x="2569" y="74"/>
                    <a:pt x="4243" y="74"/>
                  </a:cubicBezTo>
                  <a:cubicBezTo>
                    <a:pt x="5108" y="74"/>
                    <a:pt x="5776" y="74"/>
                    <a:pt x="5819" y="70"/>
                  </a:cubicBezTo>
                  <a:lnTo>
                    <a:pt x="5816" y="1"/>
                  </a:lnTo>
                  <a:cubicBezTo>
                    <a:pt x="5774" y="3"/>
                    <a:pt x="5120" y="3"/>
                    <a:pt x="4265" y="3"/>
                  </a:cubicBezTo>
                  <a:cubicBezTo>
                    <a:pt x="2554" y="3"/>
                    <a:pt x="38" y="1"/>
                    <a:pt x="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340;p46"/>
            <p:cNvSpPr/>
            <p:nvPr/>
          </p:nvSpPr>
          <p:spPr>
            <a:xfrm>
              <a:off x="5223404" y="4050868"/>
              <a:ext cx="350239" cy="44800"/>
            </a:xfrm>
            <a:custGeom>
              <a:avLst/>
              <a:gdLst/>
              <a:ahLst/>
              <a:cxnLst/>
              <a:rect l="l" t="t" r="r" b="b"/>
              <a:pathLst>
                <a:path w="9014" h="1153" extrusionOk="0">
                  <a:moveTo>
                    <a:pt x="214" y="0"/>
                  </a:moveTo>
                  <a:cubicBezTo>
                    <a:pt x="34" y="1036"/>
                    <a:pt x="0" y="1153"/>
                    <a:pt x="0" y="1153"/>
                  </a:cubicBezTo>
                  <a:lnTo>
                    <a:pt x="9014" y="1153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341;p46"/>
            <p:cNvSpPr/>
            <p:nvPr/>
          </p:nvSpPr>
          <p:spPr>
            <a:xfrm>
              <a:off x="5231719" y="3888724"/>
              <a:ext cx="341924" cy="162181"/>
            </a:xfrm>
            <a:custGeom>
              <a:avLst/>
              <a:gdLst/>
              <a:ahLst/>
              <a:cxnLst/>
              <a:rect l="l" t="t" r="r" b="b"/>
              <a:pathLst>
                <a:path w="8800" h="4174" extrusionOk="0">
                  <a:moveTo>
                    <a:pt x="6585" y="1"/>
                  </a:moveTo>
                  <a:cubicBezTo>
                    <a:pt x="6585" y="1"/>
                    <a:pt x="6839" y="2419"/>
                    <a:pt x="5015" y="2596"/>
                  </a:cubicBezTo>
                  <a:cubicBezTo>
                    <a:pt x="3187" y="2770"/>
                    <a:pt x="201" y="3014"/>
                    <a:pt x="10" y="4110"/>
                  </a:cubicBezTo>
                  <a:cubicBezTo>
                    <a:pt x="7" y="4133"/>
                    <a:pt x="3" y="4153"/>
                    <a:pt x="0" y="4173"/>
                  </a:cubicBezTo>
                  <a:lnTo>
                    <a:pt x="8800" y="4173"/>
                  </a:lnTo>
                  <a:lnTo>
                    <a:pt x="8800" y="1"/>
                  </a:ln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342;p46"/>
            <p:cNvSpPr/>
            <p:nvPr/>
          </p:nvSpPr>
          <p:spPr>
            <a:xfrm>
              <a:off x="5258024" y="4014538"/>
              <a:ext cx="156586" cy="36912"/>
            </a:xfrm>
            <a:custGeom>
              <a:avLst/>
              <a:gdLst/>
              <a:ahLst/>
              <a:cxnLst/>
              <a:rect l="l" t="t" r="r" b="b"/>
              <a:pathLst>
                <a:path w="4030" h="950" extrusionOk="0">
                  <a:moveTo>
                    <a:pt x="1450" y="1"/>
                  </a:moveTo>
                  <a:cubicBezTo>
                    <a:pt x="687" y="1"/>
                    <a:pt x="12" y="23"/>
                    <a:pt x="1" y="23"/>
                  </a:cubicBezTo>
                  <a:lnTo>
                    <a:pt x="5" y="80"/>
                  </a:lnTo>
                  <a:cubicBezTo>
                    <a:pt x="13" y="80"/>
                    <a:pt x="686" y="56"/>
                    <a:pt x="1447" y="56"/>
                  </a:cubicBezTo>
                  <a:cubicBezTo>
                    <a:pt x="1828" y="56"/>
                    <a:pt x="2230" y="62"/>
                    <a:pt x="2583" y="80"/>
                  </a:cubicBezTo>
                  <a:cubicBezTo>
                    <a:pt x="3623" y="134"/>
                    <a:pt x="3974" y="939"/>
                    <a:pt x="3977" y="949"/>
                  </a:cubicBezTo>
                  <a:lnTo>
                    <a:pt x="4030" y="925"/>
                  </a:lnTo>
                  <a:cubicBezTo>
                    <a:pt x="4027" y="919"/>
                    <a:pt x="3666" y="77"/>
                    <a:pt x="2587" y="23"/>
                  </a:cubicBezTo>
                  <a:cubicBezTo>
                    <a:pt x="2234" y="6"/>
                    <a:pt x="1831" y="1"/>
                    <a:pt x="1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343;p46"/>
            <p:cNvSpPr/>
            <p:nvPr/>
          </p:nvSpPr>
          <p:spPr>
            <a:xfrm>
              <a:off x="5413019" y="3888724"/>
              <a:ext cx="118819" cy="113495"/>
            </a:xfrm>
            <a:custGeom>
              <a:avLst/>
              <a:gdLst/>
              <a:ahLst/>
              <a:cxnLst/>
              <a:rect l="l" t="t" r="r" b="b"/>
              <a:pathLst>
                <a:path w="3058" h="2921" extrusionOk="0">
                  <a:moveTo>
                    <a:pt x="2984" y="1"/>
                  </a:moveTo>
                  <a:cubicBezTo>
                    <a:pt x="2984" y="24"/>
                    <a:pt x="3001" y="2443"/>
                    <a:pt x="2122" y="2753"/>
                  </a:cubicBezTo>
                  <a:cubicBezTo>
                    <a:pt x="1896" y="2834"/>
                    <a:pt x="1650" y="2864"/>
                    <a:pt x="1409" y="2864"/>
                  </a:cubicBezTo>
                  <a:cubicBezTo>
                    <a:pt x="701" y="2864"/>
                    <a:pt x="32" y="2605"/>
                    <a:pt x="25" y="2599"/>
                  </a:cubicBezTo>
                  <a:lnTo>
                    <a:pt x="1" y="2656"/>
                  </a:lnTo>
                  <a:cubicBezTo>
                    <a:pt x="11" y="2660"/>
                    <a:pt x="693" y="2920"/>
                    <a:pt x="1414" y="2920"/>
                  </a:cubicBezTo>
                  <a:cubicBezTo>
                    <a:pt x="1658" y="2920"/>
                    <a:pt x="1909" y="2891"/>
                    <a:pt x="2139" y="2810"/>
                  </a:cubicBezTo>
                  <a:cubicBezTo>
                    <a:pt x="3058" y="2483"/>
                    <a:pt x="3041" y="101"/>
                    <a:pt x="30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344;p46"/>
            <p:cNvSpPr/>
            <p:nvPr/>
          </p:nvSpPr>
          <p:spPr>
            <a:xfrm>
              <a:off x="5484318" y="3900147"/>
              <a:ext cx="46354" cy="31706"/>
            </a:xfrm>
            <a:custGeom>
              <a:avLst/>
              <a:gdLst/>
              <a:ahLst/>
              <a:cxnLst/>
              <a:rect l="l" t="t" r="r" b="b"/>
              <a:pathLst>
                <a:path w="1193" h="816" extrusionOk="0">
                  <a:moveTo>
                    <a:pt x="1163" y="0"/>
                  </a:moveTo>
                  <a:lnTo>
                    <a:pt x="0" y="769"/>
                  </a:lnTo>
                  <a:lnTo>
                    <a:pt x="34" y="816"/>
                  </a:lnTo>
                  <a:lnTo>
                    <a:pt x="1193" y="48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345;p46"/>
            <p:cNvSpPr/>
            <p:nvPr/>
          </p:nvSpPr>
          <p:spPr>
            <a:xfrm>
              <a:off x="5487194" y="3908346"/>
              <a:ext cx="40642" cy="23624"/>
            </a:xfrm>
            <a:custGeom>
              <a:avLst/>
              <a:gdLst/>
              <a:ahLst/>
              <a:cxnLst/>
              <a:rect l="l" t="t" r="r" b="b"/>
              <a:pathLst>
                <a:path w="1046" h="608" extrusionOk="0">
                  <a:moveTo>
                    <a:pt x="26" y="0"/>
                  </a:moveTo>
                  <a:lnTo>
                    <a:pt x="0" y="54"/>
                  </a:lnTo>
                  <a:lnTo>
                    <a:pt x="1015" y="608"/>
                  </a:lnTo>
                  <a:lnTo>
                    <a:pt x="1046" y="555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346;p46"/>
            <p:cNvSpPr/>
            <p:nvPr/>
          </p:nvSpPr>
          <p:spPr>
            <a:xfrm>
              <a:off x="5471457" y="3943898"/>
              <a:ext cx="53931" cy="20787"/>
            </a:xfrm>
            <a:custGeom>
              <a:avLst/>
              <a:gdLst/>
              <a:ahLst/>
              <a:cxnLst/>
              <a:rect l="l" t="t" r="r" b="b"/>
              <a:pathLst>
                <a:path w="1388" h="535" extrusionOk="0">
                  <a:moveTo>
                    <a:pt x="1367" y="1"/>
                  </a:moveTo>
                  <a:lnTo>
                    <a:pt x="0" y="482"/>
                  </a:lnTo>
                  <a:lnTo>
                    <a:pt x="17" y="535"/>
                  </a:lnTo>
                  <a:lnTo>
                    <a:pt x="1387" y="54"/>
                  </a:lnTo>
                  <a:lnTo>
                    <a:pt x="13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347;p46"/>
            <p:cNvSpPr/>
            <p:nvPr/>
          </p:nvSpPr>
          <p:spPr>
            <a:xfrm>
              <a:off x="5480433" y="3944054"/>
              <a:ext cx="38311" cy="26732"/>
            </a:xfrm>
            <a:custGeom>
              <a:avLst/>
              <a:gdLst/>
              <a:ahLst/>
              <a:cxnLst/>
              <a:rect l="l" t="t" r="r" b="b"/>
              <a:pathLst>
                <a:path w="986" h="688" extrusionOk="0">
                  <a:moveTo>
                    <a:pt x="34" y="0"/>
                  </a:moveTo>
                  <a:lnTo>
                    <a:pt x="0" y="47"/>
                  </a:lnTo>
                  <a:lnTo>
                    <a:pt x="952" y="688"/>
                  </a:lnTo>
                  <a:lnTo>
                    <a:pt x="985" y="64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348;p46"/>
            <p:cNvSpPr/>
            <p:nvPr/>
          </p:nvSpPr>
          <p:spPr>
            <a:xfrm>
              <a:off x="5381623" y="1940741"/>
              <a:ext cx="408405" cy="451573"/>
            </a:xfrm>
            <a:custGeom>
              <a:avLst/>
              <a:gdLst/>
              <a:ahLst/>
              <a:cxnLst/>
              <a:rect l="l" t="t" r="r" b="b"/>
              <a:pathLst>
                <a:path w="10511" h="11622" extrusionOk="0">
                  <a:moveTo>
                    <a:pt x="3120" y="0"/>
                  </a:moveTo>
                  <a:cubicBezTo>
                    <a:pt x="2402" y="0"/>
                    <a:pt x="1584" y="55"/>
                    <a:pt x="1303" y="283"/>
                  </a:cubicBezTo>
                  <a:cubicBezTo>
                    <a:pt x="769" y="724"/>
                    <a:pt x="1" y="3216"/>
                    <a:pt x="1097" y="5642"/>
                  </a:cubicBezTo>
                  <a:cubicBezTo>
                    <a:pt x="2192" y="8070"/>
                    <a:pt x="2784" y="9931"/>
                    <a:pt x="2840" y="10703"/>
                  </a:cubicBezTo>
                  <a:cubicBezTo>
                    <a:pt x="2897" y="11472"/>
                    <a:pt x="3027" y="11621"/>
                    <a:pt x="3027" y="11621"/>
                  </a:cubicBezTo>
                  <a:lnTo>
                    <a:pt x="7781" y="11415"/>
                  </a:lnTo>
                  <a:cubicBezTo>
                    <a:pt x="7781" y="11415"/>
                    <a:pt x="8396" y="7770"/>
                    <a:pt x="8763" y="6981"/>
                  </a:cubicBezTo>
                  <a:cubicBezTo>
                    <a:pt x="9131" y="6189"/>
                    <a:pt x="10307" y="3968"/>
                    <a:pt x="10407" y="2758"/>
                  </a:cubicBezTo>
                  <a:cubicBezTo>
                    <a:pt x="10510" y="1546"/>
                    <a:pt x="10040" y="533"/>
                    <a:pt x="9171" y="416"/>
                  </a:cubicBezTo>
                  <a:cubicBezTo>
                    <a:pt x="8302" y="300"/>
                    <a:pt x="5770" y="26"/>
                    <a:pt x="5770" y="26"/>
                  </a:cubicBezTo>
                  <a:lnTo>
                    <a:pt x="4350" y="46"/>
                  </a:lnTo>
                  <a:cubicBezTo>
                    <a:pt x="4350" y="46"/>
                    <a:pt x="3777" y="0"/>
                    <a:pt x="312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349;p46"/>
            <p:cNvSpPr/>
            <p:nvPr/>
          </p:nvSpPr>
          <p:spPr>
            <a:xfrm>
              <a:off x="5401984" y="2077901"/>
              <a:ext cx="91309" cy="278746"/>
            </a:xfrm>
            <a:custGeom>
              <a:avLst/>
              <a:gdLst/>
              <a:ahLst/>
              <a:cxnLst/>
              <a:rect l="l" t="t" r="r" b="b"/>
              <a:pathLst>
                <a:path w="2350" h="7174" extrusionOk="0">
                  <a:moveTo>
                    <a:pt x="1" y="1"/>
                  </a:moveTo>
                  <a:cubicBezTo>
                    <a:pt x="1" y="10"/>
                    <a:pt x="11" y="1163"/>
                    <a:pt x="653" y="2372"/>
                  </a:cubicBezTo>
                  <a:cubicBezTo>
                    <a:pt x="1287" y="3569"/>
                    <a:pt x="2236" y="6255"/>
                    <a:pt x="2283" y="7173"/>
                  </a:cubicBezTo>
                  <a:lnTo>
                    <a:pt x="2349" y="7169"/>
                  </a:lnTo>
                  <a:cubicBezTo>
                    <a:pt x="2306" y="6244"/>
                    <a:pt x="1351" y="3545"/>
                    <a:pt x="713" y="2339"/>
                  </a:cubicBezTo>
                  <a:cubicBezTo>
                    <a:pt x="78" y="1146"/>
                    <a:pt x="71" y="10"/>
                    <a:pt x="7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350;p46"/>
            <p:cNvSpPr/>
            <p:nvPr/>
          </p:nvSpPr>
          <p:spPr>
            <a:xfrm>
              <a:off x="5578038" y="1945754"/>
              <a:ext cx="74096" cy="50395"/>
            </a:xfrm>
            <a:custGeom>
              <a:avLst/>
              <a:gdLst/>
              <a:ahLst/>
              <a:cxnLst/>
              <a:rect l="l" t="t" r="r" b="b"/>
              <a:pathLst>
                <a:path w="1907" h="1297" extrusionOk="0">
                  <a:moveTo>
                    <a:pt x="1574" y="0"/>
                  </a:moveTo>
                  <a:cubicBezTo>
                    <a:pt x="1574" y="0"/>
                    <a:pt x="1711" y="535"/>
                    <a:pt x="959" y="679"/>
                  </a:cubicBezTo>
                  <a:cubicBezTo>
                    <a:pt x="619" y="744"/>
                    <a:pt x="390" y="761"/>
                    <a:pt x="241" y="761"/>
                  </a:cubicBezTo>
                  <a:cubicBezTo>
                    <a:pt x="62" y="761"/>
                    <a:pt x="0" y="736"/>
                    <a:pt x="0" y="736"/>
                  </a:cubicBezTo>
                  <a:lnTo>
                    <a:pt x="0" y="736"/>
                  </a:lnTo>
                  <a:cubicBezTo>
                    <a:pt x="0" y="736"/>
                    <a:pt x="34" y="1290"/>
                    <a:pt x="925" y="1297"/>
                  </a:cubicBezTo>
                  <a:cubicBezTo>
                    <a:pt x="928" y="1297"/>
                    <a:pt x="931" y="1297"/>
                    <a:pt x="934" y="1297"/>
                  </a:cubicBezTo>
                  <a:cubicBezTo>
                    <a:pt x="1821" y="1297"/>
                    <a:pt x="1906" y="326"/>
                    <a:pt x="1574" y="0"/>
                  </a:cubicBezTo>
                  <a:close/>
                </a:path>
              </a:pathLst>
            </a:custGeom>
            <a:solidFill>
              <a:srgbClr val="4168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351;p46"/>
            <p:cNvSpPr/>
            <p:nvPr/>
          </p:nvSpPr>
          <p:spPr>
            <a:xfrm>
              <a:off x="5515053" y="1929007"/>
              <a:ext cx="73980" cy="58166"/>
            </a:xfrm>
            <a:custGeom>
              <a:avLst/>
              <a:gdLst/>
              <a:ahLst/>
              <a:cxnLst/>
              <a:rect l="l" t="t" r="r" b="b"/>
              <a:pathLst>
                <a:path w="1904" h="1497" extrusionOk="0">
                  <a:moveTo>
                    <a:pt x="1892" y="1244"/>
                  </a:moveTo>
                  <a:cubicBezTo>
                    <a:pt x="1892" y="1244"/>
                    <a:pt x="1883" y="1259"/>
                    <a:pt x="1864" y="1283"/>
                  </a:cubicBezTo>
                  <a:lnTo>
                    <a:pt x="1864" y="1283"/>
                  </a:lnTo>
                  <a:cubicBezTo>
                    <a:pt x="1904" y="1280"/>
                    <a:pt x="1892" y="1244"/>
                    <a:pt x="1892" y="1244"/>
                  </a:cubicBezTo>
                  <a:close/>
                  <a:moveTo>
                    <a:pt x="1107" y="1"/>
                  </a:moveTo>
                  <a:lnTo>
                    <a:pt x="1107" y="1"/>
                  </a:lnTo>
                  <a:cubicBezTo>
                    <a:pt x="666" y="154"/>
                    <a:pt x="1" y="979"/>
                    <a:pt x="813" y="1353"/>
                  </a:cubicBezTo>
                  <a:cubicBezTo>
                    <a:pt x="1039" y="1459"/>
                    <a:pt x="1224" y="1497"/>
                    <a:pt x="1371" y="1497"/>
                  </a:cubicBezTo>
                  <a:cubicBezTo>
                    <a:pt x="1657" y="1497"/>
                    <a:pt x="1807" y="1354"/>
                    <a:pt x="1864" y="1283"/>
                  </a:cubicBezTo>
                  <a:lnTo>
                    <a:pt x="1864" y="1283"/>
                  </a:lnTo>
                  <a:cubicBezTo>
                    <a:pt x="1863" y="1283"/>
                    <a:pt x="1861" y="1283"/>
                    <a:pt x="1859" y="1283"/>
                  </a:cubicBezTo>
                  <a:cubicBezTo>
                    <a:pt x="1805" y="1283"/>
                    <a:pt x="1669" y="1227"/>
                    <a:pt x="1334" y="983"/>
                  </a:cubicBezTo>
                  <a:cubicBezTo>
                    <a:pt x="716" y="532"/>
                    <a:pt x="1107" y="1"/>
                    <a:pt x="1107" y="1"/>
                  </a:cubicBezTo>
                  <a:close/>
                </a:path>
              </a:pathLst>
            </a:custGeom>
            <a:solidFill>
              <a:srgbClr val="4168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352;p46"/>
            <p:cNvSpPr/>
            <p:nvPr/>
          </p:nvSpPr>
          <p:spPr>
            <a:xfrm>
              <a:off x="5547925" y="1758470"/>
              <a:ext cx="93874" cy="218521"/>
            </a:xfrm>
            <a:custGeom>
              <a:avLst/>
              <a:gdLst/>
              <a:ahLst/>
              <a:cxnLst/>
              <a:rect l="l" t="t" r="r" b="b"/>
              <a:pathLst>
                <a:path w="2416" h="5624" extrusionOk="0">
                  <a:moveTo>
                    <a:pt x="1629" y="1"/>
                  </a:moveTo>
                  <a:cubicBezTo>
                    <a:pt x="814" y="1"/>
                    <a:pt x="622" y="1022"/>
                    <a:pt x="622" y="1022"/>
                  </a:cubicBezTo>
                  <a:lnTo>
                    <a:pt x="1" y="5201"/>
                  </a:lnTo>
                  <a:cubicBezTo>
                    <a:pt x="1" y="5201"/>
                    <a:pt x="505" y="5592"/>
                    <a:pt x="1206" y="5622"/>
                  </a:cubicBezTo>
                  <a:cubicBezTo>
                    <a:pt x="1235" y="5623"/>
                    <a:pt x="1262" y="5624"/>
                    <a:pt x="1289" y="5624"/>
                  </a:cubicBezTo>
                  <a:cubicBezTo>
                    <a:pt x="2115" y="5624"/>
                    <a:pt x="2416" y="5098"/>
                    <a:pt x="2416" y="5098"/>
                  </a:cubicBezTo>
                  <a:lnTo>
                    <a:pt x="2008" y="66"/>
                  </a:lnTo>
                  <a:cubicBezTo>
                    <a:pt x="1869" y="21"/>
                    <a:pt x="1743" y="1"/>
                    <a:pt x="1629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353;p46"/>
            <p:cNvSpPr/>
            <p:nvPr/>
          </p:nvSpPr>
          <p:spPr>
            <a:xfrm>
              <a:off x="5566847" y="1754895"/>
              <a:ext cx="55330" cy="78604"/>
            </a:xfrm>
            <a:custGeom>
              <a:avLst/>
              <a:gdLst/>
              <a:ahLst/>
              <a:cxnLst/>
              <a:rect l="l" t="t" r="r" b="b"/>
              <a:pathLst>
                <a:path w="1424" h="2023" extrusionOk="0">
                  <a:moveTo>
                    <a:pt x="911" y="0"/>
                  </a:moveTo>
                  <a:cubicBezTo>
                    <a:pt x="897" y="0"/>
                    <a:pt x="882" y="1"/>
                    <a:pt x="866" y="1"/>
                  </a:cubicBezTo>
                  <a:cubicBezTo>
                    <a:pt x="308" y="25"/>
                    <a:pt x="138" y="903"/>
                    <a:pt x="138" y="903"/>
                  </a:cubicBezTo>
                  <a:lnTo>
                    <a:pt x="1" y="2023"/>
                  </a:lnTo>
                  <a:cubicBezTo>
                    <a:pt x="519" y="1949"/>
                    <a:pt x="1361" y="385"/>
                    <a:pt x="1361" y="385"/>
                  </a:cubicBezTo>
                  <a:cubicBezTo>
                    <a:pt x="1361" y="385"/>
                    <a:pt x="1424" y="0"/>
                    <a:pt x="911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354;p46"/>
            <p:cNvSpPr/>
            <p:nvPr/>
          </p:nvSpPr>
          <p:spPr>
            <a:xfrm>
              <a:off x="5481715" y="1624146"/>
              <a:ext cx="173216" cy="181297"/>
            </a:xfrm>
            <a:custGeom>
              <a:avLst/>
              <a:gdLst/>
              <a:ahLst/>
              <a:cxnLst/>
              <a:rect l="l" t="t" r="r" b="b"/>
              <a:pathLst>
                <a:path w="4458" h="4666" extrusionOk="0">
                  <a:moveTo>
                    <a:pt x="2295" y="1"/>
                  </a:moveTo>
                  <a:cubicBezTo>
                    <a:pt x="1992" y="1"/>
                    <a:pt x="1665" y="40"/>
                    <a:pt x="1344" y="99"/>
                  </a:cubicBezTo>
                  <a:cubicBezTo>
                    <a:pt x="237" y="303"/>
                    <a:pt x="274" y="2167"/>
                    <a:pt x="137" y="3009"/>
                  </a:cubicBezTo>
                  <a:cubicBezTo>
                    <a:pt x="1" y="3851"/>
                    <a:pt x="27" y="4439"/>
                    <a:pt x="468" y="4612"/>
                  </a:cubicBezTo>
                  <a:cubicBezTo>
                    <a:pt x="566" y="4651"/>
                    <a:pt x="711" y="4666"/>
                    <a:pt x="878" y="4666"/>
                  </a:cubicBezTo>
                  <a:cubicBezTo>
                    <a:pt x="1468" y="4666"/>
                    <a:pt x="2326" y="4479"/>
                    <a:pt x="2326" y="4479"/>
                  </a:cubicBezTo>
                  <a:cubicBezTo>
                    <a:pt x="3308" y="4235"/>
                    <a:pt x="3712" y="3523"/>
                    <a:pt x="3712" y="3523"/>
                  </a:cubicBezTo>
                  <a:cubicBezTo>
                    <a:pt x="3712" y="3523"/>
                    <a:pt x="3805" y="3630"/>
                    <a:pt x="3960" y="3630"/>
                  </a:cubicBezTo>
                  <a:cubicBezTo>
                    <a:pt x="4023" y="3630"/>
                    <a:pt x="4096" y="3613"/>
                    <a:pt x="4176" y="3564"/>
                  </a:cubicBezTo>
                  <a:cubicBezTo>
                    <a:pt x="4457" y="3393"/>
                    <a:pt x="4447" y="2578"/>
                    <a:pt x="4186" y="2398"/>
                  </a:cubicBezTo>
                  <a:cubicBezTo>
                    <a:pt x="4122" y="2353"/>
                    <a:pt x="4063" y="2337"/>
                    <a:pt x="4010" y="2337"/>
                  </a:cubicBezTo>
                  <a:cubicBezTo>
                    <a:pt x="3848" y="2337"/>
                    <a:pt x="3745" y="2495"/>
                    <a:pt x="3745" y="2495"/>
                  </a:cubicBezTo>
                  <a:cubicBezTo>
                    <a:pt x="3745" y="2495"/>
                    <a:pt x="3742" y="1997"/>
                    <a:pt x="3679" y="964"/>
                  </a:cubicBezTo>
                  <a:cubicBezTo>
                    <a:pt x="3636" y="232"/>
                    <a:pt x="3035" y="1"/>
                    <a:pt x="2295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355;p46"/>
            <p:cNvSpPr/>
            <p:nvPr/>
          </p:nvSpPr>
          <p:spPr>
            <a:xfrm>
              <a:off x="5556628" y="1693853"/>
              <a:ext cx="35747" cy="19622"/>
            </a:xfrm>
            <a:custGeom>
              <a:avLst/>
              <a:gdLst/>
              <a:ahLst/>
              <a:cxnLst/>
              <a:rect l="l" t="t" r="r" b="b"/>
              <a:pathLst>
                <a:path w="920" h="505" extrusionOk="0">
                  <a:moveTo>
                    <a:pt x="479" y="0"/>
                  </a:moveTo>
                  <a:cubicBezTo>
                    <a:pt x="120" y="0"/>
                    <a:pt x="0" y="450"/>
                    <a:pt x="0" y="450"/>
                  </a:cubicBezTo>
                  <a:cubicBezTo>
                    <a:pt x="110" y="490"/>
                    <a:pt x="221" y="505"/>
                    <a:pt x="325" y="505"/>
                  </a:cubicBezTo>
                  <a:cubicBezTo>
                    <a:pt x="647" y="505"/>
                    <a:pt x="909" y="360"/>
                    <a:pt x="909" y="360"/>
                  </a:cubicBezTo>
                  <a:cubicBezTo>
                    <a:pt x="909" y="360"/>
                    <a:pt x="919" y="42"/>
                    <a:pt x="525" y="2"/>
                  </a:cubicBezTo>
                  <a:cubicBezTo>
                    <a:pt x="509" y="1"/>
                    <a:pt x="494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356;p46"/>
            <p:cNvSpPr/>
            <p:nvPr/>
          </p:nvSpPr>
          <p:spPr>
            <a:xfrm>
              <a:off x="5501454" y="1686354"/>
              <a:ext cx="24828" cy="22419"/>
            </a:xfrm>
            <a:custGeom>
              <a:avLst/>
              <a:gdLst/>
              <a:ahLst/>
              <a:cxnLst/>
              <a:rect l="l" t="t" r="r" b="b"/>
              <a:pathLst>
                <a:path w="639" h="577" extrusionOk="0">
                  <a:moveTo>
                    <a:pt x="226" y="1"/>
                  </a:moveTo>
                  <a:cubicBezTo>
                    <a:pt x="25" y="1"/>
                    <a:pt x="0" y="276"/>
                    <a:pt x="0" y="276"/>
                  </a:cubicBezTo>
                  <a:cubicBezTo>
                    <a:pt x="67" y="496"/>
                    <a:pt x="511" y="576"/>
                    <a:pt x="511" y="576"/>
                  </a:cubicBezTo>
                  <a:cubicBezTo>
                    <a:pt x="511" y="576"/>
                    <a:pt x="638" y="145"/>
                    <a:pt x="338" y="25"/>
                  </a:cubicBezTo>
                  <a:cubicBezTo>
                    <a:pt x="295" y="8"/>
                    <a:pt x="258" y="1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357;p46"/>
            <p:cNvSpPr/>
            <p:nvPr/>
          </p:nvSpPr>
          <p:spPr>
            <a:xfrm>
              <a:off x="5556628" y="1692299"/>
              <a:ext cx="36485" cy="19039"/>
            </a:xfrm>
            <a:custGeom>
              <a:avLst/>
              <a:gdLst/>
              <a:ahLst/>
              <a:cxnLst/>
              <a:rect l="l" t="t" r="r" b="b"/>
              <a:pathLst>
                <a:path w="939" h="490" extrusionOk="0">
                  <a:moveTo>
                    <a:pt x="502" y="1"/>
                  </a:moveTo>
                  <a:cubicBezTo>
                    <a:pt x="480" y="1"/>
                    <a:pt x="458" y="2"/>
                    <a:pt x="434" y="6"/>
                  </a:cubicBezTo>
                  <a:cubicBezTo>
                    <a:pt x="97" y="49"/>
                    <a:pt x="0" y="490"/>
                    <a:pt x="0" y="490"/>
                  </a:cubicBezTo>
                  <a:cubicBezTo>
                    <a:pt x="0" y="490"/>
                    <a:pt x="169" y="64"/>
                    <a:pt x="476" y="64"/>
                  </a:cubicBezTo>
                  <a:cubicBezTo>
                    <a:pt x="487" y="64"/>
                    <a:pt x="497" y="65"/>
                    <a:pt x="508" y="66"/>
                  </a:cubicBezTo>
                  <a:cubicBezTo>
                    <a:pt x="839" y="99"/>
                    <a:pt x="909" y="400"/>
                    <a:pt x="909" y="400"/>
                  </a:cubicBezTo>
                  <a:lnTo>
                    <a:pt x="925" y="403"/>
                  </a:lnTo>
                  <a:cubicBezTo>
                    <a:pt x="938" y="273"/>
                    <a:pt x="794" y="1"/>
                    <a:pt x="50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358;p46"/>
            <p:cNvSpPr/>
            <p:nvPr/>
          </p:nvSpPr>
          <p:spPr>
            <a:xfrm>
              <a:off x="5501454" y="1684994"/>
              <a:ext cx="23624" cy="23779"/>
            </a:xfrm>
            <a:custGeom>
              <a:avLst/>
              <a:gdLst/>
              <a:ahLst/>
              <a:cxnLst/>
              <a:rect l="l" t="t" r="r" b="b"/>
              <a:pathLst>
                <a:path w="608" h="612" extrusionOk="0">
                  <a:moveTo>
                    <a:pt x="241" y="0"/>
                  </a:moveTo>
                  <a:cubicBezTo>
                    <a:pt x="27" y="0"/>
                    <a:pt x="0" y="311"/>
                    <a:pt x="0" y="311"/>
                  </a:cubicBezTo>
                  <a:cubicBezTo>
                    <a:pt x="0" y="311"/>
                    <a:pt x="78" y="45"/>
                    <a:pt x="234" y="45"/>
                  </a:cubicBezTo>
                  <a:cubicBezTo>
                    <a:pt x="271" y="45"/>
                    <a:pt x="314" y="60"/>
                    <a:pt x="361" y="100"/>
                  </a:cubicBezTo>
                  <a:cubicBezTo>
                    <a:pt x="598" y="300"/>
                    <a:pt x="511" y="611"/>
                    <a:pt x="511" y="611"/>
                  </a:cubicBezTo>
                  <a:cubicBezTo>
                    <a:pt x="582" y="451"/>
                    <a:pt x="608" y="103"/>
                    <a:pt x="321" y="13"/>
                  </a:cubicBezTo>
                  <a:cubicBezTo>
                    <a:pt x="292" y="4"/>
                    <a:pt x="265" y="0"/>
                    <a:pt x="241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359;p46"/>
            <p:cNvSpPr/>
            <p:nvPr/>
          </p:nvSpPr>
          <p:spPr>
            <a:xfrm>
              <a:off x="5567236" y="1694281"/>
              <a:ext cx="11618" cy="15581"/>
            </a:xfrm>
            <a:custGeom>
              <a:avLst/>
              <a:gdLst/>
              <a:ahLst/>
              <a:cxnLst/>
              <a:rect l="l" t="t" r="r" b="b"/>
              <a:pathLst>
                <a:path w="299" h="401" extrusionOk="0">
                  <a:moveTo>
                    <a:pt x="169" y="0"/>
                  </a:moveTo>
                  <a:cubicBezTo>
                    <a:pt x="101" y="0"/>
                    <a:pt x="37" y="78"/>
                    <a:pt x="21" y="181"/>
                  </a:cubicBezTo>
                  <a:cubicBezTo>
                    <a:pt x="1" y="292"/>
                    <a:pt x="48" y="389"/>
                    <a:pt x="121" y="399"/>
                  </a:cubicBezTo>
                  <a:cubicBezTo>
                    <a:pt x="126" y="400"/>
                    <a:pt x="131" y="400"/>
                    <a:pt x="137" y="400"/>
                  </a:cubicBezTo>
                  <a:cubicBezTo>
                    <a:pt x="202" y="400"/>
                    <a:pt x="266" y="324"/>
                    <a:pt x="281" y="222"/>
                  </a:cubicBezTo>
                  <a:cubicBezTo>
                    <a:pt x="298" y="112"/>
                    <a:pt x="255" y="11"/>
                    <a:pt x="181" y="1"/>
                  </a:cubicBezTo>
                  <a:cubicBezTo>
                    <a:pt x="177" y="0"/>
                    <a:pt x="173" y="0"/>
                    <a:pt x="16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360;p46"/>
            <p:cNvSpPr/>
            <p:nvPr/>
          </p:nvSpPr>
          <p:spPr>
            <a:xfrm>
              <a:off x="5508564" y="1688452"/>
              <a:ext cx="11618" cy="15659"/>
            </a:xfrm>
            <a:custGeom>
              <a:avLst/>
              <a:gdLst/>
              <a:ahLst/>
              <a:cxnLst/>
              <a:rect l="l" t="t" r="r" b="b"/>
              <a:pathLst>
                <a:path w="299" h="403" extrusionOk="0">
                  <a:moveTo>
                    <a:pt x="166" y="0"/>
                  </a:moveTo>
                  <a:cubicBezTo>
                    <a:pt x="99" y="0"/>
                    <a:pt x="34" y="77"/>
                    <a:pt x="18" y="181"/>
                  </a:cubicBezTo>
                  <a:cubicBezTo>
                    <a:pt x="1" y="291"/>
                    <a:pt x="44" y="392"/>
                    <a:pt x="118" y="402"/>
                  </a:cubicBezTo>
                  <a:cubicBezTo>
                    <a:pt x="122" y="403"/>
                    <a:pt x="126" y="403"/>
                    <a:pt x="130" y="403"/>
                  </a:cubicBezTo>
                  <a:cubicBezTo>
                    <a:pt x="199" y="403"/>
                    <a:pt x="262" y="325"/>
                    <a:pt x="278" y="222"/>
                  </a:cubicBezTo>
                  <a:cubicBezTo>
                    <a:pt x="298" y="111"/>
                    <a:pt x="252" y="14"/>
                    <a:pt x="178" y="1"/>
                  </a:cubicBezTo>
                  <a:cubicBezTo>
                    <a:pt x="174" y="0"/>
                    <a:pt x="170" y="0"/>
                    <a:pt x="16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361;p46"/>
            <p:cNvSpPr/>
            <p:nvPr/>
          </p:nvSpPr>
          <p:spPr>
            <a:xfrm>
              <a:off x="5519249" y="1701197"/>
              <a:ext cx="22070" cy="39943"/>
            </a:xfrm>
            <a:custGeom>
              <a:avLst/>
              <a:gdLst/>
              <a:ahLst/>
              <a:cxnLst/>
              <a:rect l="l" t="t" r="r" b="b"/>
              <a:pathLst>
                <a:path w="568" h="1028" extrusionOk="0">
                  <a:moveTo>
                    <a:pt x="511" y="0"/>
                  </a:moveTo>
                  <a:lnTo>
                    <a:pt x="511" y="0"/>
                  </a:lnTo>
                  <a:cubicBezTo>
                    <a:pt x="481" y="14"/>
                    <a:pt x="468" y="484"/>
                    <a:pt x="431" y="552"/>
                  </a:cubicBezTo>
                  <a:cubicBezTo>
                    <a:pt x="394" y="615"/>
                    <a:pt x="6" y="628"/>
                    <a:pt x="3" y="638"/>
                  </a:cubicBezTo>
                  <a:cubicBezTo>
                    <a:pt x="0" y="648"/>
                    <a:pt x="367" y="1016"/>
                    <a:pt x="411" y="1026"/>
                  </a:cubicBezTo>
                  <a:cubicBezTo>
                    <a:pt x="416" y="1027"/>
                    <a:pt x="421" y="1028"/>
                    <a:pt x="424" y="1028"/>
                  </a:cubicBezTo>
                  <a:cubicBezTo>
                    <a:pt x="452" y="1028"/>
                    <a:pt x="447" y="999"/>
                    <a:pt x="447" y="999"/>
                  </a:cubicBezTo>
                  <a:lnTo>
                    <a:pt x="77" y="655"/>
                  </a:lnTo>
                  <a:lnTo>
                    <a:pt x="77" y="655"/>
                  </a:lnTo>
                  <a:cubicBezTo>
                    <a:pt x="77" y="655"/>
                    <a:pt x="104" y="657"/>
                    <a:pt x="144" y="657"/>
                  </a:cubicBezTo>
                  <a:cubicBezTo>
                    <a:pt x="227" y="657"/>
                    <a:pt x="366" y="651"/>
                    <a:pt x="447" y="615"/>
                  </a:cubicBezTo>
                  <a:cubicBezTo>
                    <a:pt x="568" y="565"/>
                    <a:pt x="511" y="0"/>
                    <a:pt x="511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362;p46"/>
            <p:cNvSpPr/>
            <p:nvPr/>
          </p:nvSpPr>
          <p:spPr>
            <a:xfrm>
              <a:off x="5516879" y="1751826"/>
              <a:ext cx="35241" cy="10025"/>
            </a:xfrm>
            <a:custGeom>
              <a:avLst/>
              <a:gdLst/>
              <a:ahLst/>
              <a:cxnLst/>
              <a:rect l="l" t="t" r="r" b="b"/>
              <a:pathLst>
                <a:path w="907" h="258" extrusionOk="0">
                  <a:moveTo>
                    <a:pt x="368" y="0"/>
                  </a:moveTo>
                  <a:cubicBezTo>
                    <a:pt x="262" y="0"/>
                    <a:pt x="139" y="10"/>
                    <a:pt x="1" y="34"/>
                  </a:cubicBezTo>
                  <a:cubicBezTo>
                    <a:pt x="1" y="34"/>
                    <a:pt x="113" y="257"/>
                    <a:pt x="428" y="257"/>
                  </a:cubicBezTo>
                  <a:cubicBezTo>
                    <a:pt x="448" y="257"/>
                    <a:pt x="469" y="256"/>
                    <a:pt x="492" y="254"/>
                  </a:cubicBezTo>
                  <a:cubicBezTo>
                    <a:pt x="852" y="224"/>
                    <a:pt x="906" y="111"/>
                    <a:pt x="906" y="111"/>
                  </a:cubicBezTo>
                  <a:cubicBezTo>
                    <a:pt x="906" y="111"/>
                    <a:pt x="732" y="0"/>
                    <a:pt x="36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363;p46"/>
            <p:cNvSpPr/>
            <p:nvPr/>
          </p:nvSpPr>
          <p:spPr>
            <a:xfrm>
              <a:off x="5519716" y="1756722"/>
              <a:ext cx="32522" cy="11268"/>
            </a:xfrm>
            <a:custGeom>
              <a:avLst/>
              <a:gdLst/>
              <a:ahLst/>
              <a:cxnLst/>
              <a:rect l="l" t="t" r="r" b="b"/>
              <a:pathLst>
                <a:path w="837" h="290" extrusionOk="0">
                  <a:moveTo>
                    <a:pt x="1" y="1"/>
                  </a:moveTo>
                  <a:cubicBezTo>
                    <a:pt x="1" y="1"/>
                    <a:pt x="8" y="245"/>
                    <a:pt x="358" y="285"/>
                  </a:cubicBezTo>
                  <a:cubicBezTo>
                    <a:pt x="381" y="288"/>
                    <a:pt x="403" y="289"/>
                    <a:pt x="423" y="289"/>
                  </a:cubicBezTo>
                  <a:cubicBezTo>
                    <a:pt x="728" y="289"/>
                    <a:pt x="836" y="31"/>
                    <a:pt x="836" y="31"/>
                  </a:cubicBezTo>
                  <a:lnTo>
                    <a:pt x="836" y="31"/>
                  </a:lnTo>
                  <a:cubicBezTo>
                    <a:pt x="836" y="31"/>
                    <a:pt x="662" y="158"/>
                    <a:pt x="444" y="158"/>
                  </a:cubicBezTo>
                  <a:cubicBezTo>
                    <a:pt x="438" y="158"/>
                    <a:pt x="432" y="158"/>
                    <a:pt x="426" y="158"/>
                  </a:cubicBezTo>
                  <a:cubicBezTo>
                    <a:pt x="195" y="15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364;p46"/>
            <p:cNvSpPr/>
            <p:nvPr/>
          </p:nvSpPr>
          <p:spPr>
            <a:xfrm>
              <a:off x="5510274" y="1746231"/>
              <a:ext cx="51561" cy="16669"/>
            </a:xfrm>
            <a:custGeom>
              <a:avLst/>
              <a:gdLst/>
              <a:ahLst/>
              <a:cxnLst/>
              <a:rect l="l" t="t" r="r" b="b"/>
              <a:pathLst>
                <a:path w="1327" h="42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20" y="428"/>
                    <a:pt x="644" y="428"/>
                  </a:cubicBezTo>
                  <a:cubicBezTo>
                    <a:pt x="653" y="428"/>
                    <a:pt x="661" y="428"/>
                    <a:pt x="669" y="428"/>
                  </a:cubicBezTo>
                  <a:cubicBezTo>
                    <a:pt x="1106" y="411"/>
                    <a:pt x="1317" y="84"/>
                    <a:pt x="1326" y="34"/>
                  </a:cubicBezTo>
                  <a:lnTo>
                    <a:pt x="1326" y="34"/>
                  </a:lnTo>
                  <a:cubicBezTo>
                    <a:pt x="1326" y="34"/>
                    <a:pt x="1061" y="382"/>
                    <a:pt x="669" y="382"/>
                  </a:cubicBezTo>
                  <a:cubicBezTo>
                    <a:pt x="666" y="382"/>
                    <a:pt x="662" y="382"/>
                    <a:pt x="658" y="381"/>
                  </a:cubicBezTo>
                  <a:cubicBezTo>
                    <a:pt x="261" y="37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365;p46"/>
            <p:cNvSpPr/>
            <p:nvPr/>
          </p:nvSpPr>
          <p:spPr>
            <a:xfrm>
              <a:off x="5494460" y="1621155"/>
              <a:ext cx="232897" cy="127833"/>
            </a:xfrm>
            <a:custGeom>
              <a:avLst/>
              <a:gdLst/>
              <a:ahLst/>
              <a:cxnLst/>
              <a:rect l="l" t="t" r="r" b="b"/>
              <a:pathLst>
                <a:path w="5994" h="3290" extrusionOk="0">
                  <a:moveTo>
                    <a:pt x="1989" y="0"/>
                  </a:moveTo>
                  <a:cubicBezTo>
                    <a:pt x="436" y="0"/>
                    <a:pt x="1" y="537"/>
                    <a:pt x="410" y="881"/>
                  </a:cubicBezTo>
                  <a:cubicBezTo>
                    <a:pt x="845" y="1249"/>
                    <a:pt x="3140" y="1786"/>
                    <a:pt x="3140" y="1786"/>
                  </a:cubicBezTo>
                  <a:cubicBezTo>
                    <a:pt x="3140" y="1786"/>
                    <a:pt x="2479" y="2264"/>
                    <a:pt x="2823" y="2498"/>
                  </a:cubicBezTo>
                  <a:cubicBezTo>
                    <a:pt x="3012" y="2629"/>
                    <a:pt x="3167" y="2658"/>
                    <a:pt x="3268" y="2658"/>
                  </a:cubicBezTo>
                  <a:cubicBezTo>
                    <a:pt x="3350" y="2658"/>
                    <a:pt x="3397" y="2638"/>
                    <a:pt x="3397" y="2638"/>
                  </a:cubicBezTo>
                  <a:cubicBezTo>
                    <a:pt x="3397" y="2638"/>
                    <a:pt x="3507" y="2438"/>
                    <a:pt x="3689" y="2438"/>
                  </a:cubicBezTo>
                  <a:cubicBezTo>
                    <a:pt x="3720" y="2438"/>
                    <a:pt x="3753" y="2444"/>
                    <a:pt x="3788" y="2458"/>
                  </a:cubicBezTo>
                  <a:cubicBezTo>
                    <a:pt x="4029" y="2548"/>
                    <a:pt x="4095" y="3109"/>
                    <a:pt x="4035" y="3289"/>
                  </a:cubicBezTo>
                  <a:cubicBezTo>
                    <a:pt x="4035" y="3289"/>
                    <a:pt x="5993" y="1519"/>
                    <a:pt x="4857" y="774"/>
                  </a:cubicBezTo>
                  <a:cubicBezTo>
                    <a:pt x="4857" y="774"/>
                    <a:pt x="4069" y="76"/>
                    <a:pt x="2279" y="6"/>
                  </a:cubicBezTo>
                  <a:cubicBezTo>
                    <a:pt x="2178" y="2"/>
                    <a:pt x="2081" y="0"/>
                    <a:pt x="198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366;p46"/>
            <p:cNvSpPr/>
            <p:nvPr/>
          </p:nvSpPr>
          <p:spPr>
            <a:xfrm>
              <a:off x="5571432" y="1718721"/>
              <a:ext cx="17640" cy="17329"/>
            </a:xfrm>
            <a:custGeom>
              <a:avLst/>
              <a:gdLst/>
              <a:ahLst/>
              <a:cxnLst/>
              <a:rect l="l" t="t" r="r" b="b"/>
              <a:pathLst>
                <a:path w="454" h="446" extrusionOk="0">
                  <a:moveTo>
                    <a:pt x="225" y="1"/>
                  </a:moveTo>
                  <a:cubicBezTo>
                    <a:pt x="222" y="1"/>
                    <a:pt x="220" y="1"/>
                    <a:pt x="217" y="1"/>
                  </a:cubicBezTo>
                  <a:cubicBezTo>
                    <a:pt x="93" y="7"/>
                    <a:pt x="0" y="110"/>
                    <a:pt x="3" y="234"/>
                  </a:cubicBezTo>
                  <a:cubicBezTo>
                    <a:pt x="9" y="353"/>
                    <a:pt x="107" y="445"/>
                    <a:pt x="225" y="445"/>
                  </a:cubicBezTo>
                  <a:cubicBezTo>
                    <a:pt x="229" y="445"/>
                    <a:pt x="233" y="445"/>
                    <a:pt x="237" y="445"/>
                  </a:cubicBezTo>
                  <a:cubicBezTo>
                    <a:pt x="358" y="442"/>
                    <a:pt x="454" y="337"/>
                    <a:pt x="447" y="214"/>
                  </a:cubicBezTo>
                  <a:cubicBezTo>
                    <a:pt x="444" y="93"/>
                    <a:pt x="342" y="1"/>
                    <a:pt x="22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367;p46"/>
            <p:cNvSpPr/>
            <p:nvPr/>
          </p:nvSpPr>
          <p:spPr>
            <a:xfrm>
              <a:off x="5497918" y="1712620"/>
              <a:ext cx="17718" cy="17290"/>
            </a:xfrm>
            <a:custGeom>
              <a:avLst/>
              <a:gdLst/>
              <a:ahLst/>
              <a:cxnLst/>
              <a:rect l="l" t="t" r="r" b="b"/>
              <a:pathLst>
                <a:path w="456" h="445" extrusionOk="0">
                  <a:moveTo>
                    <a:pt x="224" y="0"/>
                  </a:moveTo>
                  <a:cubicBezTo>
                    <a:pt x="222" y="0"/>
                    <a:pt x="220" y="0"/>
                    <a:pt x="218" y="0"/>
                  </a:cubicBezTo>
                  <a:cubicBezTo>
                    <a:pt x="94" y="7"/>
                    <a:pt x="1" y="110"/>
                    <a:pt x="5" y="234"/>
                  </a:cubicBezTo>
                  <a:cubicBezTo>
                    <a:pt x="11" y="354"/>
                    <a:pt x="108" y="445"/>
                    <a:pt x="226" y="445"/>
                  </a:cubicBezTo>
                  <a:cubicBezTo>
                    <a:pt x="230" y="445"/>
                    <a:pt x="234" y="445"/>
                    <a:pt x="238" y="445"/>
                  </a:cubicBezTo>
                  <a:cubicBezTo>
                    <a:pt x="361" y="441"/>
                    <a:pt x="455" y="338"/>
                    <a:pt x="449" y="214"/>
                  </a:cubicBezTo>
                  <a:cubicBezTo>
                    <a:pt x="446" y="92"/>
                    <a:pt x="345" y="0"/>
                    <a:pt x="22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68;p46"/>
            <p:cNvSpPr/>
            <p:nvPr/>
          </p:nvSpPr>
          <p:spPr>
            <a:xfrm>
              <a:off x="5627501" y="1728007"/>
              <a:ext cx="16513" cy="31745"/>
            </a:xfrm>
            <a:custGeom>
              <a:avLst/>
              <a:gdLst/>
              <a:ahLst/>
              <a:cxnLst/>
              <a:rect l="l" t="t" r="r" b="b"/>
              <a:pathLst>
                <a:path w="425" h="817" extrusionOk="0">
                  <a:moveTo>
                    <a:pt x="240" y="1"/>
                  </a:moveTo>
                  <a:cubicBezTo>
                    <a:pt x="229" y="1"/>
                    <a:pt x="218" y="2"/>
                    <a:pt x="207" y="5"/>
                  </a:cubicBezTo>
                  <a:cubicBezTo>
                    <a:pt x="133" y="25"/>
                    <a:pt x="87" y="112"/>
                    <a:pt x="64" y="269"/>
                  </a:cubicBezTo>
                  <a:cubicBezTo>
                    <a:pt x="0" y="737"/>
                    <a:pt x="198" y="814"/>
                    <a:pt x="207" y="817"/>
                  </a:cubicBezTo>
                  <a:lnTo>
                    <a:pt x="230" y="753"/>
                  </a:lnTo>
                  <a:cubicBezTo>
                    <a:pt x="230" y="753"/>
                    <a:pt x="77" y="684"/>
                    <a:pt x="130" y="279"/>
                  </a:cubicBezTo>
                  <a:cubicBezTo>
                    <a:pt x="153" y="112"/>
                    <a:pt x="201" y="78"/>
                    <a:pt x="224" y="69"/>
                  </a:cubicBezTo>
                  <a:cubicBezTo>
                    <a:pt x="228" y="68"/>
                    <a:pt x="232" y="67"/>
                    <a:pt x="236" y="67"/>
                  </a:cubicBezTo>
                  <a:cubicBezTo>
                    <a:pt x="285" y="67"/>
                    <a:pt x="349" y="134"/>
                    <a:pt x="371" y="159"/>
                  </a:cubicBezTo>
                  <a:lnTo>
                    <a:pt x="424" y="115"/>
                  </a:lnTo>
                  <a:cubicBezTo>
                    <a:pt x="412" y="104"/>
                    <a:pt x="331" y="1"/>
                    <a:pt x="240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69;p46"/>
            <p:cNvSpPr/>
            <p:nvPr/>
          </p:nvSpPr>
          <p:spPr>
            <a:xfrm>
              <a:off x="5500521" y="1670462"/>
              <a:ext cx="28209" cy="16863"/>
            </a:xfrm>
            <a:custGeom>
              <a:avLst/>
              <a:gdLst/>
              <a:ahLst/>
              <a:cxnLst/>
              <a:rect l="l" t="t" r="r" b="b"/>
              <a:pathLst>
                <a:path w="726" h="434" extrusionOk="0">
                  <a:moveTo>
                    <a:pt x="285" y="1"/>
                  </a:moveTo>
                  <a:cubicBezTo>
                    <a:pt x="86" y="1"/>
                    <a:pt x="1" y="193"/>
                    <a:pt x="1" y="193"/>
                  </a:cubicBezTo>
                  <a:cubicBezTo>
                    <a:pt x="103" y="104"/>
                    <a:pt x="196" y="70"/>
                    <a:pt x="279" y="70"/>
                  </a:cubicBezTo>
                  <a:cubicBezTo>
                    <a:pt x="550" y="70"/>
                    <a:pt x="712" y="434"/>
                    <a:pt x="712" y="434"/>
                  </a:cubicBezTo>
                  <a:cubicBezTo>
                    <a:pt x="712" y="434"/>
                    <a:pt x="726" y="143"/>
                    <a:pt x="425" y="30"/>
                  </a:cubicBezTo>
                  <a:cubicBezTo>
                    <a:pt x="373" y="9"/>
                    <a:pt x="327" y="1"/>
                    <a:pt x="285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70;p46"/>
            <p:cNvSpPr/>
            <p:nvPr/>
          </p:nvSpPr>
          <p:spPr>
            <a:xfrm>
              <a:off x="5556861" y="1679593"/>
              <a:ext cx="43401" cy="11618"/>
            </a:xfrm>
            <a:custGeom>
              <a:avLst/>
              <a:gdLst/>
              <a:ahLst/>
              <a:cxnLst/>
              <a:rect l="l" t="t" r="r" b="b"/>
              <a:pathLst>
                <a:path w="1117" h="299" extrusionOk="0">
                  <a:moveTo>
                    <a:pt x="530" y="1"/>
                  </a:moveTo>
                  <a:cubicBezTo>
                    <a:pt x="197" y="1"/>
                    <a:pt x="1" y="259"/>
                    <a:pt x="1" y="259"/>
                  </a:cubicBezTo>
                  <a:cubicBezTo>
                    <a:pt x="210" y="139"/>
                    <a:pt x="397" y="98"/>
                    <a:pt x="556" y="98"/>
                  </a:cubicBezTo>
                  <a:cubicBezTo>
                    <a:pt x="906" y="98"/>
                    <a:pt x="1117" y="299"/>
                    <a:pt x="1117" y="299"/>
                  </a:cubicBezTo>
                  <a:cubicBezTo>
                    <a:pt x="1117" y="299"/>
                    <a:pt x="1086" y="102"/>
                    <a:pt x="669" y="15"/>
                  </a:cubicBezTo>
                  <a:cubicBezTo>
                    <a:pt x="620" y="5"/>
                    <a:pt x="574" y="1"/>
                    <a:pt x="53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71;p46"/>
            <p:cNvSpPr/>
            <p:nvPr/>
          </p:nvSpPr>
          <p:spPr>
            <a:xfrm>
              <a:off x="5539221" y="1622631"/>
              <a:ext cx="144113" cy="31201"/>
            </a:xfrm>
            <a:custGeom>
              <a:avLst/>
              <a:gdLst/>
              <a:ahLst/>
              <a:cxnLst/>
              <a:rect l="l" t="t" r="r" b="b"/>
              <a:pathLst>
                <a:path w="3709" h="803" extrusionOk="0">
                  <a:moveTo>
                    <a:pt x="51" y="1"/>
                  </a:moveTo>
                  <a:lnTo>
                    <a:pt x="0" y="48"/>
                  </a:lnTo>
                  <a:cubicBezTo>
                    <a:pt x="598" y="690"/>
                    <a:pt x="2004" y="803"/>
                    <a:pt x="2903" y="803"/>
                  </a:cubicBezTo>
                  <a:cubicBezTo>
                    <a:pt x="3347" y="803"/>
                    <a:pt x="3668" y="776"/>
                    <a:pt x="3708" y="773"/>
                  </a:cubicBezTo>
                  <a:lnTo>
                    <a:pt x="3702" y="702"/>
                  </a:lnTo>
                  <a:cubicBezTo>
                    <a:pt x="3693" y="704"/>
                    <a:pt x="3377" y="731"/>
                    <a:pt x="2927" y="731"/>
                  </a:cubicBezTo>
                  <a:cubicBezTo>
                    <a:pt x="2039" y="731"/>
                    <a:pt x="629" y="625"/>
                    <a:pt x="5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72;p46"/>
            <p:cNvSpPr/>
            <p:nvPr/>
          </p:nvSpPr>
          <p:spPr>
            <a:xfrm>
              <a:off x="5510895" y="1633161"/>
              <a:ext cx="186077" cy="45227"/>
            </a:xfrm>
            <a:custGeom>
              <a:avLst/>
              <a:gdLst/>
              <a:ahLst/>
              <a:cxnLst/>
              <a:rect l="l" t="t" r="r" b="b"/>
              <a:pathLst>
                <a:path w="4789" h="1164" extrusionOk="0">
                  <a:moveTo>
                    <a:pt x="68" y="1"/>
                  </a:moveTo>
                  <a:lnTo>
                    <a:pt x="1" y="14"/>
                  </a:lnTo>
                  <a:cubicBezTo>
                    <a:pt x="51" y="274"/>
                    <a:pt x="676" y="789"/>
                    <a:pt x="2149" y="1053"/>
                  </a:cubicBezTo>
                  <a:cubicBezTo>
                    <a:pt x="2604" y="1136"/>
                    <a:pt x="3021" y="1163"/>
                    <a:pt x="3389" y="1163"/>
                  </a:cubicBezTo>
                  <a:cubicBezTo>
                    <a:pt x="4227" y="1163"/>
                    <a:pt x="4782" y="1016"/>
                    <a:pt x="4788" y="1013"/>
                  </a:cubicBezTo>
                  <a:lnTo>
                    <a:pt x="4772" y="946"/>
                  </a:lnTo>
                  <a:cubicBezTo>
                    <a:pt x="4762" y="948"/>
                    <a:pt x="4217" y="1096"/>
                    <a:pt x="3390" y="1096"/>
                  </a:cubicBezTo>
                  <a:cubicBezTo>
                    <a:pt x="3028" y="1096"/>
                    <a:pt x="2611" y="1068"/>
                    <a:pt x="2163" y="986"/>
                  </a:cubicBezTo>
                  <a:cubicBezTo>
                    <a:pt x="669" y="719"/>
                    <a:pt x="108" y="208"/>
                    <a:pt x="68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73;p46"/>
            <p:cNvSpPr/>
            <p:nvPr/>
          </p:nvSpPr>
          <p:spPr>
            <a:xfrm>
              <a:off x="5521425" y="1627838"/>
              <a:ext cx="170768" cy="37961"/>
            </a:xfrm>
            <a:custGeom>
              <a:avLst/>
              <a:gdLst/>
              <a:ahLst/>
              <a:cxnLst/>
              <a:rect l="l" t="t" r="r" b="b"/>
              <a:pathLst>
                <a:path w="4395" h="977" extrusionOk="0">
                  <a:moveTo>
                    <a:pt x="71" y="1"/>
                  </a:moveTo>
                  <a:lnTo>
                    <a:pt x="1" y="7"/>
                  </a:lnTo>
                  <a:cubicBezTo>
                    <a:pt x="4" y="27"/>
                    <a:pt x="68" y="542"/>
                    <a:pt x="1631" y="843"/>
                  </a:cubicBezTo>
                  <a:cubicBezTo>
                    <a:pt x="2146" y="943"/>
                    <a:pt x="2627" y="977"/>
                    <a:pt x="3034" y="977"/>
                  </a:cubicBezTo>
                  <a:cubicBezTo>
                    <a:pt x="3850" y="977"/>
                    <a:pt x="4384" y="846"/>
                    <a:pt x="4394" y="843"/>
                  </a:cubicBezTo>
                  <a:lnTo>
                    <a:pt x="4377" y="776"/>
                  </a:lnTo>
                  <a:cubicBezTo>
                    <a:pt x="4368" y="778"/>
                    <a:pt x="3838" y="909"/>
                    <a:pt x="3034" y="909"/>
                  </a:cubicBezTo>
                  <a:cubicBezTo>
                    <a:pt x="2629" y="909"/>
                    <a:pt x="2154" y="876"/>
                    <a:pt x="1641" y="776"/>
                  </a:cubicBezTo>
                  <a:cubicBezTo>
                    <a:pt x="145" y="488"/>
                    <a:pt x="71" y="7"/>
                    <a:pt x="7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74;p46"/>
            <p:cNvSpPr/>
            <p:nvPr/>
          </p:nvSpPr>
          <p:spPr>
            <a:xfrm>
              <a:off x="5616854" y="1762822"/>
              <a:ext cx="39982" cy="40060"/>
            </a:xfrm>
            <a:custGeom>
              <a:avLst/>
              <a:gdLst/>
              <a:ahLst/>
              <a:cxnLst/>
              <a:rect l="l" t="t" r="r" b="b"/>
              <a:pathLst>
                <a:path w="1029" h="1031" extrusionOk="0">
                  <a:moveTo>
                    <a:pt x="515" y="275"/>
                  </a:moveTo>
                  <a:cubicBezTo>
                    <a:pt x="648" y="275"/>
                    <a:pt x="755" y="382"/>
                    <a:pt x="755" y="516"/>
                  </a:cubicBezTo>
                  <a:cubicBezTo>
                    <a:pt x="755" y="650"/>
                    <a:pt x="648" y="756"/>
                    <a:pt x="515" y="756"/>
                  </a:cubicBezTo>
                  <a:cubicBezTo>
                    <a:pt x="381" y="756"/>
                    <a:pt x="274" y="650"/>
                    <a:pt x="274" y="516"/>
                  </a:cubicBezTo>
                  <a:cubicBezTo>
                    <a:pt x="274" y="382"/>
                    <a:pt x="381" y="275"/>
                    <a:pt x="515" y="275"/>
                  </a:cubicBezTo>
                  <a:close/>
                  <a:moveTo>
                    <a:pt x="515" y="1"/>
                  </a:moveTo>
                  <a:cubicBezTo>
                    <a:pt x="231" y="1"/>
                    <a:pt x="0" y="232"/>
                    <a:pt x="0" y="516"/>
                  </a:cubicBezTo>
                  <a:cubicBezTo>
                    <a:pt x="0" y="800"/>
                    <a:pt x="231" y="1030"/>
                    <a:pt x="515" y="1030"/>
                  </a:cubicBezTo>
                  <a:cubicBezTo>
                    <a:pt x="799" y="1030"/>
                    <a:pt x="1029" y="800"/>
                    <a:pt x="1029" y="516"/>
                  </a:cubicBezTo>
                  <a:cubicBezTo>
                    <a:pt x="1029" y="232"/>
                    <a:pt x="799" y="1"/>
                    <a:pt x="51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5;p46"/>
            <p:cNvSpPr/>
            <p:nvPr/>
          </p:nvSpPr>
          <p:spPr>
            <a:xfrm>
              <a:off x="5390832" y="2364383"/>
              <a:ext cx="407822" cy="366558"/>
            </a:xfrm>
            <a:custGeom>
              <a:avLst/>
              <a:gdLst/>
              <a:ahLst/>
              <a:cxnLst/>
              <a:rect l="l" t="t" r="r" b="b"/>
              <a:pathLst>
                <a:path w="10496" h="9434" extrusionOk="0">
                  <a:moveTo>
                    <a:pt x="2676" y="1"/>
                  </a:moveTo>
                  <a:cubicBezTo>
                    <a:pt x="2676" y="1"/>
                    <a:pt x="1875" y="943"/>
                    <a:pt x="1438" y="2673"/>
                  </a:cubicBezTo>
                  <a:cubicBezTo>
                    <a:pt x="957" y="4564"/>
                    <a:pt x="1" y="6291"/>
                    <a:pt x="2650" y="8550"/>
                  </a:cubicBezTo>
                  <a:cubicBezTo>
                    <a:pt x="3367" y="9162"/>
                    <a:pt x="4413" y="9434"/>
                    <a:pt x="5499" y="9434"/>
                  </a:cubicBezTo>
                  <a:cubicBezTo>
                    <a:pt x="7899" y="9434"/>
                    <a:pt x="10496" y="8106"/>
                    <a:pt x="10180" y="6181"/>
                  </a:cubicBezTo>
                  <a:cubicBezTo>
                    <a:pt x="9723" y="3384"/>
                    <a:pt x="7438" y="1"/>
                    <a:pt x="7438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76;p46"/>
            <p:cNvSpPr/>
            <p:nvPr/>
          </p:nvSpPr>
          <p:spPr>
            <a:xfrm>
              <a:off x="5627617" y="2386064"/>
              <a:ext cx="95195" cy="55213"/>
            </a:xfrm>
            <a:custGeom>
              <a:avLst/>
              <a:gdLst/>
              <a:ahLst/>
              <a:cxnLst/>
              <a:rect l="l" t="t" r="r" b="b"/>
              <a:pathLst>
                <a:path w="2450" h="1421" extrusionOk="0">
                  <a:moveTo>
                    <a:pt x="70" y="0"/>
                  </a:moveTo>
                  <a:lnTo>
                    <a:pt x="0" y="4"/>
                  </a:lnTo>
                  <a:cubicBezTo>
                    <a:pt x="4" y="24"/>
                    <a:pt x="37" y="472"/>
                    <a:pt x="809" y="1070"/>
                  </a:cubicBezTo>
                  <a:cubicBezTo>
                    <a:pt x="1163" y="1343"/>
                    <a:pt x="1534" y="1420"/>
                    <a:pt x="1834" y="1420"/>
                  </a:cubicBezTo>
                  <a:cubicBezTo>
                    <a:pt x="2189" y="1420"/>
                    <a:pt x="2443" y="1313"/>
                    <a:pt x="2449" y="1313"/>
                  </a:cubicBezTo>
                  <a:lnTo>
                    <a:pt x="2423" y="1250"/>
                  </a:lnTo>
                  <a:cubicBezTo>
                    <a:pt x="2417" y="1252"/>
                    <a:pt x="2175" y="1351"/>
                    <a:pt x="1836" y="1351"/>
                  </a:cubicBezTo>
                  <a:cubicBezTo>
                    <a:pt x="1548" y="1351"/>
                    <a:pt x="1191" y="1280"/>
                    <a:pt x="849" y="1016"/>
                  </a:cubicBezTo>
                  <a:cubicBezTo>
                    <a:pt x="107" y="441"/>
                    <a:pt x="70" y="4"/>
                    <a:pt x="7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77;p46"/>
            <p:cNvSpPr/>
            <p:nvPr/>
          </p:nvSpPr>
          <p:spPr>
            <a:xfrm>
              <a:off x="5475848" y="2384782"/>
              <a:ext cx="217899" cy="2720"/>
            </a:xfrm>
            <a:custGeom>
              <a:avLst/>
              <a:gdLst/>
              <a:ahLst/>
              <a:cxnLst/>
              <a:rect l="l" t="t" r="r" b="b"/>
              <a:pathLst>
                <a:path w="5608" h="70" extrusionOk="0">
                  <a:moveTo>
                    <a:pt x="1" y="0"/>
                  </a:moveTo>
                  <a:lnTo>
                    <a:pt x="1" y="70"/>
                  </a:lnTo>
                  <a:lnTo>
                    <a:pt x="5607" y="70"/>
                  </a:lnTo>
                  <a:lnTo>
                    <a:pt x="5607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378;p46"/>
            <p:cNvSpPr/>
            <p:nvPr/>
          </p:nvSpPr>
          <p:spPr>
            <a:xfrm>
              <a:off x="5504679" y="2541991"/>
              <a:ext cx="284963" cy="668073"/>
            </a:xfrm>
            <a:custGeom>
              <a:avLst/>
              <a:gdLst/>
              <a:ahLst/>
              <a:cxnLst/>
              <a:rect l="l" t="t" r="r" b="b"/>
              <a:pathLst>
                <a:path w="7334" h="17194" extrusionOk="0">
                  <a:moveTo>
                    <a:pt x="4688" y="1"/>
                  </a:moveTo>
                  <a:cubicBezTo>
                    <a:pt x="3829" y="1"/>
                    <a:pt x="3061" y="473"/>
                    <a:pt x="2637" y="995"/>
                  </a:cubicBezTo>
                  <a:cubicBezTo>
                    <a:pt x="1811" y="2014"/>
                    <a:pt x="224" y="11335"/>
                    <a:pt x="107" y="13420"/>
                  </a:cubicBezTo>
                  <a:cubicBezTo>
                    <a:pt x="0" y="15389"/>
                    <a:pt x="283" y="17194"/>
                    <a:pt x="1486" y="17194"/>
                  </a:cubicBezTo>
                  <a:cubicBezTo>
                    <a:pt x="1557" y="17194"/>
                    <a:pt x="1630" y="17187"/>
                    <a:pt x="1708" y="17175"/>
                  </a:cubicBezTo>
                  <a:cubicBezTo>
                    <a:pt x="3098" y="16941"/>
                    <a:pt x="3562" y="13420"/>
                    <a:pt x="5450" y="8833"/>
                  </a:cubicBezTo>
                  <a:cubicBezTo>
                    <a:pt x="7334" y="4250"/>
                    <a:pt x="7173" y="1647"/>
                    <a:pt x="7173" y="1647"/>
                  </a:cubicBezTo>
                  <a:cubicBezTo>
                    <a:pt x="6406" y="428"/>
                    <a:pt x="5505" y="1"/>
                    <a:pt x="4688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379;p46"/>
            <p:cNvSpPr/>
            <p:nvPr/>
          </p:nvSpPr>
          <p:spPr>
            <a:xfrm>
              <a:off x="5470680" y="2524895"/>
              <a:ext cx="346470" cy="821511"/>
            </a:xfrm>
            <a:custGeom>
              <a:avLst/>
              <a:gdLst/>
              <a:ahLst/>
              <a:cxnLst/>
              <a:rect l="l" t="t" r="r" b="b"/>
              <a:pathLst>
                <a:path w="8917" h="21143" extrusionOk="0">
                  <a:moveTo>
                    <a:pt x="5341" y="0"/>
                  </a:moveTo>
                  <a:cubicBezTo>
                    <a:pt x="4281" y="0"/>
                    <a:pt x="3383" y="576"/>
                    <a:pt x="3335" y="864"/>
                  </a:cubicBezTo>
                  <a:cubicBezTo>
                    <a:pt x="3241" y="1425"/>
                    <a:pt x="421" y="12677"/>
                    <a:pt x="425" y="15149"/>
                  </a:cubicBezTo>
                  <a:cubicBezTo>
                    <a:pt x="428" y="17622"/>
                    <a:pt x="0" y="20515"/>
                    <a:pt x="2476" y="21076"/>
                  </a:cubicBezTo>
                  <a:cubicBezTo>
                    <a:pt x="2677" y="21121"/>
                    <a:pt x="2868" y="21143"/>
                    <a:pt x="3050" y="21143"/>
                  </a:cubicBezTo>
                  <a:cubicBezTo>
                    <a:pt x="5100" y="21143"/>
                    <a:pt x="5919" y="18420"/>
                    <a:pt x="5790" y="16877"/>
                  </a:cubicBezTo>
                  <a:cubicBezTo>
                    <a:pt x="5650" y="15196"/>
                    <a:pt x="6114" y="14358"/>
                    <a:pt x="7517" y="10409"/>
                  </a:cubicBezTo>
                  <a:cubicBezTo>
                    <a:pt x="8917" y="6460"/>
                    <a:pt x="8195" y="2271"/>
                    <a:pt x="8195" y="2271"/>
                  </a:cubicBezTo>
                  <a:cubicBezTo>
                    <a:pt x="7488" y="514"/>
                    <a:pt x="6342" y="0"/>
                    <a:pt x="5341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380;p46"/>
            <p:cNvSpPr/>
            <p:nvPr/>
          </p:nvSpPr>
          <p:spPr>
            <a:xfrm>
              <a:off x="5496364" y="3086046"/>
              <a:ext cx="236821" cy="962788"/>
            </a:xfrm>
            <a:custGeom>
              <a:avLst/>
              <a:gdLst/>
              <a:ahLst/>
              <a:cxnLst/>
              <a:rect l="l" t="t" r="r" b="b"/>
              <a:pathLst>
                <a:path w="6095" h="24779" extrusionOk="0">
                  <a:moveTo>
                    <a:pt x="1524" y="1"/>
                  </a:moveTo>
                  <a:cubicBezTo>
                    <a:pt x="736" y="1"/>
                    <a:pt x="1" y="660"/>
                    <a:pt x="71" y="1489"/>
                  </a:cubicBezTo>
                  <a:cubicBezTo>
                    <a:pt x="195" y="2939"/>
                    <a:pt x="3977" y="22861"/>
                    <a:pt x="4310" y="24093"/>
                  </a:cubicBezTo>
                  <a:cubicBezTo>
                    <a:pt x="4446" y="24596"/>
                    <a:pt x="4649" y="24778"/>
                    <a:pt x="4852" y="24778"/>
                  </a:cubicBezTo>
                  <a:cubicBezTo>
                    <a:pt x="5149" y="24778"/>
                    <a:pt x="5448" y="24391"/>
                    <a:pt x="5547" y="24046"/>
                  </a:cubicBezTo>
                  <a:cubicBezTo>
                    <a:pt x="5904" y="22813"/>
                    <a:pt x="6094" y="12370"/>
                    <a:pt x="5179" y="8384"/>
                  </a:cubicBezTo>
                  <a:cubicBezTo>
                    <a:pt x="4267" y="4395"/>
                    <a:pt x="3064" y="1319"/>
                    <a:pt x="3064" y="1319"/>
                  </a:cubicBezTo>
                  <a:cubicBezTo>
                    <a:pt x="2734" y="371"/>
                    <a:pt x="2114" y="1"/>
                    <a:pt x="152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381;p46"/>
            <p:cNvSpPr/>
            <p:nvPr/>
          </p:nvSpPr>
          <p:spPr>
            <a:xfrm>
              <a:off x="5478296" y="3058226"/>
              <a:ext cx="298912" cy="805736"/>
            </a:xfrm>
            <a:custGeom>
              <a:avLst/>
              <a:gdLst/>
              <a:ahLst/>
              <a:cxnLst/>
              <a:rect l="l" t="t" r="r" b="b"/>
              <a:pathLst>
                <a:path w="7693" h="20737" extrusionOk="0">
                  <a:moveTo>
                    <a:pt x="2610" y="0"/>
                  </a:moveTo>
                  <a:cubicBezTo>
                    <a:pt x="1115" y="0"/>
                    <a:pt x="0" y="1199"/>
                    <a:pt x="205" y="3011"/>
                  </a:cubicBezTo>
                  <a:cubicBezTo>
                    <a:pt x="205" y="3011"/>
                    <a:pt x="319" y="9261"/>
                    <a:pt x="599" y="11874"/>
                  </a:cubicBezTo>
                  <a:cubicBezTo>
                    <a:pt x="880" y="14486"/>
                    <a:pt x="1906" y="20737"/>
                    <a:pt x="1906" y="20737"/>
                  </a:cubicBezTo>
                  <a:lnTo>
                    <a:pt x="7692" y="20737"/>
                  </a:lnTo>
                  <a:cubicBezTo>
                    <a:pt x="7692" y="20737"/>
                    <a:pt x="5918" y="7581"/>
                    <a:pt x="5918" y="6882"/>
                  </a:cubicBezTo>
                  <a:cubicBezTo>
                    <a:pt x="5918" y="6184"/>
                    <a:pt x="5571" y="2590"/>
                    <a:pt x="5571" y="2590"/>
                  </a:cubicBezTo>
                  <a:cubicBezTo>
                    <a:pt x="5571" y="2590"/>
                    <a:pt x="5734" y="959"/>
                    <a:pt x="3726" y="211"/>
                  </a:cubicBezTo>
                  <a:cubicBezTo>
                    <a:pt x="3341" y="68"/>
                    <a:pt x="2965" y="0"/>
                    <a:pt x="261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382;p46"/>
            <p:cNvSpPr/>
            <p:nvPr/>
          </p:nvSpPr>
          <p:spPr>
            <a:xfrm>
              <a:off x="5538716" y="3770214"/>
              <a:ext cx="226136" cy="2759"/>
            </a:xfrm>
            <a:custGeom>
              <a:avLst/>
              <a:gdLst/>
              <a:ahLst/>
              <a:cxnLst/>
              <a:rect l="l" t="t" r="r" b="b"/>
              <a:pathLst>
                <a:path w="5820" h="71" extrusionOk="0">
                  <a:moveTo>
                    <a:pt x="0" y="1"/>
                  </a:moveTo>
                  <a:lnTo>
                    <a:pt x="0" y="71"/>
                  </a:lnTo>
                  <a:lnTo>
                    <a:pt x="5820" y="71"/>
                  </a:lnTo>
                  <a:lnTo>
                    <a:pt x="5816" y="1"/>
                  </a:lnTo>
                  <a:cubicBezTo>
                    <a:pt x="5774" y="3"/>
                    <a:pt x="5120" y="4"/>
                    <a:pt x="4265" y="4"/>
                  </a:cubicBezTo>
                  <a:cubicBezTo>
                    <a:pt x="2554" y="4"/>
                    <a:pt x="38" y="1"/>
                    <a:pt x="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383;p46"/>
            <p:cNvSpPr/>
            <p:nvPr/>
          </p:nvSpPr>
          <p:spPr>
            <a:xfrm>
              <a:off x="5371754" y="4061514"/>
              <a:ext cx="350278" cy="44800"/>
            </a:xfrm>
            <a:custGeom>
              <a:avLst/>
              <a:gdLst/>
              <a:ahLst/>
              <a:cxnLst/>
              <a:rect l="l" t="t" r="r" b="b"/>
              <a:pathLst>
                <a:path w="9015" h="1153" extrusionOk="0">
                  <a:moveTo>
                    <a:pt x="211" y="1"/>
                  </a:moveTo>
                  <a:cubicBezTo>
                    <a:pt x="34" y="1036"/>
                    <a:pt x="0" y="1153"/>
                    <a:pt x="0" y="1153"/>
                  </a:cubicBezTo>
                  <a:lnTo>
                    <a:pt x="9014" y="1153"/>
                  </a:lnTo>
                  <a:lnTo>
                    <a:pt x="9014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384;p46"/>
            <p:cNvSpPr/>
            <p:nvPr/>
          </p:nvSpPr>
          <p:spPr>
            <a:xfrm>
              <a:off x="5379953" y="3899370"/>
              <a:ext cx="342079" cy="162181"/>
            </a:xfrm>
            <a:custGeom>
              <a:avLst/>
              <a:gdLst/>
              <a:ahLst/>
              <a:cxnLst/>
              <a:rect l="l" t="t" r="r" b="b"/>
              <a:pathLst>
                <a:path w="8804" h="4174" extrusionOk="0">
                  <a:moveTo>
                    <a:pt x="6585" y="0"/>
                  </a:moveTo>
                  <a:cubicBezTo>
                    <a:pt x="6585" y="0"/>
                    <a:pt x="6842" y="2419"/>
                    <a:pt x="5018" y="2596"/>
                  </a:cubicBezTo>
                  <a:cubicBezTo>
                    <a:pt x="3191" y="2770"/>
                    <a:pt x="204" y="3014"/>
                    <a:pt x="14" y="4109"/>
                  </a:cubicBezTo>
                  <a:cubicBezTo>
                    <a:pt x="10" y="4130"/>
                    <a:pt x="7" y="4154"/>
                    <a:pt x="0" y="4174"/>
                  </a:cubicBezTo>
                  <a:lnTo>
                    <a:pt x="8803" y="4174"/>
                  </a:lnTo>
                  <a:lnTo>
                    <a:pt x="8803" y="0"/>
                  </a:ln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385;p46"/>
            <p:cNvSpPr/>
            <p:nvPr/>
          </p:nvSpPr>
          <p:spPr>
            <a:xfrm>
              <a:off x="5406413" y="4025145"/>
              <a:ext cx="156469" cy="36796"/>
            </a:xfrm>
            <a:custGeom>
              <a:avLst/>
              <a:gdLst/>
              <a:ahLst/>
              <a:cxnLst/>
              <a:rect l="l" t="t" r="r" b="b"/>
              <a:pathLst>
                <a:path w="4027" h="947" extrusionOk="0">
                  <a:moveTo>
                    <a:pt x="1447" y="0"/>
                  </a:moveTo>
                  <a:cubicBezTo>
                    <a:pt x="684" y="0"/>
                    <a:pt x="10" y="24"/>
                    <a:pt x="1" y="24"/>
                  </a:cubicBezTo>
                  <a:lnTo>
                    <a:pt x="1" y="81"/>
                  </a:lnTo>
                  <a:cubicBezTo>
                    <a:pt x="12" y="81"/>
                    <a:pt x="685" y="57"/>
                    <a:pt x="1447" y="57"/>
                  </a:cubicBezTo>
                  <a:cubicBezTo>
                    <a:pt x="1828" y="57"/>
                    <a:pt x="2230" y="63"/>
                    <a:pt x="2583" y="81"/>
                  </a:cubicBezTo>
                  <a:cubicBezTo>
                    <a:pt x="3622" y="135"/>
                    <a:pt x="3970" y="940"/>
                    <a:pt x="3973" y="946"/>
                  </a:cubicBezTo>
                  <a:lnTo>
                    <a:pt x="4027" y="926"/>
                  </a:lnTo>
                  <a:cubicBezTo>
                    <a:pt x="4023" y="917"/>
                    <a:pt x="3663" y="78"/>
                    <a:pt x="2587" y="24"/>
                  </a:cubicBezTo>
                  <a:cubicBezTo>
                    <a:pt x="2232" y="6"/>
                    <a:pt x="1829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386;p46"/>
            <p:cNvSpPr/>
            <p:nvPr/>
          </p:nvSpPr>
          <p:spPr>
            <a:xfrm>
              <a:off x="5561408" y="3899370"/>
              <a:ext cx="118819" cy="113495"/>
            </a:xfrm>
            <a:custGeom>
              <a:avLst/>
              <a:gdLst/>
              <a:ahLst/>
              <a:cxnLst/>
              <a:rect l="l" t="t" r="r" b="b"/>
              <a:pathLst>
                <a:path w="3058" h="2921" extrusionOk="0">
                  <a:moveTo>
                    <a:pt x="2984" y="0"/>
                  </a:moveTo>
                  <a:cubicBezTo>
                    <a:pt x="2984" y="24"/>
                    <a:pt x="2997" y="2443"/>
                    <a:pt x="2119" y="2754"/>
                  </a:cubicBezTo>
                  <a:cubicBezTo>
                    <a:pt x="1895" y="2833"/>
                    <a:pt x="1650" y="2863"/>
                    <a:pt x="1410" y="2863"/>
                  </a:cubicBezTo>
                  <a:cubicBezTo>
                    <a:pt x="702" y="2863"/>
                    <a:pt x="31" y="2604"/>
                    <a:pt x="21" y="2600"/>
                  </a:cubicBezTo>
                  <a:lnTo>
                    <a:pt x="1" y="2653"/>
                  </a:lnTo>
                  <a:cubicBezTo>
                    <a:pt x="10" y="2657"/>
                    <a:pt x="689" y="2920"/>
                    <a:pt x="1410" y="2920"/>
                  </a:cubicBezTo>
                  <a:cubicBezTo>
                    <a:pt x="1658" y="2920"/>
                    <a:pt x="1908" y="2891"/>
                    <a:pt x="2139" y="2807"/>
                  </a:cubicBezTo>
                  <a:cubicBezTo>
                    <a:pt x="3057" y="2483"/>
                    <a:pt x="3041" y="101"/>
                    <a:pt x="30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387;p46"/>
            <p:cNvSpPr/>
            <p:nvPr/>
          </p:nvSpPr>
          <p:spPr>
            <a:xfrm>
              <a:off x="5632668" y="3910677"/>
              <a:ext cx="46393" cy="31822"/>
            </a:xfrm>
            <a:custGeom>
              <a:avLst/>
              <a:gdLst/>
              <a:ahLst/>
              <a:cxnLst/>
              <a:rect l="l" t="t" r="r" b="b"/>
              <a:pathLst>
                <a:path w="1194" h="819" extrusionOk="0">
                  <a:moveTo>
                    <a:pt x="1160" y="0"/>
                  </a:moveTo>
                  <a:lnTo>
                    <a:pt x="0" y="772"/>
                  </a:lnTo>
                  <a:lnTo>
                    <a:pt x="31" y="819"/>
                  </a:lnTo>
                  <a:lnTo>
                    <a:pt x="1193" y="50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388;p46"/>
            <p:cNvSpPr/>
            <p:nvPr/>
          </p:nvSpPr>
          <p:spPr>
            <a:xfrm>
              <a:off x="5635544" y="3918992"/>
              <a:ext cx="40526" cy="23507"/>
            </a:xfrm>
            <a:custGeom>
              <a:avLst/>
              <a:gdLst/>
              <a:ahLst/>
              <a:cxnLst/>
              <a:rect l="l" t="t" r="r" b="b"/>
              <a:pathLst>
                <a:path w="1043" h="605" extrusionOk="0">
                  <a:moveTo>
                    <a:pt x="27" y="0"/>
                  </a:moveTo>
                  <a:lnTo>
                    <a:pt x="0" y="50"/>
                  </a:lnTo>
                  <a:lnTo>
                    <a:pt x="1016" y="605"/>
                  </a:lnTo>
                  <a:lnTo>
                    <a:pt x="1042" y="554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389;p46"/>
            <p:cNvSpPr/>
            <p:nvPr/>
          </p:nvSpPr>
          <p:spPr>
            <a:xfrm>
              <a:off x="5619691" y="3954545"/>
              <a:ext cx="54047" cy="20826"/>
            </a:xfrm>
            <a:custGeom>
              <a:avLst/>
              <a:gdLst/>
              <a:ahLst/>
              <a:cxnLst/>
              <a:rect l="l" t="t" r="r" b="b"/>
              <a:pathLst>
                <a:path w="1391" h="536" extrusionOk="0">
                  <a:moveTo>
                    <a:pt x="1370" y="0"/>
                  </a:moveTo>
                  <a:lnTo>
                    <a:pt x="1" y="481"/>
                  </a:lnTo>
                  <a:lnTo>
                    <a:pt x="21" y="535"/>
                  </a:lnTo>
                  <a:lnTo>
                    <a:pt x="1390" y="54"/>
                  </a:lnTo>
                  <a:lnTo>
                    <a:pt x="13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390;p46"/>
            <p:cNvSpPr/>
            <p:nvPr/>
          </p:nvSpPr>
          <p:spPr>
            <a:xfrm>
              <a:off x="5628783" y="3954661"/>
              <a:ext cx="38350" cy="26810"/>
            </a:xfrm>
            <a:custGeom>
              <a:avLst/>
              <a:gdLst/>
              <a:ahLst/>
              <a:cxnLst/>
              <a:rect l="l" t="t" r="r" b="b"/>
              <a:pathLst>
                <a:path w="987" h="690" extrusionOk="0">
                  <a:moveTo>
                    <a:pt x="34" y="0"/>
                  </a:moveTo>
                  <a:lnTo>
                    <a:pt x="0" y="48"/>
                  </a:lnTo>
                  <a:lnTo>
                    <a:pt x="953" y="689"/>
                  </a:lnTo>
                  <a:lnTo>
                    <a:pt x="986" y="639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391;p46"/>
            <p:cNvSpPr/>
            <p:nvPr/>
          </p:nvSpPr>
          <p:spPr>
            <a:xfrm>
              <a:off x="5656798" y="1945754"/>
              <a:ext cx="159228" cy="1129087"/>
            </a:xfrm>
            <a:custGeom>
              <a:avLst/>
              <a:gdLst/>
              <a:ahLst/>
              <a:cxnLst/>
              <a:rect l="l" t="t" r="r" b="b"/>
              <a:pathLst>
                <a:path w="4098" h="29059" extrusionOk="0">
                  <a:moveTo>
                    <a:pt x="301" y="0"/>
                  </a:moveTo>
                  <a:cubicBezTo>
                    <a:pt x="59" y="0"/>
                    <a:pt x="1" y="40"/>
                    <a:pt x="1" y="40"/>
                  </a:cubicBezTo>
                  <a:lnTo>
                    <a:pt x="1" y="29059"/>
                  </a:lnTo>
                  <a:lnTo>
                    <a:pt x="4097" y="29059"/>
                  </a:lnTo>
                  <a:lnTo>
                    <a:pt x="4097" y="3980"/>
                  </a:lnTo>
                  <a:cubicBezTo>
                    <a:pt x="4097" y="3980"/>
                    <a:pt x="3903" y="719"/>
                    <a:pt x="2089" y="287"/>
                  </a:cubicBezTo>
                  <a:cubicBezTo>
                    <a:pt x="1113" y="54"/>
                    <a:pt x="583" y="0"/>
                    <a:pt x="301" y="0"/>
                  </a:cubicBez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392;p46"/>
            <p:cNvSpPr/>
            <p:nvPr/>
          </p:nvSpPr>
          <p:spPr>
            <a:xfrm>
              <a:off x="5703929" y="2017520"/>
              <a:ext cx="224893" cy="469252"/>
            </a:xfrm>
            <a:custGeom>
              <a:avLst/>
              <a:gdLst/>
              <a:ahLst/>
              <a:cxnLst/>
              <a:rect l="l" t="t" r="r" b="b"/>
              <a:pathLst>
                <a:path w="5788" h="12077" extrusionOk="0">
                  <a:moveTo>
                    <a:pt x="1227" y="1"/>
                  </a:moveTo>
                  <a:cubicBezTo>
                    <a:pt x="24" y="1"/>
                    <a:pt x="1" y="1672"/>
                    <a:pt x="121" y="2068"/>
                  </a:cubicBezTo>
                  <a:cubicBezTo>
                    <a:pt x="121" y="2068"/>
                    <a:pt x="2620" y="10471"/>
                    <a:pt x="3632" y="11637"/>
                  </a:cubicBezTo>
                  <a:cubicBezTo>
                    <a:pt x="3902" y="11948"/>
                    <a:pt x="4184" y="12077"/>
                    <a:pt x="4449" y="12077"/>
                  </a:cubicBezTo>
                  <a:cubicBezTo>
                    <a:pt x="5180" y="12077"/>
                    <a:pt x="5787" y="11094"/>
                    <a:pt x="5687" y="10240"/>
                  </a:cubicBezTo>
                  <a:cubicBezTo>
                    <a:pt x="5550" y="9078"/>
                    <a:pt x="3458" y="1999"/>
                    <a:pt x="3162" y="1561"/>
                  </a:cubicBezTo>
                  <a:cubicBezTo>
                    <a:pt x="2867" y="1126"/>
                    <a:pt x="2430" y="4"/>
                    <a:pt x="1227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393;p46"/>
            <p:cNvSpPr/>
            <p:nvPr/>
          </p:nvSpPr>
          <p:spPr>
            <a:xfrm>
              <a:off x="5661499" y="1961723"/>
              <a:ext cx="256560" cy="468669"/>
            </a:xfrm>
            <a:custGeom>
              <a:avLst/>
              <a:gdLst/>
              <a:ahLst/>
              <a:cxnLst/>
              <a:rect l="l" t="t" r="r" b="b"/>
              <a:pathLst>
                <a:path w="6603" h="12062" extrusionOk="0">
                  <a:moveTo>
                    <a:pt x="1902" y="0"/>
                  </a:moveTo>
                  <a:cubicBezTo>
                    <a:pt x="1789" y="0"/>
                    <a:pt x="1668" y="7"/>
                    <a:pt x="1540" y="21"/>
                  </a:cubicBezTo>
                  <a:cubicBezTo>
                    <a:pt x="1540" y="21"/>
                    <a:pt x="0" y="1039"/>
                    <a:pt x="197" y="2499"/>
                  </a:cubicBezTo>
                  <a:cubicBezTo>
                    <a:pt x="348" y="3615"/>
                    <a:pt x="2479" y="8760"/>
                    <a:pt x="3472" y="11118"/>
                  </a:cubicBezTo>
                  <a:cubicBezTo>
                    <a:pt x="3717" y="11700"/>
                    <a:pt x="4283" y="12062"/>
                    <a:pt x="4892" y="12062"/>
                  </a:cubicBezTo>
                  <a:cubicBezTo>
                    <a:pt x="5004" y="12062"/>
                    <a:pt x="5118" y="12049"/>
                    <a:pt x="5232" y="12024"/>
                  </a:cubicBezTo>
                  <a:cubicBezTo>
                    <a:pt x="6081" y="11834"/>
                    <a:pt x="6602" y="10981"/>
                    <a:pt x="6388" y="10139"/>
                  </a:cubicBezTo>
                  <a:cubicBezTo>
                    <a:pt x="5726" y="7544"/>
                    <a:pt x="4414" y="2513"/>
                    <a:pt x="4039" y="1805"/>
                  </a:cubicBezTo>
                  <a:cubicBezTo>
                    <a:pt x="3572" y="921"/>
                    <a:pt x="3234" y="0"/>
                    <a:pt x="1902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394;p46"/>
            <p:cNvSpPr/>
            <p:nvPr/>
          </p:nvSpPr>
          <p:spPr>
            <a:xfrm>
              <a:off x="5805964" y="2346043"/>
              <a:ext cx="138285" cy="503289"/>
            </a:xfrm>
            <a:custGeom>
              <a:avLst/>
              <a:gdLst/>
              <a:ahLst/>
              <a:cxnLst/>
              <a:rect l="l" t="t" r="r" b="b"/>
              <a:pathLst>
                <a:path w="3559" h="12953" extrusionOk="0">
                  <a:moveTo>
                    <a:pt x="1399" y="0"/>
                  </a:moveTo>
                  <a:cubicBezTo>
                    <a:pt x="700" y="0"/>
                    <a:pt x="215" y="883"/>
                    <a:pt x="127" y="1665"/>
                  </a:cubicBezTo>
                  <a:cubicBezTo>
                    <a:pt x="1" y="2771"/>
                    <a:pt x="2092" y="12436"/>
                    <a:pt x="2092" y="12436"/>
                  </a:cubicBezTo>
                  <a:cubicBezTo>
                    <a:pt x="2154" y="12718"/>
                    <a:pt x="2340" y="12953"/>
                    <a:pt x="2541" y="12953"/>
                  </a:cubicBezTo>
                  <a:cubicBezTo>
                    <a:pt x="2730" y="12953"/>
                    <a:pt x="2932" y="12743"/>
                    <a:pt x="3054" y="12165"/>
                  </a:cubicBezTo>
                  <a:cubicBezTo>
                    <a:pt x="3308" y="10972"/>
                    <a:pt x="3558" y="1792"/>
                    <a:pt x="2363" y="523"/>
                  </a:cubicBezTo>
                  <a:cubicBezTo>
                    <a:pt x="2014" y="151"/>
                    <a:pt x="1688" y="0"/>
                    <a:pt x="139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395;p46"/>
            <p:cNvSpPr/>
            <p:nvPr/>
          </p:nvSpPr>
          <p:spPr>
            <a:xfrm>
              <a:off x="5838952" y="2779399"/>
              <a:ext cx="96594" cy="218637"/>
            </a:xfrm>
            <a:custGeom>
              <a:avLst/>
              <a:gdLst/>
              <a:ahLst/>
              <a:cxnLst/>
              <a:rect l="l" t="t" r="r" b="b"/>
              <a:pathLst>
                <a:path w="2486" h="5627" extrusionOk="0">
                  <a:moveTo>
                    <a:pt x="1862" y="0"/>
                  </a:moveTo>
                  <a:cubicBezTo>
                    <a:pt x="1379" y="0"/>
                    <a:pt x="931" y="1526"/>
                    <a:pt x="632" y="2038"/>
                  </a:cubicBezTo>
                  <a:cubicBezTo>
                    <a:pt x="308" y="2586"/>
                    <a:pt x="0" y="4246"/>
                    <a:pt x="298" y="4263"/>
                  </a:cubicBezTo>
                  <a:cubicBezTo>
                    <a:pt x="299" y="4263"/>
                    <a:pt x="301" y="4263"/>
                    <a:pt x="303" y="4263"/>
                  </a:cubicBezTo>
                  <a:cubicBezTo>
                    <a:pt x="592" y="4263"/>
                    <a:pt x="646" y="3189"/>
                    <a:pt x="812" y="2966"/>
                  </a:cubicBezTo>
                  <a:cubicBezTo>
                    <a:pt x="905" y="2842"/>
                    <a:pt x="993" y="2792"/>
                    <a:pt x="1057" y="2792"/>
                  </a:cubicBezTo>
                  <a:cubicBezTo>
                    <a:pt x="1110" y="2792"/>
                    <a:pt x="1145" y="2827"/>
                    <a:pt x="1153" y="2883"/>
                  </a:cubicBezTo>
                  <a:cubicBezTo>
                    <a:pt x="1153" y="2883"/>
                    <a:pt x="1253" y="3398"/>
                    <a:pt x="1096" y="3839"/>
                  </a:cubicBezTo>
                  <a:cubicBezTo>
                    <a:pt x="943" y="4274"/>
                    <a:pt x="368" y="5626"/>
                    <a:pt x="630" y="5626"/>
                  </a:cubicBezTo>
                  <a:cubicBezTo>
                    <a:pt x="632" y="5626"/>
                    <a:pt x="633" y="5626"/>
                    <a:pt x="635" y="5626"/>
                  </a:cubicBezTo>
                  <a:cubicBezTo>
                    <a:pt x="909" y="5612"/>
                    <a:pt x="1677" y="4256"/>
                    <a:pt x="2025" y="3361"/>
                  </a:cubicBezTo>
                  <a:cubicBezTo>
                    <a:pt x="2373" y="2465"/>
                    <a:pt x="2486" y="268"/>
                    <a:pt x="1964" y="24"/>
                  </a:cubicBezTo>
                  <a:cubicBezTo>
                    <a:pt x="1930" y="8"/>
                    <a:pt x="1896" y="0"/>
                    <a:pt x="186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396;p46"/>
            <p:cNvSpPr/>
            <p:nvPr/>
          </p:nvSpPr>
          <p:spPr>
            <a:xfrm>
              <a:off x="5789528" y="2307188"/>
              <a:ext cx="159655" cy="391620"/>
            </a:xfrm>
            <a:custGeom>
              <a:avLst/>
              <a:gdLst/>
              <a:ahLst/>
              <a:cxnLst/>
              <a:rect l="l" t="t" r="r" b="b"/>
              <a:pathLst>
                <a:path w="4109" h="10079" extrusionOk="0">
                  <a:moveTo>
                    <a:pt x="1743" y="0"/>
                  </a:moveTo>
                  <a:cubicBezTo>
                    <a:pt x="952" y="0"/>
                    <a:pt x="0" y="922"/>
                    <a:pt x="300" y="3126"/>
                  </a:cubicBezTo>
                  <a:cubicBezTo>
                    <a:pt x="547" y="4950"/>
                    <a:pt x="882" y="8068"/>
                    <a:pt x="1079" y="9958"/>
                  </a:cubicBezTo>
                  <a:lnTo>
                    <a:pt x="3818" y="10079"/>
                  </a:lnTo>
                  <a:cubicBezTo>
                    <a:pt x="3965" y="7910"/>
                    <a:pt x="4109" y="4082"/>
                    <a:pt x="3477" y="2207"/>
                  </a:cubicBezTo>
                  <a:cubicBezTo>
                    <a:pt x="3477" y="2207"/>
                    <a:pt x="3059" y="711"/>
                    <a:pt x="2282" y="166"/>
                  </a:cubicBezTo>
                  <a:cubicBezTo>
                    <a:pt x="2126" y="57"/>
                    <a:pt x="1940" y="0"/>
                    <a:pt x="1743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397;p46"/>
            <p:cNvSpPr/>
            <p:nvPr/>
          </p:nvSpPr>
          <p:spPr>
            <a:xfrm>
              <a:off x="5831414" y="2694111"/>
              <a:ext cx="106463" cy="66364"/>
            </a:xfrm>
            <a:custGeom>
              <a:avLst/>
              <a:gdLst/>
              <a:ahLst/>
              <a:cxnLst/>
              <a:rect l="l" t="t" r="r" b="b"/>
              <a:pathLst>
                <a:path w="2740" h="1708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959"/>
                    <a:pt x="164" y="1604"/>
                    <a:pt x="164" y="1604"/>
                  </a:cubicBezTo>
                  <a:lnTo>
                    <a:pt x="2610" y="1707"/>
                  </a:lnTo>
                  <a:cubicBezTo>
                    <a:pt x="2610" y="1707"/>
                    <a:pt x="2676" y="1076"/>
                    <a:pt x="2740" y="12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A1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398;p46"/>
            <p:cNvSpPr/>
            <p:nvPr/>
          </p:nvSpPr>
          <p:spPr>
            <a:xfrm>
              <a:off x="5328275" y="1939614"/>
              <a:ext cx="176441" cy="1135227"/>
            </a:xfrm>
            <a:custGeom>
              <a:avLst/>
              <a:gdLst/>
              <a:ahLst/>
              <a:cxnLst/>
              <a:rect l="l" t="t" r="r" b="b"/>
              <a:pathLst>
                <a:path w="4541" h="29217" extrusionOk="0">
                  <a:moveTo>
                    <a:pt x="3871" y="0"/>
                  </a:moveTo>
                  <a:cubicBezTo>
                    <a:pt x="428" y="0"/>
                    <a:pt x="695" y="6205"/>
                    <a:pt x="695" y="6205"/>
                  </a:cubicBezTo>
                  <a:lnTo>
                    <a:pt x="1" y="29217"/>
                  </a:lnTo>
                  <a:lnTo>
                    <a:pt x="3355" y="29217"/>
                  </a:lnTo>
                  <a:cubicBezTo>
                    <a:pt x="3355" y="29217"/>
                    <a:pt x="3842" y="10505"/>
                    <a:pt x="3355" y="5521"/>
                  </a:cubicBezTo>
                  <a:cubicBezTo>
                    <a:pt x="2867" y="533"/>
                    <a:pt x="4541" y="72"/>
                    <a:pt x="4541" y="72"/>
                  </a:cubicBezTo>
                  <a:cubicBezTo>
                    <a:pt x="4303" y="23"/>
                    <a:pt x="4080" y="0"/>
                    <a:pt x="3871" y="0"/>
                  </a:cubicBez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399;p46"/>
            <p:cNvSpPr/>
            <p:nvPr/>
          </p:nvSpPr>
          <p:spPr>
            <a:xfrm>
              <a:off x="2321408" y="3024072"/>
              <a:ext cx="405374" cy="294948"/>
            </a:xfrm>
            <a:custGeom>
              <a:avLst/>
              <a:gdLst/>
              <a:ahLst/>
              <a:cxnLst/>
              <a:rect l="l" t="t" r="r" b="b"/>
              <a:pathLst>
                <a:path w="10433" h="7591" extrusionOk="0">
                  <a:moveTo>
                    <a:pt x="3795" y="1"/>
                  </a:moveTo>
                  <a:cubicBezTo>
                    <a:pt x="1704" y="1"/>
                    <a:pt x="0" y="1701"/>
                    <a:pt x="0" y="3796"/>
                  </a:cubicBezTo>
                  <a:cubicBezTo>
                    <a:pt x="0" y="5887"/>
                    <a:pt x="1704" y="7591"/>
                    <a:pt x="3795" y="7591"/>
                  </a:cubicBezTo>
                  <a:lnTo>
                    <a:pt x="9638" y="7591"/>
                  </a:lnTo>
                  <a:cubicBezTo>
                    <a:pt x="10079" y="7591"/>
                    <a:pt x="10433" y="7233"/>
                    <a:pt x="10433" y="6796"/>
                  </a:cubicBezTo>
                  <a:cubicBezTo>
                    <a:pt x="10433" y="6355"/>
                    <a:pt x="10079" y="5997"/>
                    <a:pt x="9638" y="5997"/>
                  </a:cubicBezTo>
                  <a:lnTo>
                    <a:pt x="3795" y="5997"/>
                  </a:lnTo>
                  <a:cubicBezTo>
                    <a:pt x="2583" y="5997"/>
                    <a:pt x="1593" y="5008"/>
                    <a:pt x="1593" y="3796"/>
                  </a:cubicBezTo>
                  <a:cubicBezTo>
                    <a:pt x="1593" y="2583"/>
                    <a:pt x="2583" y="1594"/>
                    <a:pt x="3795" y="1594"/>
                  </a:cubicBezTo>
                  <a:lnTo>
                    <a:pt x="6461" y="1594"/>
                  </a:lnTo>
                  <a:cubicBezTo>
                    <a:pt x="6902" y="1594"/>
                    <a:pt x="7259" y="1236"/>
                    <a:pt x="7259" y="795"/>
                  </a:cubicBezTo>
                  <a:cubicBezTo>
                    <a:pt x="7259" y="354"/>
                    <a:pt x="6902" y="1"/>
                    <a:pt x="6461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400;p46"/>
            <p:cNvSpPr/>
            <p:nvPr/>
          </p:nvSpPr>
          <p:spPr>
            <a:xfrm>
              <a:off x="2391076" y="3282772"/>
              <a:ext cx="595608" cy="80158"/>
            </a:xfrm>
            <a:custGeom>
              <a:avLst/>
              <a:gdLst/>
              <a:ahLst/>
              <a:cxnLst/>
              <a:rect l="l" t="t" r="r" b="b"/>
              <a:pathLst>
                <a:path w="15329" h="2063" extrusionOk="0">
                  <a:moveTo>
                    <a:pt x="1030" y="1"/>
                  </a:moveTo>
                  <a:cubicBezTo>
                    <a:pt x="462" y="1"/>
                    <a:pt x="1" y="462"/>
                    <a:pt x="1" y="1033"/>
                  </a:cubicBezTo>
                  <a:cubicBezTo>
                    <a:pt x="1" y="1601"/>
                    <a:pt x="462" y="2062"/>
                    <a:pt x="1030" y="2062"/>
                  </a:cubicBezTo>
                  <a:lnTo>
                    <a:pt x="14300" y="2062"/>
                  </a:lnTo>
                  <a:cubicBezTo>
                    <a:pt x="14868" y="2062"/>
                    <a:pt x="15329" y="1601"/>
                    <a:pt x="15329" y="1033"/>
                  </a:cubicBezTo>
                  <a:cubicBezTo>
                    <a:pt x="15329" y="462"/>
                    <a:pt x="14868" y="1"/>
                    <a:pt x="1430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401;p46"/>
            <p:cNvSpPr/>
            <p:nvPr/>
          </p:nvSpPr>
          <p:spPr>
            <a:xfrm>
              <a:off x="2678218" y="3362892"/>
              <a:ext cx="80391" cy="378914"/>
            </a:xfrm>
            <a:custGeom>
              <a:avLst/>
              <a:gdLst/>
              <a:ahLst/>
              <a:cxnLst/>
              <a:rect l="l" t="t" r="r" b="b"/>
              <a:pathLst>
                <a:path w="2069" h="9752" extrusionOk="0">
                  <a:moveTo>
                    <a:pt x="1" y="0"/>
                  </a:moveTo>
                  <a:lnTo>
                    <a:pt x="1" y="9752"/>
                  </a:lnTo>
                  <a:lnTo>
                    <a:pt x="2069" y="97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402;p46"/>
            <p:cNvSpPr/>
            <p:nvPr/>
          </p:nvSpPr>
          <p:spPr>
            <a:xfrm>
              <a:off x="2678218" y="3541627"/>
              <a:ext cx="80391" cy="21448"/>
            </a:xfrm>
            <a:custGeom>
              <a:avLst/>
              <a:gdLst/>
              <a:ahLst/>
              <a:cxnLst/>
              <a:rect l="l" t="t" r="r" b="b"/>
              <a:pathLst>
                <a:path w="2069" h="552" extrusionOk="0">
                  <a:moveTo>
                    <a:pt x="1" y="0"/>
                  </a:moveTo>
                  <a:lnTo>
                    <a:pt x="1" y="552"/>
                  </a:lnTo>
                  <a:lnTo>
                    <a:pt x="2069" y="5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403;p46"/>
            <p:cNvSpPr/>
            <p:nvPr/>
          </p:nvSpPr>
          <p:spPr>
            <a:xfrm>
              <a:off x="2678218" y="3362892"/>
              <a:ext cx="80391" cy="44139"/>
            </a:xfrm>
            <a:custGeom>
              <a:avLst/>
              <a:gdLst/>
              <a:ahLst/>
              <a:cxnLst/>
              <a:rect l="l" t="t" r="r" b="b"/>
              <a:pathLst>
                <a:path w="2069" h="1136" extrusionOk="0">
                  <a:moveTo>
                    <a:pt x="1" y="0"/>
                  </a:moveTo>
                  <a:lnTo>
                    <a:pt x="1" y="1136"/>
                  </a:lnTo>
                  <a:lnTo>
                    <a:pt x="2069" y="1136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404;p46"/>
            <p:cNvSpPr/>
            <p:nvPr/>
          </p:nvSpPr>
          <p:spPr>
            <a:xfrm>
              <a:off x="2703279" y="3742199"/>
              <a:ext cx="30268" cy="183434"/>
            </a:xfrm>
            <a:custGeom>
              <a:avLst/>
              <a:gdLst/>
              <a:ahLst/>
              <a:cxnLst/>
              <a:rect l="l" t="t" r="r" b="b"/>
              <a:pathLst>
                <a:path w="779" h="4721" extrusionOk="0">
                  <a:moveTo>
                    <a:pt x="0" y="0"/>
                  </a:moveTo>
                  <a:lnTo>
                    <a:pt x="0" y="4720"/>
                  </a:lnTo>
                  <a:lnTo>
                    <a:pt x="779" y="4720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405;p46"/>
            <p:cNvSpPr/>
            <p:nvPr/>
          </p:nvSpPr>
          <p:spPr>
            <a:xfrm>
              <a:off x="2380352" y="3912892"/>
              <a:ext cx="617095" cy="61702"/>
            </a:xfrm>
            <a:custGeom>
              <a:avLst/>
              <a:gdLst/>
              <a:ahLst/>
              <a:cxnLst/>
              <a:rect l="l" t="t" r="r" b="b"/>
              <a:pathLst>
                <a:path w="15882" h="1588" extrusionOk="0">
                  <a:moveTo>
                    <a:pt x="1306" y="0"/>
                  </a:moveTo>
                  <a:cubicBezTo>
                    <a:pt x="585" y="0"/>
                    <a:pt x="0" y="588"/>
                    <a:pt x="0" y="1310"/>
                  </a:cubicBezTo>
                  <a:cubicBezTo>
                    <a:pt x="0" y="1460"/>
                    <a:pt x="123" y="1587"/>
                    <a:pt x="277" y="1587"/>
                  </a:cubicBezTo>
                  <a:cubicBezTo>
                    <a:pt x="427" y="1587"/>
                    <a:pt x="554" y="1460"/>
                    <a:pt x="554" y="1310"/>
                  </a:cubicBezTo>
                  <a:cubicBezTo>
                    <a:pt x="554" y="892"/>
                    <a:pt x="892" y="554"/>
                    <a:pt x="1306" y="554"/>
                  </a:cubicBezTo>
                  <a:lnTo>
                    <a:pt x="14576" y="554"/>
                  </a:lnTo>
                  <a:cubicBezTo>
                    <a:pt x="14990" y="554"/>
                    <a:pt x="15327" y="892"/>
                    <a:pt x="15327" y="1310"/>
                  </a:cubicBezTo>
                  <a:cubicBezTo>
                    <a:pt x="15327" y="1460"/>
                    <a:pt x="15451" y="1587"/>
                    <a:pt x="15605" y="1587"/>
                  </a:cubicBezTo>
                  <a:cubicBezTo>
                    <a:pt x="15758" y="1587"/>
                    <a:pt x="15882" y="1460"/>
                    <a:pt x="15882" y="1310"/>
                  </a:cubicBezTo>
                  <a:cubicBezTo>
                    <a:pt x="15882" y="588"/>
                    <a:pt x="15294" y="0"/>
                    <a:pt x="1457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406;p46"/>
            <p:cNvSpPr/>
            <p:nvPr/>
          </p:nvSpPr>
          <p:spPr>
            <a:xfrm>
              <a:off x="2415089" y="3947939"/>
              <a:ext cx="55873" cy="55718"/>
            </a:xfrm>
            <a:custGeom>
              <a:avLst/>
              <a:gdLst/>
              <a:ahLst/>
              <a:cxnLst/>
              <a:rect l="l" t="t" r="r" b="b"/>
              <a:pathLst>
                <a:path w="1438" h="1434" extrusionOk="0">
                  <a:moveTo>
                    <a:pt x="719" y="0"/>
                  </a:moveTo>
                  <a:cubicBezTo>
                    <a:pt x="325" y="0"/>
                    <a:pt x="1" y="321"/>
                    <a:pt x="1" y="715"/>
                  </a:cubicBezTo>
                  <a:cubicBezTo>
                    <a:pt x="1" y="1112"/>
                    <a:pt x="325" y="1433"/>
                    <a:pt x="719" y="1433"/>
                  </a:cubicBezTo>
                  <a:cubicBezTo>
                    <a:pt x="1117" y="1433"/>
                    <a:pt x="1438" y="1112"/>
                    <a:pt x="1438" y="715"/>
                  </a:cubicBezTo>
                  <a:cubicBezTo>
                    <a:pt x="1438" y="321"/>
                    <a:pt x="1117" y="0"/>
                    <a:pt x="71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07;p46"/>
            <p:cNvSpPr/>
            <p:nvPr/>
          </p:nvSpPr>
          <p:spPr>
            <a:xfrm>
              <a:off x="2902180" y="3947939"/>
              <a:ext cx="55679" cy="55718"/>
            </a:xfrm>
            <a:custGeom>
              <a:avLst/>
              <a:gdLst/>
              <a:ahLst/>
              <a:cxnLst/>
              <a:rect l="l" t="t" r="r" b="b"/>
              <a:pathLst>
                <a:path w="1433" h="1434" extrusionOk="0">
                  <a:moveTo>
                    <a:pt x="718" y="0"/>
                  </a:moveTo>
                  <a:cubicBezTo>
                    <a:pt x="321" y="0"/>
                    <a:pt x="0" y="321"/>
                    <a:pt x="0" y="715"/>
                  </a:cubicBezTo>
                  <a:cubicBezTo>
                    <a:pt x="0" y="1112"/>
                    <a:pt x="321" y="1433"/>
                    <a:pt x="718" y="1433"/>
                  </a:cubicBezTo>
                  <a:cubicBezTo>
                    <a:pt x="1112" y="1433"/>
                    <a:pt x="1433" y="1112"/>
                    <a:pt x="1433" y="715"/>
                  </a:cubicBezTo>
                  <a:cubicBezTo>
                    <a:pt x="1433" y="321"/>
                    <a:pt x="1112" y="0"/>
                    <a:pt x="718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408;p46"/>
            <p:cNvSpPr/>
            <p:nvPr/>
          </p:nvSpPr>
          <p:spPr>
            <a:xfrm>
              <a:off x="2223609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9" y="0"/>
                  </a:moveTo>
                  <a:cubicBezTo>
                    <a:pt x="85" y="0"/>
                    <a:pt x="1" y="84"/>
                    <a:pt x="1" y="187"/>
                  </a:cubicBezTo>
                  <a:lnTo>
                    <a:pt x="1" y="11853"/>
                  </a:lnTo>
                  <a:cubicBezTo>
                    <a:pt x="1" y="11958"/>
                    <a:pt x="85" y="12041"/>
                    <a:pt x="189" y="12041"/>
                  </a:cubicBezTo>
                  <a:lnTo>
                    <a:pt x="15279" y="12041"/>
                  </a:lnTo>
                  <a:cubicBezTo>
                    <a:pt x="15383" y="12041"/>
                    <a:pt x="15466" y="11958"/>
                    <a:pt x="15466" y="11853"/>
                  </a:cubicBezTo>
                  <a:lnTo>
                    <a:pt x="15466" y="187"/>
                  </a:lnTo>
                  <a:cubicBezTo>
                    <a:pt x="15466" y="84"/>
                    <a:pt x="15383" y="0"/>
                    <a:pt x="15279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409;p46"/>
            <p:cNvSpPr/>
            <p:nvPr/>
          </p:nvSpPr>
          <p:spPr>
            <a:xfrm>
              <a:off x="2261959" y="2521320"/>
              <a:ext cx="600893" cy="467892"/>
            </a:xfrm>
            <a:custGeom>
              <a:avLst/>
              <a:gdLst/>
              <a:ahLst/>
              <a:cxnLst/>
              <a:rect l="l" t="t" r="r" b="b"/>
              <a:pathLst>
                <a:path w="15465" h="12042" extrusionOk="0">
                  <a:moveTo>
                    <a:pt x="187" y="0"/>
                  </a:moveTo>
                  <a:cubicBezTo>
                    <a:pt x="84" y="0"/>
                    <a:pt x="0" y="84"/>
                    <a:pt x="0" y="187"/>
                  </a:cubicBezTo>
                  <a:lnTo>
                    <a:pt x="0" y="11853"/>
                  </a:lnTo>
                  <a:cubicBezTo>
                    <a:pt x="0" y="11958"/>
                    <a:pt x="84" y="12041"/>
                    <a:pt x="187" y="12041"/>
                  </a:cubicBezTo>
                  <a:lnTo>
                    <a:pt x="15278" y="12041"/>
                  </a:lnTo>
                  <a:cubicBezTo>
                    <a:pt x="15381" y="12041"/>
                    <a:pt x="15464" y="11958"/>
                    <a:pt x="15464" y="11853"/>
                  </a:cubicBezTo>
                  <a:lnTo>
                    <a:pt x="15464" y="187"/>
                  </a:lnTo>
                  <a:cubicBezTo>
                    <a:pt x="15464" y="84"/>
                    <a:pt x="15381" y="0"/>
                    <a:pt x="1527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410;p46"/>
            <p:cNvSpPr/>
            <p:nvPr/>
          </p:nvSpPr>
          <p:spPr>
            <a:xfrm>
              <a:off x="2491828" y="2989180"/>
              <a:ext cx="76739" cy="33765"/>
            </a:xfrm>
            <a:custGeom>
              <a:avLst/>
              <a:gdLst/>
              <a:ahLst/>
              <a:cxnLst/>
              <a:rect l="l" t="t" r="r" b="b"/>
              <a:pathLst>
                <a:path w="1975" h="869" extrusionOk="0">
                  <a:moveTo>
                    <a:pt x="1" y="0"/>
                  </a:moveTo>
                  <a:lnTo>
                    <a:pt x="1" y="868"/>
                  </a:lnTo>
                  <a:lnTo>
                    <a:pt x="1975" y="868"/>
                  </a:lnTo>
                  <a:lnTo>
                    <a:pt x="1975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411;p46"/>
            <p:cNvSpPr/>
            <p:nvPr/>
          </p:nvSpPr>
          <p:spPr>
            <a:xfrm>
              <a:off x="2816193" y="2541059"/>
              <a:ext cx="261883" cy="572917"/>
            </a:xfrm>
            <a:custGeom>
              <a:avLst/>
              <a:gdLst/>
              <a:ahLst/>
              <a:cxnLst/>
              <a:rect l="l" t="t" r="r" b="b"/>
              <a:pathLst>
                <a:path w="6740" h="14745" extrusionOk="0">
                  <a:moveTo>
                    <a:pt x="3860" y="0"/>
                  </a:moveTo>
                  <a:cubicBezTo>
                    <a:pt x="1" y="391"/>
                    <a:pt x="1564" y="8449"/>
                    <a:pt x="2082" y="11132"/>
                  </a:cubicBezTo>
                  <a:cubicBezTo>
                    <a:pt x="2550" y="13556"/>
                    <a:pt x="3017" y="14745"/>
                    <a:pt x="4037" y="14745"/>
                  </a:cubicBezTo>
                  <a:cubicBezTo>
                    <a:pt x="4147" y="14745"/>
                    <a:pt x="4264" y="14731"/>
                    <a:pt x="4388" y="14703"/>
                  </a:cubicBezTo>
                  <a:cubicBezTo>
                    <a:pt x="5657" y="14423"/>
                    <a:pt x="6739" y="7601"/>
                    <a:pt x="6646" y="4166"/>
                  </a:cubicBezTo>
                  <a:cubicBezTo>
                    <a:pt x="6552" y="735"/>
                    <a:pt x="3860" y="0"/>
                    <a:pt x="386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412;p46"/>
            <p:cNvSpPr/>
            <p:nvPr/>
          </p:nvSpPr>
          <p:spPr>
            <a:xfrm>
              <a:off x="2925766" y="2781341"/>
              <a:ext cx="429076" cy="333764"/>
            </a:xfrm>
            <a:custGeom>
              <a:avLst/>
              <a:gdLst/>
              <a:ahLst/>
              <a:cxnLst/>
              <a:rect l="l" t="t" r="r" b="b"/>
              <a:pathLst>
                <a:path w="11043" h="8590" extrusionOk="0">
                  <a:moveTo>
                    <a:pt x="9646" y="0"/>
                  </a:moveTo>
                  <a:cubicBezTo>
                    <a:pt x="6158" y="2663"/>
                    <a:pt x="75" y="7600"/>
                    <a:pt x="44" y="7621"/>
                  </a:cubicBezTo>
                  <a:cubicBezTo>
                    <a:pt x="1" y="7647"/>
                    <a:pt x="619" y="8559"/>
                    <a:pt x="1123" y="8559"/>
                  </a:cubicBezTo>
                  <a:cubicBezTo>
                    <a:pt x="1123" y="8559"/>
                    <a:pt x="1330" y="8589"/>
                    <a:pt x="1670" y="8589"/>
                  </a:cubicBezTo>
                  <a:cubicBezTo>
                    <a:pt x="2564" y="8589"/>
                    <a:pt x="4384" y="8384"/>
                    <a:pt x="5823" y="6899"/>
                  </a:cubicBezTo>
                  <a:cubicBezTo>
                    <a:pt x="7023" y="5663"/>
                    <a:pt x="9368" y="3231"/>
                    <a:pt x="11042" y="1493"/>
                  </a:cubicBezTo>
                  <a:lnTo>
                    <a:pt x="9646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413;p46"/>
            <p:cNvSpPr/>
            <p:nvPr/>
          </p:nvSpPr>
          <p:spPr>
            <a:xfrm>
              <a:off x="3300526" y="2716142"/>
              <a:ext cx="128416" cy="123248"/>
            </a:xfrm>
            <a:custGeom>
              <a:avLst/>
              <a:gdLst/>
              <a:ahLst/>
              <a:cxnLst/>
              <a:rect l="l" t="t" r="r" b="b"/>
              <a:pathLst>
                <a:path w="3305" h="3172" extrusionOk="0">
                  <a:moveTo>
                    <a:pt x="2192" y="1"/>
                  </a:moveTo>
                  <a:cubicBezTo>
                    <a:pt x="2192" y="1"/>
                    <a:pt x="1300" y="682"/>
                    <a:pt x="1" y="1678"/>
                  </a:cubicBezTo>
                  <a:lnTo>
                    <a:pt x="1397" y="3171"/>
                  </a:lnTo>
                  <a:cubicBezTo>
                    <a:pt x="2497" y="2029"/>
                    <a:pt x="3305" y="1191"/>
                    <a:pt x="3305" y="1191"/>
                  </a:cubicBezTo>
                  <a:lnTo>
                    <a:pt x="2192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414;p46"/>
            <p:cNvSpPr/>
            <p:nvPr/>
          </p:nvSpPr>
          <p:spPr>
            <a:xfrm>
              <a:off x="3385658" y="2657431"/>
              <a:ext cx="160782" cy="128493"/>
            </a:xfrm>
            <a:custGeom>
              <a:avLst/>
              <a:gdLst/>
              <a:ahLst/>
              <a:cxnLst/>
              <a:rect l="l" t="t" r="r" b="b"/>
              <a:pathLst>
                <a:path w="4138" h="3307" extrusionOk="0">
                  <a:moveTo>
                    <a:pt x="3347" y="0"/>
                  </a:moveTo>
                  <a:cubicBezTo>
                    <a:pt x="3108" y="0"/>
                    <a:pt x="2834" y="41"/>
                    <a:pt x="2571" y="139"/>
                  </a:cubicBezTo>
                  <a:cubicBezTo>
                    <a:pt x="1936" y="380"/>
                    <a:pt x="1" y="1512"/>
                    <a:pt x="1" y="1512"/>
                  </a:cubicBezTo>
                  <a:lnTo>
                    <a:pt x="1114" y="2702"/>
                  </a:lnTo>
                  <a:cubicBezTo>
                    <a:pt x="1114" y="2702"/>
                    <a:pt x="1551" y="3307"/>
                    <a:pt x="2042" y="3307"/>
                  </a:cubicBezTo>
                  <a:cubicBezTo>
                    <a:pt x="2165" y="3307"/>
                    <a:pt x="2292" y="3269"/>
                    <a:pt x="2417" y="3172"/>
                  </a:cubicBezTo>
                  <a:cubicBezTo>
                    <a:pt x="3035" y="2700"/>
                    <a:pt x="3458" y="2047"/>
                    <a:pt x="3265" y="2047"/>
                  </a:cubicBezTo>
                  <a:cubicBezTo>
                    <a:pt x="3264" y="2047"/>
                    <a:pt x="3263" y="2047"/>
                    <a:pt x="3262" y="2047"/>
                  </a:cubicBezTo>
                  <a:cubicBezTo>
                    <a:pt x="3113" y="2051"/>
                    <a:pt x="2644" y="2195"/>
                    <a:pt x="2390" y="2195"/>
                  </a:cubicBezTo>
                  <a:cubicBezTo>
                    <a:pt x="2303" y="2195"/>
                    <a:pt x="2241" y="2179"/>
                    <a:pt x="2226" y="2133"/>
                  </a:cubicBezTo>
                  <a:cubicBezTo>
                    <a:pt x="2163" y="1956"/>
                    <a:pt x="4137" y="373"/>
                    <a:pt x="4017" y="189"/>
                  </a:cubicBezTo>
                  <a:cubicBezTo>
                    <a:pt x="3947" y="80"/>
                    <a:pt x="3682" y="0"/>
                    <a:pt x="3347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415;p46"/>
            <p:cNvSpPr/>
            <p:nvPr/>
          </p:nvSpPr>
          <p:spPr>
            <a:xfrm>
              <a:off x="2840478" y="2537912"/>
              <a:ext cx="257842" cy="322652"/>
            </a:xfrm>
            <a:custGeom>
              <a:avLst/>
              <a:gdLst/>
              <a:ahLst/>
              <a:cxnLst/>
              <a:rect l="l" t="t" r="r" b="b"/>
              <a:pathLst>
                <a:path w="6636" h="8304" extrusionOk="0">
                  <a:moveTo>
                    <a:pt x="2660" y="1"/>
                  </a:moveTo>
                  <a:cubicBezTo>
                    <a:pt x="1902" y="108"/>
                    <a:pt x="562" y="459"/>
                    <a:pt x="281" y="2510"/>
                  </a:cubicBezTo>
                  <a:cubicBezTo>
                    <a:pt x="1" y="4561"/>
                    <a:pt x="522" y="8303"/>
                    <a:pt x="522" y="8303"/>
                  </a:cubicBezTo>
                  <a:lnTo>
                    <a:pt x="6024" y="8303"/>
                  </a:lnTo>
                  <a:lnTo>
                    <a:pt x="6435" y="4762"/>
                  </a:lnTo>
                  <a:cubicBezTo>
                    <a:pt x="6635" y="81"/>
                    <a:pt x="2660" y="1"/>
                    <a:pt x="2660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416;p46"/>
            <p:cNvSpPr/>
            <p:nvPr/>
          </p:nvSpPr>
          <p:spPr>
            <a:xfrm>
              <a:off x="2546731" y="2967731"/>
              <a:ext cx="615619" cy="375339"/>
            </a:xfrm>
            <a:custGeom>
              <a:avLst/>
              <a:gdLst/>
              <a:ahLst/>
              <a:cxnLst/>
              <a:rect l="l" t="t" r="r" b="b"/>
              <a:pathLst>
                <a:path w="15844" h="9660" extrusionOk="0">
                  <a:moveTo>
                    <a:pt x="1276" y="0"/>
                  </a:moveTo>
                  <a:cubicBezTo>
                    <a:pt x="1254" y="0"/>
                    <a:pt x="1232" y="14"/>
                    <a:pt x="1220" y="37"/>
                  </a:cubicBezTo>
                  <a:lnTo>
                    <a:pt x="14" y="2513"/>
                  </a:lnTo>
                  <a:cubicBezTo>
                    <a:pt x="0" y="2543"/>
                    <a:pt x="11" y="2583"/>
                    <a:pt x="44" y="2597"/>
                  </a:cubicBezTo>
                  <a:lnTo>
                    <a:pt x="14536" y="9652"/>
                  </a:lnTo>
                  <a:cubicBezTo>
                    <a:pt x="14545" y="9657"/>
                    <a:pt x="14555" y="9660"/>
                    <a:pt x="14565" y="9660"/>
                  </a:cubicBezTo>
                  <a:cubicBezTo>
                    <a:pt x="14588" y="9660"/>
                    <a:pt x="14611" y="9647"/>
                    <a:pt x="14620" y="9625"/>
                  </a:cubicBezTo>
                  <a:lnTo>
                    <a:pt x="15826" y="7147"/>
                  </a:lnTo>
                  <a:cubicBezTo>
                    <a:pt x="15843" y="7116"/>
                    <a:pt x="15829" y="7079"/>
                    <a:pt x="15799" y="7063"/>
                  </a:cubicBezTo>
                  <a:lnTo>
                    <a:pt x="1303" y="8"/>
                  </a:lnTo>
                  <a:cubicBezTo>
                    <a:pt x="1294" y="3"/>
                    <a:pt x="1285" y="0"/>
                    <a:pt x="1276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417;p46"/>
            <p:cNvSpPr/>
            <p:nvPr/>
          </p:nvSpPr>
          <p:spPr>
            <a:xfrm>
              <a:off x="3072328" y="3324308"/>
              <a:ext cx="72581" cy="570158"/>
            </a:xfrm>
            <a:custGeom>
              <a:avLst/>
              <a:gdLst/>
              <a:ahLst/>
              <a:cxnLst/>
              <a:rect l="l" t="t" r="r" b="b"/>
              <a:pathLst>
                <a:path w="1868" h="14674" extrusionOk="0">
                  <a:moveTo>
                    <a:pt x="1350" y="1"/>
                  </a:moveTo>
                  <a:lnTo>
                    <a:pt x="0" y="47"/>
                  </a:lnTo>
                  <a:lnTo>
                    <a:pt x="518" y="14674"/>
                  </a:lnTo>
                  <a:lnTo>
                    <a:pt x="1868" y="14627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418;p46"/>
            <p:cNvSpPr/>
            <p:nvPr/>
          </p:nvSpPr>
          <p:spPr>
            <a:xfrm>
              <a:off x="3034289" y="3217572"/>
              <a:ext cx="128299" cy="486620"/>
            </a:xfrm>
            <a:custGeom>
              <a:avLst/>
              <a:gdLst/>
              <a:ahLst/>
              <a:cxnLst/>
              <a:rect l="l" t="t" r="r" b="b"/>
              <a:pathLst>
                <a:path w="3302" h="12524" extrusionOk="0">
                  <a:moveTo>
                    <a:pt x="1727" y="1"/>
                  </a:moveTo>
                  <a:cubicBezTo>
                    <a:pt x="1713" y="1"/>
                    <a:pt x="1698" y="1"/>
                    <a:pt x="1684" y="2"/>
                  </a:cubicBezTo>
                  <a:lnTo>
                    <a:pt x="1157" y="22"/>
                  </a:lnTo>
                  <a:cubicBezTo>
                    <a:pt x="512" y="45"/>
                    <a:pt x="0" y="593"/>
                    <a:pt x="24" y="1238"/>
                  </a:cubicBezTo>
                  <a:lnTo>
                    <a:pt x="425" y="12523"/>
                  </a:lnTo>
                  <a:lnTo>
                    <a:pt x="3301" y="12423"/>
                  </a:lnTo>
                  <a:lnTo>
                    <a:pt x="2904" y="1138"/>
                  </a:lnTo>
                  <a:cubicBezTo>
                    <a:pt x="2881" y="503"/>
                    <a:pt x="2357" y="1"/>
                    <a:pt x="1727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419;p46"/>
            <p:cNvSpPr/>
            <p:nvPr/>
          </p:nvSpPr>
          <p:spPr>
            <a:xfrm>
              <a:off x="3050763" y="3700274"/>
              <a:ext cx="114545" cy="78681"/>
            </a:xfrm>
            <a:custGeom>
              <a:avLst/>
              <a:gdLst/>
              <a:ahLst/>
              <a:cxnLst/>
              <a:rect l="l" t="t" r="r" b="b"/>
              <a:pathLst>
                <a:path w="2948" h="2025" extrusionOk="0">
                  <a:moveTo>
                    <a:pt x="2877" y="0"/>
                  </a:moveTo>
                  <a:lnTo>
                    <a:pt x="1" y="100"/>
                  </a:lnTo>
                  <a:lnTo>
                    <a:pt x="68" y="2025"/>
                  </a:lnTo>
                  <a:lnTo>
                    <a:pt x="2947" y="1921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420;p46"/>
            <p:cNvSpPr/>
            <p:nvPr/>
          </p:nvSpPr>
          <p:spPr>
            <a:xfrm>
              <a:off x="3087637" y="4000627"/>
              <a:ext cx="303030" cy="48957"/>
            </a:xfrm>
            <a:custGeom>
              <a:avLst/>
              <a:gdLst/>
              <a:ahLst/>
              <a:cxnLst/>
              <a:rect l="l" t="t" r="r" b="b"/>
              <a:pathLst>
                <a:path w="7799" h="1260" extrusionOk="0">
                  <a:moveTo>
                    <a:pt x="7581" y="0"/>
                  </a:moveTo>
                  <a:lnTo>
                    <a:pt x="1" y="268"/>
                  </a:lnTo>
                  <a:lnTo>
                    <a:pt x="34" y="1260"/>
                  </a:lnTo>
                  <a:lnTo>
                    <a:pt x="7798" y="986"/>
                  </a:lnTo>
                  <a:cubicBezTo>
                    <a:pt x="7798" y="986"/>
                    <a:pt x="7765" y="886"/>
                    <a:pt x="7581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421;p46"/>
            <p:cNvSpPr/>
            <p:nvPr/>
          </p:nvSpPr>
          <p:spPr>
            <a:xfrm>
              <a:off x="3082586" y="3868752"/>
              <a:ext cx="299650" cy="142287"/>
            </a:xfrm>
            <a:custGeom>
              <a:avLst/>
              <a:gdLst/>
              <a:ahLst/>
              <a:cxnLst/>
              <a:rect l="l" t="t" r="r" b="b"/>
              <a:pathLst>
                <a:path w="7712" h="3662" extrusionOk="0">
                  <a:moveTo>
                    <a:pt x="1912" y="0"/>
                  </a:moveTo>
                  <a:lnTo>
                    <a:pt x="0" y="67"/>
                  </a:lnTo>
                  <a:lnTo>
                    <a:pt x="131" y="3662"/>
                  </a:lnTo>
                  <a:lnTo>
                    <a:pt x="7711" y="3394"/>
                  </a:lnTo>
                  <a:cubicBezTo>
                    <a:pt x="7705" y="3374"/>
                    <a:pt x="7701" y="3358"/>
                    <a:pt x="7697" y="3338"/>
                  </a:cubicBezTo>
                  <a:cubicBezTo>
                    <a:pt x="7500" y="2402"/>
                    <a:pt x="4922" y="2282"/>
                    <a:pt x="3341" y="2185"/>
                  </a:cubicBezTo>
                  <a:cubicBezTo>
                    <a:pt x="1764" y="2091"/>
                    <a:pt x="1912" y="0"/>
                    <a:pt x="1912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422;p46"/>
            <p:cNvSpPr/>
            <p:nvPr/>
          </p:nvSpPr>
          <p:spPr>
            <a:xfrm>
              <a:off x="3224603" y="3970903"/>
              <a:ext cx="133739" cy="35591"/>
            </a:xfrm>
            <a:custGeom>
              <a:avLst/>
              <a:gdLst/>
              <a:ahLst/>
              <a:cxnLst/>
              <a:rect l="l" t="t" r="r" b="b"/>
              <a:pathLst>
                <a:path w="3442" h="916" extrusionOk="0">
                  <a:moveTo>
                    <a:pt x="3441" y="0"/>
                  </a:moveTo>
                  <a:cubicBezTo>
                    <a:pt x="3428" y="0"/>
                    <a:pt x="2129" y="0"/>
                    <a:pt x="1216" y="77"/>
                  </a:cubicBezTo>
                  <a:cubicBezTo>
                    <a:pt x="288" y="157"/>
                    <a:pt x="4" y="893"/>
                    <a:pt x="1" y="899"/>
                  </a:cubicBezTo>
                  <a:lnTo>
                    <a:pt x="47" y="916"/>
                  </a:lnTo>
                  <a:cubicBezTo>
                    <a:pt x="50" y="909"/>
                    <a:pt x="325" y="204"/>
                    <a:pt x="1219" y="128"/>
                  </a:cubicBezTo>
                  <a:cubicBezTo>
                    <a:pt x="2129" y="51"/>
                    <a:pt x="3428" y="48"/>
                    <a:pt x="3441" y="48"/>
                  </a:cubicBezTo>
                  <a:lnTo>
                    <a:pt x="34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423;p46"/>
            <p:cNvSpPr/>
            <p:nvPr/>
          </p:nvSpPr>
          <p:spPr>
            <a:xfrm>
              <a:off x="3119188" y="3870034"/>
              <a:ext cx="104947" cy="95855"/>
            </a:xfrm>
            <a:custGeom>
              <a:avLst/>
              <a:gdLst/>
              <a:ahLst/>
              <a:cxnLst/>
              <a:rect l="l" t="t" r="r" b="b"/>
              <a:pathLst>
                <a:path w="2701" h="2467" extrusionOk="0">
                  <a:moveTo>
                    <a:pt x="0" y="1"/>
                  </a:moveTo>
                  <a:cubicBezTo>
                    <a:pt x="4" y="87"/>
                    <a:pt x="64" y="2138"/>
                    <a:pt x="862" y="2393"/>
                  </a:cubicBezTo>
                  <a:cubicBezTo>
                    <a:pt x="1036" y="2446"/>
                    <a:pt x="1223" y="2466"/>
                    <a:pt x="1407" y="2466"/>
                  </a:cubicBezTo>
                  <a:cubicBezTo>
                    <a:pt x="2059" y="2466"/>
                    <a:pt x="2694" y="2199"/>
                    <a:pt x="2700" y="2195"/>
                  </a:cubicBezTo>
                  <a:lnTo>
                    <a:pt x="2680" y="2149"/>
                  </a:lnTo>
                  <a:cubicBezTo>
                    <a:pt x="2672" y="2151"/>
                    <a:pt x="2045" y="2419"/>
                    <a:pt x="1403" y="2419"/>
                  </a:cubicBezTo>
                  <a:cubicBezTo>
                    <a:pt x="1225" y="2419"/>
                    <a:pt x="1046" y="2398"/>
                    <a:pt x="879" y="2346"/>
                  </a:cubicBezTo>
                  <a:cubicBezTo>
                    <a:pt x="114" y="2102"/>
                    <a:pt x="51" y="21"/>
                    <a:pt x="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424;p46"/>
            <p:cNvSpPr/>
            <p:nvPr/>
          </p:nvSpPr>
          <p:spPr>
            <a:xfrm>
              <a:off x="3120082" y="3879748"/>
              <a:ext cx="40837" cy="26033"/>
            </a:xfrm>
            <a:custGeom>
              <a:avLst/>
              <a:gdLst/>
              <a:ahLst/>
              <a:cxnLst/>
              <a:rect l="l" t="t" r="r" b="b"/>
              <a:pathLst>
                <a:path w="1051" h="670" extrusionOk="0">
                  <a:moveTo>
                    <a:pt x="28" y="1"/>
                  </a:moveTo>
                  <a:lnTo>
                    <a:pt x="1" y="44"/>
                  </a:lnTo>
                  <a:lnTo>
                    <a:pt x="1023" y="670"/>
                  </a:lnTo>
                  <a:lnTo>
                    <a:pt x="1050" y="630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425;p46"/>
            <p:cNvSpPr/>
            <p:nvPr/>
          </p:nvSpPr>
          <p:spPr>
            <a:xfrm>
              <a:off x="3123501" y="3885615"/>
              <a:ext cx="34270" cy="21448"/>
            </a:xfrm>
            <a:custGeom>
              <a:avLst/>
              <a:gdLst/>
              <a:ahLst/>
              <a:cxnLst/>
              <a:rect l="l" t="t" r="r" b="b"/>
              <a:pathLst>
                <a:path w="882" h="552" extrusionOk="0">
                  <a:moveTo>
                    <a:pt x="859" y="1"/>
                  </a:moveTo>
                  <a:lnTo>
                    <a:pt x="0" y="511"/>
                  </a:lnTo>
                  <a:lnTo>
                    <a:pt x="23" y="552"/>
                  </a:lnTo>
                  <a:lnTo>
                    <a:pt x="882" y="44"/>
                  </a:lnTo>
                  <a:lnTo>
                    <a:pt x="8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426;p46"/>
            <p:cNvSpPr/>
            <p:nvPr/>
          </p:nvSpPr>
          <p:spPr>
            <a:xfrm>
              <a:off x="3126065" y="3917282"/>
              <a:ext cx="46898" cy="16397"/>
            </a:xfrm>
            <a:custGeom>
              <a:avLst/>
              <a:gdLst/>
              <a:ahLst/>
              <a:cxnLst/>
              <a:rect l="l" t="t" r="r" b="b"/>
              <a:pathLst>
                <a:path w="1207" h="422" extrusionOk="0">
                  <a:moveTo>
                    <a:pt x="14" y="0"/>
                  </a:moveTo>
                  <a:lnTo>
                    <a:pt x="1" y="51"/>
                  </a:lnTo>
                  <a:lnTo>
                    <a:pt x="1194" y="421"/>
                  </a:lnTo>
                  <a:lnTo>
                    <a:pt x="1206" y="375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427;p46"/>
            <p:cNvSpPr/>
            <p:nvPr/>
          </p:nvSpPr>
          <p:spPr>
            <a:xfrm>
              <a:off x="3132438" y="3916117"/>
              <a:ext cx="32250" cy="24207"/>
            </a:xfrm>
            <a:custGeom>
              <a:avLst/>
              <a:gdLst/>
              <a:ahLst/>
              <a:cxnLst/>
              <a:rect l="l" t="t" r="r" b="b"/>
              <a:pathLst>
                <a:path w="830" h="623" extrusionOk="0">
                  <a:moveTo>
                    <a:pt x="802" y="1"/>
                  </a:moveTo>
                  <a:lnTo>
                    <a:pt x="0" y="582"/>
                  </a:lnTo>
                  <a:lnTo>
                    <a:pt x="31" y="622"/>
                  </a:lnTo>
                  <a:lnTo>
                    <a:pt x="829" y="41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428;p46"/>
            <p:cNvSpPr/>
            <p:nvPr/>
          </p:nvSpPr>
          <p:spPr>
            <a:xfrm>
              <a:off x="2400712" y="2026884"/>
              <a:ext cx="433583" cy="281971"/>
            </a:xfrm>
            <a:custGeom>
              <a:avLst/>
              <a:gdLst/>
              <a:ahLst/>
              <a:cxnLst/>
              <a:rect l="l" t="t" r="r" b="b"/>
              <a:pathLst>
                <a:path w="11159" h="7257" extrusionOk="0">
                  <a:moveTo>
                    <a:pt x="3628" y="0"/>
                  </a:moveTo>
                  <a:cubicBezTo>
                    <a:pt x="1630" y="0"/>
                    <a:pt x="0" y="1634"/>
                    <a:pt x="0" y="3628"/>
                  </a:cubicBezTo>
                  <a:cubicBezTo>
                    <a:pt x="0" y="5623"/>
                    <a:pt x="1630" y="7256"/>
                    <a:pt x="3628" y="7256"/>
                  </a:cubicBezTo>
                  <a:lnTo>
                    <a:pt x="7530" y="7256"/>
                  </a:lnTo>
                  <a:cubicBezTo>
                    <a:pt x="9525" y="7256"/>
                    <a:pt x="11158" y="5623"/>
                    <a:pt x="11158" y="3628"/>
                  </a:cubicBezTo>
                  <a:cubicBezTo>
                    <a:pt x="11158" y="1634"/>
                    <a:pt x="9525" y="0"/>
                    <a:pt x="753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429;p46"/>
            <p:cNvSpPr/>
            <p:nvPr/>
          </p:nvSpPr>
          <p:spPr>
            <a:xfrm>
              <a:off x="2440422" y="2945661"/>
              <a:ext cx="439800" cy="322730"/>
            </a:xfrm>
            <a:custGeom>
              <a:avLst/>
              <a:gdLst/>
              <a:ahLst/>
              <a:cxnLst/>
              <a:rect l="l" t="t" r="r" b="b"/>
              <a:pathLst>
                <a:path w="11319" h="8306" extrusionOk="0">
                  <a:moveTo>
                    <a:pt x="5660" y="1"/>
                  </a:moveTo>
                  <a:cubicBezTo>
                    <a:pt x="2533" y="1"/>
                    <a:pt x="1" y="1862"/>
                    <a:pt x="1" y="4153"/>
                  </a:cubicBezTo>
                  <a:cubicBezTo>
                    <a:pt x="1" y="6449"/>
                    <a:pt x="2533" y="8306"/>
                    <a:pt x="5660" y="8306"/>
                  </a:cubicBezTo>
                  <a:cubicBezTo>
                    <a:pt x="8784" y="8306"/>
                    <a:pt x="11319" y="6449"/>
                    <a:pt x="11319" y="4153"/>
                  </a:cubicBezTo>
                  <a:cubicBezTo>
                    <a:pt x="11319" y="1862"/>
                    <a:pt x="8784" y="1"/>
                    <a:pt x="5660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430;p46"/>
            <p:cNvSpPr/>
            <p:nvPr/>
          </p:nvSpPr>
          <p:spPr>
            <a:xfrm>
              <a:off x="2454838" y="2270391"/>
              <a:ext cx="310918" cy="299417"/>
            </a:xfrm>
            <a:custGeom>
              <a:avLst/>
              <a:gdLst/>
              <a:ahLst/>
              <a:cxnLst/>
              <a:rect l="l" t="t" r="r" b="b"/>
              <a:pathLst>
                <a:path w="8002" h="7706" extrusionOk="0">
                  <a:moveTo>
                    <a:pt x="2900" y="1"/>
                  </a:moveTo>
                  <a:cubicBezTo>
                    <a:pt x="2900" y="1"/>
                    <a:pt x="2794" y="2921"/>
                    <a:pt x="2065" y="4665"/>
                  </a:cubicBezTo>
                  <a:cubicBezTo>
                    <a:pt x="1337" y="6409"/>
                    <a:pt x="0" y="6435"/>
                    <a:pt x="0" y="6435"/>
                  </a:cubicBezTo>
                  <a:cubicBezTo>
                    <a:pt x="0" y="6435"/>
                    <a:pt x="973" y="7284"/>
                    <a:pt x="3465" y="7658"/>
                  </a:cubicBezTo>
                  <a:cubicBezTo>
                    <a:pt x="3683" y="7691"/>
                    <a:pt x="3899" y="7706"/>
                    <a:pt x="4110" y="7706"/>
                  </a:cubicBezTo>
                  <a:cubicBezTo>
                    <a:pt x="6303" y="7706"/>
                    <a:pt x="8001" y="6084"/>
                    <a:pt x="8001" y="6084"/>
                  </a:cubicBezTo>
                  <a:cubicBezTo>
                    <a:pt x="4788" y="4889"/>
                    <a:pt x="4734" y="1418"/>
                    <a:pt x="4734" y="1418"/>
                  </a:cubicBezTo>
                  <a:lnTo>
                    <a:pt x="2900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431;p46"/>
            <p:cNvSpPr/>
            <p:nvPr/>
          </p:nvSpPr>
          <p:spPr>
            <a:xfrm>
              <a:off x="2588928" y="2285739"/>
              <a:ext cx="58593" cy="90105"/>
            </a:xfrm>
            <a:custGeom>
              <a:avLst/>
              <a:gdLst/>
              <a:ahLst/>
              <a:cxnLst/>
              <a:rect l="l" t="t" r="r" b="b"/>
              <a:pathLst>
                <a:path w="1508" h="2319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7" y="381"/>
                    <a:pt x="341" y="1023"/>
                  </a:cubicBezTo>
                  <a:cubicBezTo>
                    <a:pt x="629" y="1664"/>
                    <a:pt x="1507" y="2318"/>
                    <a:pt x="1507" y="2318"/>
                  </a:cubicBezTo>
                  <a:lnTo>
                    <a:pt x="1293" y="1076"/>
                  </a:lnTo>
                  <a:lnTo>
                    <a:pt x="1283" y="10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432;p46"/>
            <p:cNvSpPr/>
            <p:nvPr/>
          </p:nvSpPr>
          <p:spPr>
            <a:xfrm>
              <a:off x="2529984" y="2138710"/>
              <a:ext cx="185805" cy="194392"/>
            </a:xfrm>
            <a:custGeom>
              <a:avLst/>
              <a:gdLst/>
              <a:ahLst/>
              <a:cxnLst/>
              <a:rect l="l" t="t" r="r" b="b"/>
              <a:pathLst>
                <a:path w="4782" h="5003" extrusionOk="0">
                  <a:moveTo>
                    <a:pt x="2654" y="0"/>
                  </a:moveTo>
                  <a:cubicBezTo>
                    <a:pt x="1864" y="0"/>
                    <a:pt x="962" y="328"/>
                    <a:pt x="849" y="907"/>
                  </a:cubicBezTo>
                  <a:cubicBezTo>
                    <a:pt x="679" y="1783"/>
                    <a:pt x="759" y="2291"/>
                    <a:pt x="759" y="2291"/>
                  </a:cubicBezTo>
                  <a:cubicBezTo>
                    <a:pt x="759" y="2291"/>
                    <a:pt x="692" y="2198"/>
                    <a:pt x="563" y="2198"/>
                  </a:cubicBezTo>
                  <a:cubicBezTo>
                    <a:pt x="511" y="2198"/>
                    <a:pt x="450" y="2213"/>
                    <a:pt x="378" y="2254"/>
                  </a:cubicBezTo>
                  <a:cubicBezTo>
                    <a:pt x="131" y="2397"/>
                    <a:pt x="1" y="3049"/>
                    <a:pt x="314" y="3323"/>
                  </a:cubicBezTo>
                  <a:cubicBezTo>
                    <a:pt x="439" y="3432"/>
                    <a:pt x="568" y="3465"/>
                    <a:pt x="678" y="3465"/>
                  </a:cubicBezTo>
                  <a:cubicBezTo>
                    <a:pt x="844" y="3465"/>
                    <a:pt x="966" y="3390"/>
                    <a:pt x="966" y="3390"/>
                  </a:cubicBezTo>
                  <a:cubicBezTo>
                    <a:pt x="966" y="3390"/>
                    <a:pt x="1096" y="3834"/>
                    <a:pt x="1842" y="4382"/>
                  </a:cubicBezTo>
                  <a:cubicBezTo>
                    <a:pt x="2344" y="4752"/>
                    <a:pt x="3387" y="5003"/>
                    <a:pt x="4053" y="5003"/>
                  </a:cubicBezTo>
                  <a:cubicBezTo>
                    <a:pt x="4374" y="5003"/>
                    <a:pt x="4608" y="4944"/>
                    <a:pt x="4651" y="4813"/>
                  </a:cubicBezTo>
                  <a:cubicBezTo>
                    <a:pt x="4781" y="4409"/>
                    <a:pt x="4323" y="804"/>
                    <a:pt x="3655" y="266"/>
                  </a:cubicBezTo>
                  <a:cubicBezTo>
                    <a:pt x="3431" y="85"/>
                    <a:pt x="3057" y="0"/>
                    <a:pt x="265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433;p46"/>
            <p:cNvSpPr/>
            <p:nvPr/>
          </p:nvSpPr>
          <p:spPr>
            <a:xfrm>
              <a:off x="2597631" y="2205736"/>
              <a:ext cx="33765" cy="13871"/>
            </a:xfrm>
            <a:custGeom>
              <a:avLst/>
              <a:gdLst/>
              <a:ahLst/>
              <a:cxnLst/>
              <a:rect l="l" t="t" r="r" b="b"/>
              <a:pathLst>
                <a:path w="869" h="357" extrusionOk="0">
                  <a:moveTo>
                    <a:pt x="450" y="0"/>
                  </a:moveTo>
                  <a:cubicBezTo>
                    <a:pt x="250" y="0"/>
                    <a:pt x="1" y="24"/>
                    <a:pt x="1" y="24"/>
                  </a:cubicBezTo>
                  <a:cubicBezTo>
                    <a:pt x="1" y="24"/>
                    <a:pt x="110" y="222"/>
                    <a:pt x="251" y="315"/>
                  </a:cubicBezTo>
                  <a:cubicBezTo>
                    <a:pt x="299" y="346"/>
                    <a:pt x="383" y="357"/>
                    <a:pt x="475" y="357"/>
                  </a:cubicBezTo>
                  <a:cubicBezTo>
                    <a:pt x="658" y="357"/>
                    <a:pt x="869" y="315"/>
                    <a:pt x="869" y="315"/>
                  </a:cubicBezTo>
                  <a:cubicBezTo>
                    <a:pt x="869" y="315"/>
                    <a:pt x="789" y="78"/>
                    <a:pt x="675" y="24"/>
                  </a:cubicBezTo>
                  <a:cubicBezTo>
                    <a:pt x="637" y="6"/>
                    <a:pt x="550" y="0"/>
                    <a:pt x="4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434;p46"/>
            <p:cNvSpPr/>
            <p:nvPr/>
          </p:nvSpPr>
          <p:spPr>
            <a:xfrm>
              <a:off x="2664851" y="2193963"/>
              <a:ext cx="22225" cy="21837"/>
            </a:xfrm>
            <a:custGeom>
              <a:avLst/>
              <a:gdLst/>
              <a:ahLst/>
              <a:cxnLst/>
              <a:rect l="l" t="t" r="r" b="b"/>
              <a:pathLst>
                <a:path w="572" h="562" extrusionOk="0">
                  <a:moveTo>
                    <a:pt x="542" y="0"/>
                  </a:moveTo>
                  <a:cubicBezTo>
                    <a:pt x="542" y="0"/>
                    <a:pt x="218" y="64"/>
                    <a:pt x="107" y="181"/>
                  </a:cubicBezTo>
                  <a:cubicBezTo>
                    <a:pt x="1" y="301"/>
                    <a:pt x="24" y="561"/>
                    <a:pt x="24" y="561"/>
                  </a:cubicBezTo>
                  <a:cubicBezTo>
                    <a:pt x="24" y="561"/>
                    <a:pt x="362" y="414"/>
                    <a:pt x="468" y="230"/>
                  </a:cubicBezTo>
                  <a:cubicBezTo>
                    <a:pt x="572" y="47"/>
                    <a:pt x="542" y="0"/>
                    <a:pt x="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435;p46"/>
            <p:cNvSpPr/>
            <p:nvPr/>
          </p:nvSpPr>
          <p:spPr>
            <a:xfrm>
              <a:off x="2663064" y="2193885"/>
              <a:ext cx="22847" cy="21914"/>
            </a:xfrm>
            <a:custGeom>
              <a:avLst/>
              <a:gdLst/>
              <a:ahLst/>
              <a:cxnLst/>
              <a:rect l="l" t="t" r="r" b="b"/>
              <a:pathLst>
                <a:path w="588" h="564" extrusionOk="0">
                  <a:moveTo>
                    <a:pt x="530" y="0"/>
                  </a:moveTo>
                  <a:cubicBezTo>
                    <a:pt x="431" y="0"/>
                    <a:pt x="229" y="17"/>
                    <a:pt x="130" y="143"/>
                  </a:cubicBezTo>
                  <a:cubicBezTo>
                    <a:pt x="0" y="316"/>
                    <a:pt x="70" y="563"/>
                    <a:pt x="70" y="563"/>
                  </a:cubicBezTo>
                  <a:cubicBezTo>
                    <a:pt x="70" y="563"/>
                    <a:pt x="67" y="353"/>
                    <a:pt x="153" y="212"/>
                  </a:cubicBezTo>
                  <a:cubicBezTo>
                    <a:pt x="241" y="72"/>
                    <a:pt x="588" y="2"/>
                    <a:pt x="588" y="2"/>
                  </a:cubicBezTo>
                  <a:cubicBezTo>
                    <a:pt x="588" y="2"/>
                    <a:pt x="566" y="0"/>
                    <a:pt x="53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436;p46"/>
            <p:cNvSpPr/>
            <p:nvPr/>
          </p:nvSpPr>
          <p:spPr>
            <a:xfrm>
              <a:off x="2659645" y="2178110"/>
              <a:ext cx="23818" cy="13133"/>
            </a:xfrm>
            <a:custGeom>
              <a:avLst/>
              <a:gdLst/>
              <a:ahLst/>
              <a:cxnLst/>
              <a:rect l="l" t="t" r="r" b="b"/>
              <a:pathLst>
                <a:path w="613" h="338" extrusionOk="0">
                  <a:moveTo>
                    <a:pt x="372" y="1"/>
                  </a:moveTo>
                  <a:cubicBezTo>
                    <a:pt x="314" y="1"/>
                    <a:pt x="253" y="11"/>
                    <a:pt x="195" y="40"/>
                  </a:cubicBezTo>
                  <a:cubicBezTo>
                    <a:pt x="4" y="137"/>
                    <a:pt x="1" y="338"/>
                    <a:pt x="1" y="338"/>
                  </a:cubicBezTo>
                  <a:cubicBezTo>
                    <a:pt x="1" y="338"/>
                    <a:pt x="112" y="131"/>
                    <a:pt x="282" y="84"/>
                  </a:cubicBezTo>
                  <a:cubicBezTo>
                    <a:pt x="381" y="57"/>
                    <a:pt x="477" y="51"/>
                    <a:pt x="540" y="51"/>
                  </a:cubicBezTo>
                  <a:cubicBezTo>
                    <a:pt x="585" y="51"/>
                    <a:pt x="613" y="54"/>
                    <a:pt x="613" y="54"/>
                  </a:cubicBezTo>
                  <a:cubicBezTo>
                    <a:pt x="613" y="54"/>
                    <a:pt x="503" y="1"/>
                    <a:pt x="37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437;p46"/>
            <p:cNvSpPr/>
            <p:nvPr/>
          </p:nvSpPr>
          <p:spPr>
            <a:xfrm>
              <a:off x="2597631" y="2204570"/>
              <a:ext cx="33765" cy="13444"/>
            </a:xfrm>
            <a:custGeom>
              <a:avLst/>
              <a:gdLst/>
              <a:ahLst/>
              <a:cxnLst/>
              <a:rect l="l" t="t" r="r" b="b"/>
              <a:pathLst>
                <a:path w="869" h="346" extrusionOk="0">
                  <a:moveTo>
                    <a:pt x="430" y="1"/>
                  </a:moveTo>
                  <a:cubicBezTo>
                    <a:pt x="250" y="1"/>
                    <a:pt x="43" y="27"/>
                    <a:pt x="1" y="54"/>
                  </a:cubicBezTo>
                  <a:cubicBezTo>
                    <a:pt x="1" y="54"/>
                    <a:pt x="94" y="51"/>
                    <a:pt x="211" y="51"/>
                  </a:cubicBezTo>
                  <a:cubicBezTo>
                    <a:pt x="349" y="51"/>
                    <a:pt x="520" y="56"/>
                    <a:pt x="602" y="78"/>
                  </a:cubicBezTo>
                  <a:cubicBezTo>
                    <a:pt x="752" y="121"/>
                    <a:pt x="869" y="345"/>
                    <a:pt x="869" y="345"/>
                  </a:cubicBezTo>
                  <a:cubicBezTo>
                    <a:pt x="869" y="345"/>
                    <a:pt x="812" y="94"/>
                    <a:pt x="675" y="31"/>
                  </a:cubicBezTo>
                  <a:cubicBezTo>
                    <a:pt x="626" y="9"/>
                    <a:pt x="533" y="1"/>
                    <a:pt x="43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438;p46"/>
            <p:cNvSpPr/>
            <p:nvPr/>
          </p:nvSpPr>
          <p:spPr>
            <a:xfrm>
              <a:off x="2593590" y="2188484"/>
              <a:ext cx="36524" cy="8859"/>
            </a:xfrm>
            <a:custGeom>
              <a:avLst/>
              <a:gdLst/>
              <a:ahLst/>
              <a:cxnLst/>
              <a:rect l="l" t="t" r="r" b="b"/>
              <a:pathLst>
                <a:path w="940" h="228" extrusionOk="0">
                  <a:moveTo>
                    <a:pt x="491" y="1"/>
                  </a:moveTo>
                  <a:cubicBezTo>
                    <a:pt x="279" y="1"/>
                    <a:pt x="47" y="71"/>
                    <a:pt x="0" y="198"/>
                  </a:cubicBezTo>
                  <a:cubicBezTo>
                    <a:pt x="0" y="198"/>
                    <a:pt x="215" y="69"/>
                    <a:pt x="490" y="69"/>
                  </a:cubicBezTo>
                  <a:cubicBezTo>
                    <a:pt x="506" y="69"/>
                    <a:pt x="522" y="70"/>
                    <a:pt x="538" y="71"/>
                  </a:cubicBezTo>
                  <a:cubicBezTo>
                    <a:pt x="836" y="87"/>
                    <a:pt x="939" y="228"/>
                    <a:pt x="939" y="228"/>
                  </a:cubicBezTo>
                  <a:cubicBezTo>
                    <a:pt x="939" y="228"/>
                    <a:pt x="859" y="47"/>
                    <a:pt x="622" y="11"/>
                  </a:cubicBezTo>
                  <a:cubicBezTo>
                    <a:pt x="580" y="4"/>
                    <a:pt x="536" y="1"/>
                    <a:pt x="49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439;p46"/>
            <p:cNvSpPr/>
            <p:nvPr/>
          </p:nvSpPr>
          <p:spPr>
            <a:xfrm>
              <a:off x="2612940" y="2207057"/>
              <a:ext cx="8704" cy="11190"/>
            </a:xfrm>
            <a:custGeom>
              <a:avLst/>
              <a:gdLst/>
              <a:ahLst/>
              <a:cxnLst/>
              <a:rect l="l" t="t" r="r" b="b"/>
              <a:pathLst>
                <a:path w="224" h="288" extrusionOk="0">
                  <a:moveTo>
                    <a:pt x="114" y="1"/>
                  </a:moveTo>
                  <a:cubicBezTo>
                    <a:pt x="51" y="1"/>
                    <a:pt x="0" y="67"/>
                    <a:pt x="0" y="144"/>
                  </a:cubicBezTo>
                  <a:cubicBezTo>
                    <a:pt x="0" y="224"/>
                    <a:pt x="51" y="288"/>
                    <a:pt x="114" y="288"/>
                  </a:cubicBezTo>
                  <a:cubicBezTo>
                    <a:pt x="174" y="288"/>
                    <a:pt x="224" y="224"/>
                    <a:pt x="224" y="144"/>
                  </a:cubicBezTo>
                  <a:cubicBezTo>
                    <a:pt x="224" y="67"/>
                    <a:pt x="174" y="1"/>
                    <a:pt x="114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440;p46"/>
            <p:cNvSpPr/>
            <p:nvPr/>
          </p:nvSpPr>
          <p:spPr>
            <a:xfrm>
              <a:off x="2668620" y="2198975"/>
              <a:ext cx="9519" cy="11151"/>
            </a:xfrm>
            <a:custGeom>
              <a:avLst/>
              <a:gdLst/>
              <a:ahLst/>
              <a:cxnLst/>
              <a:rect l="l" t="t" r="r" b="b"/>
              <a:pathLst>
                <a:path w="245" h="287" extrusionOk="0">
                  <a:moveTo>
                    <a:pt x="111" y="1"/>
                  </a:moveTo>
                  <a:cubicBezTo>
                    <a:pt x="108" y="1"/>
                    <a:pt x="104" y="1"/>
                    <a:pt x="101" y="1"/>
                  </a:cubicBezTo>
                  <a:cubicBezTo>
                    <a:pt x="41" y="12"/>
                    <a:pt x="1" y="81"/>
                    <a:pt x="10" y="158"/>
                  </a:cubicBezTo>
                  <a:cubicBezTo>
                    <a:pt x="20" y="232"/>
                    <a:pt x="72" y="286"/>
                    <a:pt x="127" y="286"/>
                  </a:cubicBezTo>
                  <a:cubicBezTo>
                    <a:pt x="132" y="286"/>
                    <a:pt x="136" y="286"/>
                    <a:pt x="141" y="285"/>
                  </a:cubicBezTo>
                  <a:cubicBezTo>
                    <a:pt x="204" y="279"/>
                    <a:pt x="245" y="209"/>
                    <a:pt x="234" y="129"/>
                  </a:cubicBezTo>
                  <a:cubicBezTo>
                    <a:pt x="222" y="56"/>
                    <a:pt x="170" y="1"/>
                    <a:pt x="11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2441;p46"/>
            <p:cNvSpPr/>
            <p:nvPr/>
          </p:nvSpPr>
          <p:spPr>
            <a:xfrm>
              <a:off x="2549062" y="2237286"/>
              <a:ext cx="16008" cy="12006"/>
            </a:xfrm>
            <a:custGeom>
              <a:avLst/>
              <a:gdLst/>
              <a:ahLst/>
              <a:cxnLst/>
              <a:rect l="l" t="t" r="r" b="b"/>
              <a:pathLst>
                <a:path w="412" h="309" extrusionOk="0">
                  <a:moveTo>
                    <a:pt x="1" y="1"/>
                  </a:moveTo>
                  <a:lnTo>
                    <a:pt x="1" y="61"/>
                  </a:lnTo>
                  <a:cubicBezTo>
                    <a:pt x="1" y="61"/>
                    <a:pt x="2" y="61"/>
                    <a:pt x="4" y="61"/>
                  </a:cubicBezTo>
                  <a:cubicBezTo>
                    <a:pt x="39" y="61"/>
                    <a:pt x="279" y="66"/>
                    <a:pt x="355" y="308"/>
                  </a:cubicBezTo>
                  <a:lnTo>
                    <a:pt x="412" y="292"/>
                  </a:lnTo>
                  <a:cubicBezTo>
                    <a:pt x="324" y="11"/>
                    <a:pt x="37" y="1"/>
                    <a:pt x="4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2442;p46"/>
            <p:cNvSpPr/>
            <p:nvPr/>
          </p:nvSpPr>
          <p:spPr>
            <a:xfrm>
              <a:off x="2553375" y="2136612"/>
              <a:ext cx="118663" cy="34581"/>
            </a:xfrm>
            <a:custGeom>
              <a:avLst/>
              <a:gdLst/>
              <a:ahLst/>
              <a:cxnLst/>
              <a:rect l="l" t="t" r="r" b="b"/>
              <a:pathLst>
                <a:path w="3054" h="890" extrusionOk="0">
                  <a:moveTo>
                    <a:pt x="2063" y="1"/>
                  </a:moveTo>
                  <a:cubicBezTo>
                    <a:pt x="1799" y="1"/>
                    <a:pt x="1488" y="36"/>
                    <a:pt x="1140" y="126"/>
                  </a:cubicBezTo>
                  <a:cubicBezTo>
                    <a:pt x="0" y="417"/>
                    <a:pt x="270" y="804"/>
                    <a:pt x="270" y="804"/>
                  </a:cubicBezTo>
                  <a:cubicBezTo>
                    <a:pt x="270" y="804"/>
                    <a:pt x="969" y="818"/>
                    <a:pt x="1757" y="884"/>
                  </a:cubicBezTo>
                  <a:cubicBezTo>
                    <a:pt x="1797" y="888"/>
                    <a:pt x="1836" y="890"/>
                    <a:pt x="1874" y="890"/>
                  </a:cubicBezTo>
                  <a:cubicBezTo>
                    <a:pt x="2596" y="890"/>
                    <a:pt x="3053" y="320"/>
                    <a:pt x="3053" y="320"/>
                  </a:cubicBezTo>
                  <a:cubicBezTo>
                    <a:pt x="3023" y="181"/>
                    <a:pt x="2661" y="1"/>
                    <a:pt x="206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2443;p46"/>
            <p:cNvSpPr/>
            <p:nvPr/>
          </p:nvSpPr>
          <p:spPr>
            <a:xfrm>
              <a:off x="2556483" y="2218286"/>
              <a:ext cx="38855" cy="83655"/>
            </a:xfrm>
            <a:custGeom>
              <a:avLst/>
              <a:gdLst/>
              <a:ahLst/>
              <a:cxnLst/>
              <a:rect l="l" t="t" r="r" b="b"/>
              <a:pathLst>
                <a:path w="1000" h="2153" extrusionOk="0">
                  <a:moveTo>
                    <a:pt x="249" y="1"/>
                  </a:moveTo>
                  <a:cubicBezTo>
                    <a:pt x="221" y="1"/>
                    <a:pt x="192" y="10"/>
                    <a:pt x="164" y="32"/>
                  </a:cubicBezTo>
                  <a:cubicBezTo>
                    <a:pt x="0" y="162"/>
                    <a:pt x="588" y="2117"/>
                    <a:pt x="725" y="2150"/>
                  </a:cubicBezTo>
                  <a:cubicBezTo>
                    <a:pt x="734" y="2152"/>
                    <a:pt x="742" y="2153"/>
                    <a:pt x="750" y="2153"/>
                  </a:cubicBezTo>
                  <a:cubicBezTo>
                    <a:pt x="869" y="2153"/>
                    <a:pt x="915" y="1949"/>
                    <a:pt x="955" y="1736"/>
                  </a:cubicBezTo>
                  <a:cubicBezTo>
                    <a:pt x="999" y="1509"/>
                    <a:pt x="494" y="202"/>
                    <a:pt x="494" y="202"/>
                  </a:cubicBezTo>
                  <a:cubicBezTo>
                    <a:pt x="494" y="202"/>
                    <a:pt x="379" y="1"/>
                    <a:pt x="249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2444;p46"/>
            <p:cNvSpPr/>
            <p:nvPr/>
          </p:nvSpPr>
          <p:spPr>
            <a:xfrm>
              <a:off x="2623703" y="2260950"/>
              <a:ext cx="50900" cy="22070"/>
            </a:xfrm>
            <a:custGeom>
              <a:avLst/>
              <a:gdLst/>
              <a:ahLst/>
              <a:cxnLst/>
              <a:rect l="l" t="t" r="r" b="b"/>
              <a:pathLst>
                <a:path w="1310" h="568" extrusionOk="0">
                  <a:moveTo>
                    <a:pt x="33" y="1"/>
                  </a:moveTo>
                  <a:cubicBezTo>
                    <a:pt x="29" y="1"/>
                    <a:pt x="25" y="2"/>
                    <a:pt x="21" y="3"/>
                  </a:cubicBezTo>
                  <a:cubicBezTo>
                    <a:pt x="7" y="10"/>
                    <a:pt x="1" y="27"/>
                    <a:pt x="4" y="43"/>
                  </a:cubicBezTo>
                  <a:cubicBezTo>
                    <a:pt x="14" y="63"/>
                    <a:pt x="228" y="554"/>
                    <a:pt x="1280" y="568"/>
                  </a:cubicBezTo>
                  <a:cubicBezTo>
                    <a:pt x="1297" y="568"/>
                    <a:pt x="1310" y="554"/>
                    <a:pt x="1310" y="538"/>
                  </a:cubicBezTo>
                  <a:cubicBezTo>
                    <a:pt x="1310" y="524"/>
                    <a:pt x="1297" y="511"/>
                    <a:pt x="1280" y="511"/>
                  </a:cubicBezTo>
                  <a:cubicBezTo>
                    <a:pt x="272" y="498"/>
                    <a:pt x="61" y="23"/>
                    <a:pt x="61" y="20"/>
                  </a:cubicBezTo>
                  <a:cubicBezTo>
                    <a:pt x="56" y="8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2445;p46"/>
            <p:cNvSpPr/>
            <p:nvPr/>
          </p:nvSpPr>
          <p:spPr>
            <a:xfrm>
              <a:off x="2527381" y="2146714"/>
              <a:ext cx="70794" cy="82411"/>
            </a:xfrm>
            <a:custGeom>
              <a:avLst/>
              <a:gdLst/>
              <a:ahLst/>
              <a:cxnLst/>
              <a:rect l="l" t="t" r="r" b="b"/>
              <a:pathLst>
                <a:path w="1822" h="2121" extrusionOk="0">
                  <a:moveTo>
                    <a:pt x="1144" y="1"/>
                  </a:moveTo>
                  <a:cubicBezTo>
                    <a:pt x="1068" y="1"/>
                    <a:pt x="990" y="19"/>
                    <a:pt x="913" y="63"/>
                  </a:cubicBezTo>
                  <a:cubicBezTo>
                    <a:pt x="466" y="314"/>
                    <a:pt x="0" y="1774"/>
                    <a:pt x="826" y="2085"/>
                  </a:cubicBezTo>
                  <a:cubicBezTo>
                    <a:pt x="891" y="2109"/>
                    <a:pt x="951" y="2120"/>
                    <a:pt x="1008" y="2120"/>
                  </a:cubicBezTo>
                  <a:cubicBezTo>
                    <a:pt x="1675" y="2120"/>
                    <a:pt x="1809" y="544"/>
                    <a:pt x="1809" y="544"/>
                  </a:cubicBezTo>
                  <a:cubicBezTo>
                    <a:pt x="1822" y="426"/>
                    <a:pt x="1507" y="1"/>
                    <a:pt x="1144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2446;p46"/>
            <p:cNvSpPr/>
            <p:nvPr/>
          </p:nvSpPr>
          <p:spPr>
            <a:xfrm>
              <a:off x="2651990" y="2208456"/>
              <a:ext cx="22497" cy="49890"/>
            </a:xfrm>
            <a:custGeom>
              <a:avLst/>
              <a:gdLst/>
              <a:ahLst/>
              <a:cxnLst/>
              <a:rect l="l" t="t" r="r" b="b"/>
              <a:pathLst>
                <a:path w="579" h="1284" extrusionOk="0">
                  <a:moveTo>
                    <a:pt x="1" y="1"/>
                  </a:moveTo>
                  <a:cubicBezTo>
                    <a:pt x="5" y="115"/>
                    <a:pt x="17" y="686"/>
                    <a:pt x="191" y="736"/>
                  </a:cubicBezTo>
                  <a:cubicBezTo>
                    <a:pt x="221" y="743"/>
                    <a:pt x="252" y="750"/>
                    <a:pt x="281" y="756"/>
                  </a:cubicBezTo>
                  <a:cubicBezTo>
                    <a:pt x="429" y="787"/>
                    <a:pt x="509" y="810"/>
                    <a:pt x="489" y="957"/>
                  </a:cubicBezTo>
                  <a:cubicBezTo>
                    <a:pt x="472" y="1063"/>
                    <a:pt x="395" y="1160"/>
                    <a:pt x="295" y="1204"/>
                  </a:cubicBezTo>
                  <a:cubicBezTo>
                    <a:pt x="262" y="1217"/>
                    <a:pt x="230" y="1224"/>
                    <a:pt x="199" y="1224"/>
                  </a:cubicBezTo>
                  <a:cubicBezTo>
                    <a:pt x="160" y="1224"/>
                    <a:pt x="123" y="1213"/>
                    <a:pt x="91" y="1191"/>
                  </a:cubicBezTo>
                  <a:lnTo>
                    <a:pt x="58" y="1237"/>
                  </a:lnTo>
                  <a:cubicBezTo>
                    <a:pt x="98" y="1268"/>
                    <a:pt x="148" y="1284"/>
                    <a:pt x="198" y="1284"/>
                  </a:cubicBezTo>
                  <a:cubicBezTo>
                    <a:pt x="238" y="1284"/>
                    <a:pt x="278" y="1274"/>
                    <a:pt x="318" y="1257"/>
                  </a:cubicBezTo>
                  <a:cubicBezTo>
                    <a:pt x="438" y="1208"/>
                    <a:pt x="526" y="1094"/>
                    <a:pt x="546" y="967"/>
                  </a:cubicBezTo>
                  <a:cubicBezTo>
                    <a:pt x="579" y="756"/>
                    <a:pt x="429" y="726"/>
                    <a:pt x="295" y="699"/>
                  </a:cubicBezTo>
                  <a:cubicBezTo>
                    <a:pt x="265" y="693"/>
                    <a:pt x="235" y="686"/>
                    <a:pt x="208" y="679"/>
                  </a:cubicBezTo>
                  <a:cubicBezTo>
                    <a:pt x="111" y="653"/>
                    <a:pt x="65" y="265"/>
                    <a:pt x="61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2447;p46"/>
            <p:cNvSpPr/>
            <p:nvPr/>
          </p:nvSpPr>
          <p:spPr>
            <a:xfrm>
              <a:off x="2537250" y="3150119"/>
              <a:ext cx="635202" cy="170340"/>
            </a:xfrm>
            <a:custGeom>
              <a:avLst/>
              <a:gdLst/>
              <a:ahLst/>
              <a:cxnLst/>
              <a:rect l="l" t="t" r="r" b="b"/>
              <a:pathLst>
                <a:path w="16348" h="4384" extrusionOk="0">
                  <a:moveTo>
                    <a:pt x="1296" y="0"/>
                  </a:moveTo>
                  <a:cubicBezTo>
                    <a:pt x="706" y="0"/>
                    <a:pt x="193" y="448"/>
                    <a:pt x="127" y="1050"/>
                  </a:cubicBezTo>
                  <a:lnTo>
                    <a:pt x="71" y="1574"/>
                  </a:lnTo>
                  <a:cubicBezTo>
                    <a:pt x="1" y="2219"/>
                    <a:pt x="472" y="2800"/>
                    <a:pt x="1114" y="2871"/>
                  </a:cubicBezTo>
                  <a:lnTo>
                    <a:pt x="14924" y="4377"/>
                  </a:lnTo>
                  <a:cubicBezTo>
                    <a:pt x="14967" y="4382"/>
                    <a:pt x="15009" y="4384"/>
                    <a:pt x="15051" y="4384"/>
                  </a:cubicBezTo>
                  <a:cubicBezTo>
                    <a:pt x="15644" y="4384"/>
                    <a:pt x="16155" y="3934"/>
                    <a:pt x="16220" y="3335"/>
                  </a:cubicBezTo>
                  <a:lnTo>
                    <a:pt x="16280" y="2806"/>
                  </a:lnTo>
                  <a:cubicBezTo>
                    <a:pt x="16348" y="2165"/>
                    <a:pt x="15879" y="1580"/>
                    <a:pt x="15238" y="1511"/>
                  </a:cubicBezTo>
                  <a:lnTo>
                    <a:pt x="1424" y="7"/>
                  </a:lnTo>
                  <a:cubicBezTo>
                    <a:pt x="1381" y="3"/>
                    <a:pt x="1338" y="0"/>
                    <a:pt x="1296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2448;p46"/>
            <p:cNvSpPr/>
            <p:nvPr/>
          </p:nvSpPr>
          <p:spPr>
            <a:xfrm>
              <a:off x="3117634" y="3302899"/>
              <a:ext cx="259668" cy="547584"/>
            </a:xfrm>
            <a:custGeom>
              <a:avLst/>
              <a:gdLst/>
              <a:ahLst/>
              <a:cxnLst/>
              <a:rect l="l" t="t" r="r" b="b"/>
              <a:pathLst>
                <a:path w="6683" h="14093" extrusionOk="0">
                  <a:moveTo>
                    <a:pt x="1253" y="1"/>
                  </a:moveTo>
                  <a:lnTo>
                    <a:pt x="0" y="502"/>
                  </a:lnTo>
                  <a:lnTo>
                    <a:pt x="5429" y="14092"/>
                  </a:lnTo>
                  <a:lnTo>
                    <a:pt x="6682" y="13591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2449;p46"/>
            <p:cNvSpPr/>
            <p:nvPr/>
          </p:nvSpPr>
          <p:spPr>
            <a:xfrm>
              <a:off x="3052862" y="3207742"/>
              <a:ext cx="276142" cy="477761"/>
            </a:xfrm>
            <a:custGeom>
              <a:avLst/>
              <a:gdLst/>
              <a:ahLst/>
              <a:cxnLst/>
              <a:rect l="l" t="t" r="r" b="b"/>
              <a:pathLst>
                <a:path w="7107" h="12296" extrusionOk="0">
                  <a:moveTo>
                    <a:pt x="1822" y="1"/>
                  </a:moveTo>
                  <a:cubicBezTo>
                    <a:pt x="1677" y="1"/>
                    <a:pt x="1529" y="28"/>
                    <a:pt x="1387" y="85"/>
                  </a:cubicBezTo>
                  <a:lnTo>
                    <a:pt x="899" y="278"/>
                  </a:lnTo>
                  <a:cubicBezTo>
                    <a:pt x="298" y="518"/>
                    <a:pt x="0" y="1207"/>
                    <a:pt x="241" y="1808"/>
                  </a:cubicBezTo>
                  <a:lnTo>
                    <a:pt x="4430" y="12295"/>
                  </a:lnTo>
                  <a:lnTo>
                    <a:pt x="7107" y="11226"/>
                  </a:lnTo>
                  <a:lnTo>
                    <a:pt x="2917" y="739"/>
                  </a:lnTo>
                  <a:cubicBezTo>
                    <a:pt x="2734" y="280"/>
                    <a:pt x="2289" y="1"/>
                    <a:pt x="1822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2450;p46"/>
            <p:cNvSpPr/>
            <p:nvPr/>
          </p:nvSpPr>
          <p:spPr>
            <a:xfrm>
              <a:off x="3224991" y="3643895"/>
              <a:ext cx="131641" cy="111048"/>
            </a:xfrm>
            <a:custGeom>
              <a:avLst/>
              <a:gdLst/>
              <a:ahLst/>
              <a:cxnLst/>
              <a:rect l="l" t="t" r="r" b="b"/>
              <a:pathLst>
                <a:path w="3388" h="2858" extrusionOk="0">
                  <a:moveTo>
                    <a:pt x="2677" y="1"/>
                  </a:moveTo>
                  <a:lnTo>
                    <a:pt x="0" y="1070"/>
                  </a:lnTo>
                  <a:lnTo>
                    <a:pt x="712" y="2857"/>
                  </a:lnTo>
                  <a:lnTo>
                    <a:pt x="3388" y="1789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2451;p46"/>
            <p:cNvSpPr/>
            <p:nvPr/>
          </p:nvSpPr>
          <p:spPr>
            <a:xfrm>
              <a:off x="3363355" y="3852510"/>
              <a:ext cx="294560" cy="145162"/>
            </a:xfrm>
            <a:custGeom>
              <a:avLst/>
              <a:gdLst/>
              <a:ahLst/>
              <a:cxnLst/>
              <a:rect l="l" t="t" r="r" b="b"/>
              <a:pathLst>
                <a:path w="7581" h="3736" extrusionOk="0">
                  <a:moveTo>
                    <a:pt x="7043" y="0"/>
                  </a:moveTo>
                  <a:lnTo>
                    <a:pt x="1" y="2814"/>
                  </a:lnTo>
                  <a:lnTo>
                    <a:pt x="368" y="3736"/>
                  </a:lnTo>
                  <a:lnTo>
                    <a:pt x="7581" y="856"/>
                  </a:lnTo>
                  <a:cubicBezTo>
                    <a:pt x="7581" y="856"/>
                    <a:pt x="7518" y="769"/>
                    <a:pt x="7043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2452;p46"/>
            <p:cNvSpPr/>
            <p:nvPr/>
          </p:nvSpPr>
          <p:spPr>
            <a:xfrm>
              <a:off x="3311445" y="3804485"/>
              <a:ext cx="325566" cy="157363"/>
            </a:xfrm>
            <a:custGeom>
              <a:avLst/>
              <a:gdLst/>
              <a:ahLst/>
              <a:cxnLst/>
              <a:rect l="l" t="t" r="r" b="b"/>
              <a:pathLst>
                <a:path w="8379" h="4050" extrusionOk="0">
                  <a:moveTo>
                    <a:pt x="1778" y="1"/>
                  </a:moveTo>
                  <a:lnTo>
                    <a:pt x="0" y="709"/>
                  </a:lnTo>
                  <a:lnTo>
                    <a:pt x="1337" y="4050"/>
                  </a:lnTo>
                  <a:lnTo>
                    <a:pt x="8379" y="1236"/>
                  </a:lnTo>
                  <a:cubicBezTo>
                    <a:pt x="8369" y="1220"/>
                    <a:pt x="8359" y="1204"/>
                    <a:pt x="8349" y="1187"/>
                  </a:cubicBezTo>
                  <a:cubicBezTo>
                    <a:pt x="8189" y="926"/>
                    <a:pt x="7827" y="826"/>
                    <a:pt x="7359" y="826"/>
                  </a:cubicBezTo>
                  <a:cubicBezTo>
                    <a:pt x="6365" y="826"/>
                    <a:pt x="4893" y="1275"/>
                    <a:pt x="3862" y="1577"/>
                  </a:cubicBezTo>
                  <a:cubicBezTo>
                    <a:pt x="3713" y="1621"/>
                    <a:pt x="3573" y="1640"/>
                    <a:pt x="3441" y="1640"/>
                  </a:cubicBezTo>
                  <a:cubicBezTo>
                    <a:pt x="2239" y="1640"/>
                    <a:pt x="1778" y="1"/>
                    <a:pt x="1778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2453;p46"/>
            <p:cNvSpPr/>
            <p:nvPr/>
          </p:nvSpPr>
          <p:spPr>
            <a:xfrm>
              <a:off x="3490568" y="3832538"/>
              <a:ext cx="114661" cy="78176"/>
            </a:xfrm>
            <a:custGeom>
              <a:avLst/>
              <a:gdLst/>
              <a:ahLst/>
              <a:cxnLst/>
              <a:rect l="l" t="t" r="r" b="b"/>
              <a:pathLst>
                <a:path w="2951" h="2012" extrusionOk="0">
                  <a:moveTo>
                    <a:pt x="2934" y="0"/>
                  </a:moveTo>
                  <a:cubicBezTo>
                    <a:pt x="2924" y="7"/>
                    <a:pt x="1698" y="445"/>
                    <a:pt x="866" y="829"/>
                  </a:cubicBezTo>
                  <a:cubicBezTo>
                    <a:pt x="21" y="1216"/>
                    <a:pt x="1" y="2001"/>
                    <a:pt x="1" y="2008"/>
                  </a:cubicBezTo>
                  <a:lnTo>
                    <a:pt x="51" y="2011"/>
                  </a:lnTo>
                  <a:cubicBezTo>
                    <a:pt x="51" y="2001"/>
                    <a:pt x="67" y="1246"/>
                    <a:pt x="886" y="872"/>
                  </a:cubicBezTo>
                  <a:cubicBezTo>
                    <a:pt x="1718" y="491"/>
                    <a:pt x="2941" y="53"/>
                    <a:pt x="2950" y="47"/>
                  </a:cubicBezTo>
                  <a:lnTo>
                    <a:pt x="29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2454;p46"/>
            <p:cNvSpPr/>
            <p:nvPr/>
          </p:nvSpPr>
          <p:spPr>
            <a:xfrm>
              <a:off x="3345443" y="3817735"/>
              <a:ext cx="127483" cy="76855"/>
            </a:xfrm>
            <a:custGeom>
              <a:avLst/>
              <a:gdLst/>
              <a:ahLst/>
              <a:cxnLst/>
              <a:rect l="l" t="t" r="r" b="b"/>
              <a:pathLst>
                <a:path w="3281" h="1978" extrusionOk="0">
                  <a:moveTo>
                    <a:pt x="47" y="1"/>
                  </a:moveTo>
                  <a:lnTo>
                    <a:pt x="1" y="17"/>
                  </a:lnTo>
                  <a:cubicBezTo>
                    <a:pt x="34" y="101"/>
                    <a:pt x="769" y="1978"/>
                    <a:pt x="1597" y="1978"/>
                  </a:cubicBezTo>
                  <a:lnTo>
                    <a:pt x="1621" y="1978"/>
                  </a:lnTo>
                  <a:cubicBezTo>
                    <a:pt x="2449" y="1945"/>
                    <a:pt x="3275" y="1179"/>
                    <a:pt x="3281" y="1173"/>
                  </a:cubicBezTo>
                  <a:lnTo>
                    <a:pt x="3248" y="1136"/>
                  </a:lnTo>
                  <a:cubicBezTo>
                    <a:pt x="3241" y="1143"/>
                    <a:pt x="2429" y="1894"/>
                    <a:pt x="1617" y="1928"/>
                  </a:cubicBezTo>
                  <a:lnTo>
                    <a:pt x="1597" y="1928"/>
                  </a:lnTo>
                  <a:cubicBezTo>
                    <a:pt x="806" y="1928"/>
                    <a:pt x="58" y="21"/>
                    <a:pt x="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2455;p46"/>
            <p:cNvSpPr/>
            <p:nvPr/>
          </p:nvSpPr>
          <p:spPr>
            <a:xfrm>
              <a:off x="3350145" y="3826943"/>
              <a:ext cx="46082" cy="11462"/>
            </a:xfrm>
            <a:custGeom>
              <a:avLst/>
              <a:gdLst/>
              <a:ahLst/>
              <a:cxnLst/>
              <a:rect l="l" t="t" r="r" b="b"/>
              <a:pathLst>
                <a:path w="1186" h="295" extrusionOk="0">
                  <a:moveTo>
                    <a:pt x="10" y="0"/>
                  </a:moveTo>
                  <a:lnTo>
                    <a:pt x="0" y="51"/>
                  </a:lnTo>
                  <a:lnTo>
                    <a:pt x="1176" y="294"/>
                  </a:lnTo>
                  <a:lnTo>
                    <a:pt x="1186" y="245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2456;p46"/>
            <p:cNvSpPr/>
            <p:nvPr/>
          </p:nvSpPr>
          <p:spPr>
            <a:xfrm>
              <a:off x="3361413" y="3820454"/>
              <a:ext cx="26266" cy="31201"/>
            </a:xfrm>
            <a:custGeom>
              <a:avLst/>
              <a:gdLst/>
              <a:ahLst/>
              <a:cxnLst/>
              <a:rect l="l" t="t" r="r" b="b"/>
              <a:pathLst>
                <a:path w="676" h="803" extrusionOk="0">
                  <a:moveTo>
                    <a:pt x="635" y="0"/>
                  </a:moveTo>
                  <a:lnTo>
                    <a:pt x="0" y="768"/>
                  </a:lnTo>
                  <a:lnTo>
                    <a:pt x="37" y="802"/>
                  </a:lnTo>
                  <a:lnTo>
                    <a:pt x="675" y="34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2457;p46"/>
            <p:cNvSpPr/>
            <p:nvPr/>
          </p:nvSpPr>
          <p:spPr>
            <a:xfrm>
              <a:off x="3368407" y="3858494"/>
              <a:ext cx="48608" cy="3924"/>
            </a:xfrm>
            <a:custGeom>
              <a:avLst/>
              <a:gdLst/>
              <a:ahLst/>
              <a:cxnLst/>
              <a:rect l="l" t="t" r="r" b="b"/>
              <a:pathLst>
                <a:path w="1251" h="101" extrusionOk="0">
                  <a:moveTo>
                    <a:pt x="1251" y="0"/>
                  </a:moveTo>
                  <a:lnTo>
                    <a:pt x="1" y="50"/>
                  </a:lnTo>
                  <a:lnTo>
                    <a:pt x="4" y="101"/>
                  </a:lnTo>
                  <a:lnTo>
                    <a:pt x="1251" y="47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2458;p46"/>
            <p:cNvSpPr/>
            <p:nvPr/>
          </p:nvSpPr>
          <p:spPr>
            <a:xfrm>
              <a:off x="3381151" y="3846798"/>
              <a:ext cx="23235" cy="32871"/>
            </a:xfrm>
            <a:custGeom>
              <a:avLst/>
              <a:gdLst/>
              <a:ahLst/>
              <a:cxnLst/>
              <a:rect l="l" t="t" r="r" b="b"/>
              <a:pathLst>
                <a:path w="598" h="846" extrusionOk="0">
                  <a:moveTo>
                    <a:pt x="558" y="1"/>
                  </a:moveTo>
                  <a:lnTo>
                    <a:pt x="1" y="819"/>
                  </a:lnTo>
                  <a:lnTo>
                    <a:pt x="41" y="846"/>
                  </a:lnTo>
                  <a:lnTo>
                    <a:pt x="598" y="30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2459;p46"/>
            <p:cNvSpPr/>
            <p:nvPr/>
          </p:nvSpPr>
          <p:spPr>
            <a:xfrm>
              <a:off x="2279716" y="2498978"/>
              <a:ext cx="731756" cy="651171"/>
            </a:xfrm>
            <a:custGeom>
              <a:avLst/>
              <a:gdLst/>
              <a:ahLst/>
              <a:cxnLst/>
              <a:rect l="l" t="t" r="r" b="b"/>
              <a:pathLst>
                <a:path w="18833" h="16759" extrusionOk="0">
                  <a:moveTo>
                    <a:pt x="12121" y="1"/>
                  </a:moveTo>
                  <a:lnTo>
                    <a:pt x="4120" y="349"/>
                  </a:lnTo>
                  <a:cubicBezTo>
                    <a:pt x="1808" y="722"/>
                    <a:pt x="0" y="1063"/>
                    <a:pt x="37" y="2671"/>
                  </a:cubicBezTo>
                  <a:cubicBezTo>
                    <a:pt x="74" y="4180"/>
                    <a:pt x="3442" y="14964"/>
                    <a:pt x="4344" y="16758"/>
                  </a:cubicBezTo>
                  <a:lnTo>
                    <a:pt x="15027" y="16758"/>
                  </a:lnTo>
                  <a:cubicBezTo>
                    <a:pt x="15154" y="16758"/>
                    <a:pt x="15355" y="16692"/>
                    <a:pt x="15412" y="16628"/>
                  </a:cubicBezTo>
                  <a:cubicBezTo>
                    <a:pt x="15703" y="16321"/>
                    <a:pt x="18833" y="3138"/>
                    <a:pt x="17794" y="1397"/>
                  </a:cubicBezTo>
                  <a:cubicBezTo>
                    <a:pt x="17266" y="512"/>
                    <a:pt x="12121" y="1"/>
                    <a:pt x="12121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2460;p46"/>
            <p:cNvSpPr/>
            <p:nvPr/>
          </p:nvSpPr>
          <p:spPr>
            <a:xfrm>
              <a:off x="2877624" y="2675538"/>
              <a:ext cx="99585" cy="469912"/>
            </a:xfrm>
            <a:custGeom>
              <a:avLst/>
              <a:gdLst/>
              <a:ahLst/>
              <a:cxnLst/>
              <a:rect l="l" t="t" r="r" b="b"/>
              <a:pathLst>
                <a:path w="2563" h="12094" extrusionOk="0">
                  <a:moveTo>
                    <a:pt x="2506" y="0"/>
                  </a:moveTo>
                  <a:cubicBezTo>
                    <a:pt x="2499" y="37"/>
                    <a:pt x="1948" y="3749"/>
                    <a:pt x="1510" y="5920"/>
                  </a:cubicBezTo>
                  <a:cubicBezTo>
                    <a:pt x="1240" y="7267"/>
                    <a:pt x="618" y="10077"/>
                    <a:pt x="0" y="12078"/>
                  </a:cubicBezTo>
                  <a:lnTo>
                    <a:pt x="57" y="12094"/>
                  </a:lnTo>
                  <a:cubicBezTo>
                    <a:pt x="675" y="10093"/>
                    <a:pt x="1297" y="7280"/>
                    <a:pt x="1567" y="5934"/>
                  </a:cubicBezTo>
                  <a:cubicBezTo>
                    <a:pt x="2005" y="3759"/>
                    <a:pt x="2560" y="47"/>
                    <a:pt x="2563" y="11"/>
                  </a:cubicBezTo>
                  <a:lnTo>
                    <a:pt x="2506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2461;p46"/>
            <p:cNvSpPr/>
            <p:nvPr/>
          </p:nvSpPr>
          <p:spPr>
            <a:xfrm>
              <a:off x="2480016" y="2473450"/>
              <a:ext cx="270664" cy="116176"/>
            </a:xfrm>
            <a:custGeom>
              <a:avLst/>
              <a:gdLst/>
              <a:ahLst/>
              <a:cxnLst/>
              <a:rect l="l" t="t" r="r" b="b"/>
              <a:pathLst>
                <a:path w="6966" h="2990" extrusionOk="0">
                  <a:moveTo>
                    <a:pt x="3355" y="0"/>
                  </a:moveTo>
                  <a:lnTo>
                    <a:pt x="1" y="962"/>
                  </a:lnTo>
                  <a:lnTo>
                    <a:pt x="4778" y="2990"/>
                  </a:lnTo>
                  <a:lnTo>
                    <a:pt x="6966" y="658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2462;p46"/>
            <p:cNvSpPr/>
            <p:nvPr/>
          </p:nvSpPr>
          <p:spPr>
            <a:xfrm>
              <a:off x="2439762" y="2498978"/>
              <a:ext cx="340525" cy="121927"/>
            </a:xfrm>
            <a:custGeom>
              <a:avLst/>
              <a:gdLst/>
              <a:ahLst/>
              <a:cxnLst/>
              <a:rect l="l" t="t" r="r" b="b"/>
              <a:pathLst>
                <a:path w="8764" h="3138" extrusionOk="0">
                  <a:moveTo>
                    <a:pt x="235" y="338"/>
                  </a:moveTo>
                  <a:lnTo>
                    <a:pt x="1" y="349"/>
                  </a:lnTo>
                  <a:lnTo>
                    <a:pt x="1" y="349"/>
                  </a:lnTo>
                  <a:lnTo>
                    <a:pt x="236" y="339"/>
                  </a:lnTo>
                  <a:lnTo>
                    <a:pt x="236" y="339"/>
                  </a:lnTo>
                  <a:lnTo>
                    <a:pt x="235" y="338"/>
                  </a:lnTo>
                  <a:close/>
                  <a:moveTo>
                    <a:pt x="8002" y="1"/>
                  </a:moveTo>
                  <a:lnTo>
                    <a:pt x="5814" y="2333"/>
                  </a:lnTo>
                  <a:lnTo>
                    <a:pt x="1037" y="305"/>
                  </a:lnTo>
                  <a:lnTo>
                    <a:pt x="236" y="339"/>
                  </a:lnTo>
                  <a:lnTo>
                    <a:pt x="236" y="339"/>
                  </a:lnTo>
                  <a:lnTo>
                    <a:pt x="5974" y="3138"/>
                  </a:lnTo>
                  <a:lnTo>
                    <a:pt x="8764" y="105"/>
                  </a:lnTo>
                  <a:lnTo>
                    <a:pt x="8002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463;p46"/>
            <p:cNvSpPr/>
            <p:nvPr/>
          </p:nvSpPr>
          <p:spPr>
            <a:xfrm>
              <a:off x="2472361" y="2708138"/>
              <a:ext cx="20554" cy="20515"/>
            </a:xfrm>
            <a:custGeom>
              <a:avLst/>
              <a:gdLst/>
              <a:ahLst/>
              <a:cxnLst/>
              <a:rect l="l" t="t" r="r" b="b"/>
              <a:pathLst>
                <a:path w="529" h="528" extrusionOk="0">
                  <a:moveTo>
                    <a:pt x="264" y="0"/>
                  </a:moveTo>
                  <a:cubicBezTo>
                    <a:pt x="118" y="0"/>
                    <a:pt x="1" y="120"/>
                    <a:pt x="1" y="264"/>
                  </a:cubicBezTo>
                  <a:cubicBezTo>
                    <a:pt x="1" y="411"/>
                    <a:pt x="118" y="528"/>
                    <a:pt x="264" y="528"/>
                  </a:cubicBezTo>
                  <a:cubicBezTo>
                    <a:pt x="411" y="528"/>
                    <a:pt x="528" y="411"/>
                    <a:pt x="528" y="264"/>
                  </a:cubicBezTo>
                  <a:cubicBezTo>
                    <a:pt x="528" y="120"/>
                    <a:pt x="411" y="0"/>
                    <a:pt x="26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464;p46"/>
            <p:cNvSpPr/>
            <p:nvPr/>
          </p:nvSpPr>
          <p:spPr>
            <a:xfrm>
              <a:off x="2529479" y="2840013"/>
              <a:ext cx="20515" cy="20554"/>
            </a:xfrm>
            <a:custGeom>
              <a:avLst/>
              <a:gdLst/>
              <a:ahLst/>
              <a:cxnLst/>
              <a:rect l="l" t="t" r="r" b="b"/>
              <a:pathLst>
                <a:path w="528" h="529" extrusionOk="0">
                  <a:moveTo>
                    <a:pt x="264" y="0"/>
                  </a:moveTo>
                  <a:cubicBezTo>
                    <a:pt x="117" y="0"/>
                    <a:pt x="0" y="117"/>
                    <a:pt x="0" y="264"/>
                  </a:cubicBezTo>
                  <a:cubicBezTo>
                    <a:pt x="0" y="408"/>
                    <a:pt x="117" y="528"/>
                    <a:pt x="264" y="528"/>
                  </a:cubicBezTo>
                  <a:cubicBezTo>
                    <a:pt x="412" y="528"/>
                    <a:pt x="528" y="408"/>
                    <a:pt x="528" y="264"/>
                  </a:cubicBezTo>
                  <a:cubicBezTo>
                    <a:pt x="528" y="117"/>
                    <a:pt x="412" y="0"/>
                    <a:pt x="26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465;p46"/>
            <p:cNvSpPr/>
            <p:nvPr/>
          </p:nvSpPr>
          <p:spPr>
            <a:xfrm>
              <a:off x="2508963" y="3058070"/>
              <a:ext cx="20554" cy="20554"/>
            </a:xfrm>
            <a:custGeom>
              <a:avLst/>
              <a:gdLst/>
              <a:ahLst/>
              <a:cxnLst/>
              <a:rect l="l" t="t" r="r" b="b"/>
              <a:pathLst>
                <a:path w="529" h="529" extrusionOk="0">
                  <a:moveTo>
                    <a:pt x="264" y="1"/>
                  </a:moveTo>
                  <a:cubicBezTo>
                    <a:pt x="121" y="1"/>
                    <a:pt x="1" y="118"/>
                    <a:pt x="1" y="264"/>
                  </a:cubicBezTo>
                  <a:cubicBezTo>
                    <a:pt x="1" y="412"/>
                    <a:pt x="121" y="529"/>
                    <a:pt x="264" y="529"/>
                  </a:cubicBezTo>
                  <a:cubicBezTo>
                    <a:pt x="411" y="529"/>
                    <a:pt x="528" y="412"/>
                    <a:pt x="528" y="264"/>
                  </a:cubicBezTo>
                  <a:cubicBezTo>
                    <a:pt x="528" y="118"/>
                    <a:pt x="411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466;p46"/>
            <p:cNvSpPr/>
            <p:nvPr/>
          </p:nvSpPr>
          <p:spPr>
            <a:xfrm>
              <a:off x="2434555" y="2817283"/>
              <a:ext cx="20593" cy="20554"/>
            </a:xfrm>
            <a:custGeom>
              <a:avLst/>
              <a:gdLst/>
              <a:ahLst/>
              <a:cxnLst/>
              <a:rect l="l" t="t" r="r" b="b"/>
              <a:pathLst>
                <a:path w="530" h="529" extrusionOk="0">
                  <a:moveTo>
                    <a:pt x="265" y="1"/>
                  </a:moveTo>
                  <a:cubicBezTo>
                    <a:pt x="118" y="1"/>
                    <a:pt x="1" y="118"/>
                    <a:pt x="1" y="264"/>
                  </a:cubicBezTo>
                  <a:cubicBezTo>
                    <a:pt x="1" y="408"/>
                    <a:pt x="118" y="528"/>
                    <a:pt x="265" y="528"/>
                  </a:cubicBezTo>
                  <a:cubicBezTo>
                    <a:pt x="412" y="528"/>
                    <a:pt x="529" y="408"/>
                    <a:pt x="529" y="264"/>
                  </a:cubicBezTo>
                  <a:cubicBezTo>
                    <a:pt x="529" y="118"/>
                    <a:pt x="412" y="1"/>
                    <a:pt x="26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467;p46"/>
            <p:cNvSpPr/>
            <p:nvPr/>
          </p:nvSpPr>
          <p:spPr>
            <a:xfrm>
              <a:off x="2371493" y="2718357"/>
              <a:ext cx="20554" cy="20554"/>
            </a:xfrm>
            <a:custGeom>
              <a:avLst/>
              <a:gdLst/>
              <a:ahLst/>
              <a:cxnLst/>
              <a:rect l="l" t="t" r="r" b="b"/>
              <a:pathLst>
                <a:path w="529" h="529" extrusionOk="0">
                  <a:moveTo>
                    <a:pt x="264" y="1"/>
                  </a:moveTo>
                  <a:cubicBezTo>
                    <a:pt x="117" y="1"/>
                    <a:pt x="0" y="121"/>
                    <a:pt x="0" y="265"/>
                  </a:cubicBezTo>
                  <a:cubicBezTo>
                    <a:pt x="0" y="412"/>
                    <a:pt x="117" y="528"/>
                    <a:pt x="264" y="528"/>
                  </a:cubicBezTo>
                  <a:cubicBezTo>
                    <a:pt x="408" y="528"/>
                    <a:pt x="529" y="412"/>
                    <a:pt x="529" y="265"/>
                  </a:cubicBezTo>
                  <a:cubicBezTo>
                    <a:pt x="529" y="121"/>
                    <a:pt x="408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468;p46"/>
            <p:cNvSpPr/>
            <p:nvPr/>
          </p:nvSpPr>
          <p:spPr>
            <a:xfrm>
              <a:off x="2469758" y="2629339"/>
              <a:ext cx="20554" cy="20515"/>
            </a:xfrm>
            <a:custGeom>
              <a:avLst/>
              <a:gdLst/>
              <a:ahLst/>
              <a:cxnLst/>
              <a:rect l="l" t="t" r="r" b="b"/>
              <a:pathLst>
                <a:path w="529" h="528" extrusionOk="0">
                  <a:moveTo>
                    <a:pt x="265" y="0"/>
                  </a:moveTo>
                  <a:cubicBezTo>
                    <a:pt x="117" y="0"/>
                    <a:pt x="0" y="117"/>
                    <a:pt x="0" y="264"/>
                  </a:cubicBezTo>
                  <a:cubicBezTo>
                    <a:pt x="0" y="408"/>
                    <a:pt x="117" y="528"/>
                    <a:pt x="265" y="528"/>
                  </a:cubicBezTo>
                  <a:cubicBezTo>
                    <a:pt x="408" y="528"/>
                    <a:pt x="529" y="408"/>
                    <a:pt x="529" y="264"/>
                  </a:cubicBezTo>
                  <a:cubicBezTo>
                    <a:pt x="529" y="117"/>
                    <a:pt x="408" y="0"/>
                    <a:pt x="265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469;p46"/>
            <p:cNvSpPr/>
            <p:nvPr/>
          </p:nvSpPr>
          <p:spPr>
            <a:xfrm>
              <a:off x="2641383" y="2796767"/>
              <a:ext cx="20515" cy="20554"/>
            </a:xfrm>
            <a:custGeom>
              <a:avLst/>
              <a:gdLst/>
              <a:ahLst/>
              <a:cxnLst/>
              <a:rect l="l" t="t" r="r" b="b"/>
              <a:pathLst>
                <a:path w="528" h="529" extrusionOk="0">
                  <a:moveTo>
                    <a:pt x="264" y="1"/>
                  </a:moveTo>
                  <a:cubicBezTo>
                    <a:pt x="121" y="1"/>
                    <a:pt x="0" y="118"/>
                    <a:pt x="0" y="265"/>
                  </a:cubicBezTo>
                  <a:cubicBezTo>
                    <a:pt x="0" y="411"/>
                    <a:pt x="121" y="529"/>
                    <a:pt x="264" y="529"/>
                  </a:cubicBezTo>
                  <a:cubicBezTo>
                    <a:pt x="411" y="529"/>
                    <a:pt x="528" y="411"/>
                    <a:pt x="528" y="265"/>
                  </a:cubicBezTo>
                  <a:cubicBezTo>
                    <a:pt x="528" y="118"/>
                    <a:pt x="411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470;p46"/>
            <p:cNvSpPr/>
            <p:nvPr/>
          </p:nvSpPr>
          <p:spPr>
            <a:xfrm>
              <a:off x="2756511" y="2768325"/>
              <a:ext cx="20438" cy="20593"/>
            </a:xfrm>
            <a:custGeom>
              <a:avLst/>
              <a:gdLst/>
              <a:ahLst/>
              <a:cxnLst/>
              <a:rect l="l" t="t" r="r" b="b"/>
              <a:pathLst>
                <a:path w="526" h="530" extrusionOk="0">
                  <a:moveTo>
                    <a:pt x="264" y="1"/>
                  </a:moveTo>
                  <a:cubicBezTo>
                    <a:pt x="117" y="1"/>
                    <a:pt x="1" y="118"/>
                    <a:pt x="1" y="265"/>
                  </a:cubicBezTo>
                  <a:cubicBezTo>
                    <a:pt x="1" y="412"/>
                    <a:pt x="117" y="529"/>
                    <a:pt x="264" y="529"/>
                  </a:cubicBezTo>
                  <a:cubicBezTo>
                    <a:pt x="408" y="529"/>
                    <a:pt x="525" y="412"/>
                    <a:pt x="525" y="265"/>
                  </a:cubicBezTo>
                  <a:cubicBezTo>
                    <a:pt x="525" y="118"/>
                    <a:pt x="408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471;p46"/>
            <p:cNvSpPr/>
            <p:nvPr/>
          </p:nvSpPr>
          <p:spPr>
            <a:xfrm>
              <a:off x="2600079" y="2689021"/>
              <a:ext cx="20554" cy="20438"/>
            </a:xfrm>
            <a:custGeom>
              <a:avLst/>
              <a:gdLst/>
              <a:ahLst/>
              <a:cxnLst/>
              <a:rect l="l" t="t" r="r" b="b"/>
              <a:pathLst>
                <a:path w="529" h="526" extrusionOk="0">
                  <a:moveTo>
                    <a:pt x="265" y="1"/>
                  </a:moveTo>
                  <a:cubicBezTo>
                    <a:pt x="118" y="1"/>
                    <a:pt x="1" y="118"/>
                    <a:pt x="1" y="265"/>
                  </a:cubicBezTo>
                  <a:cubicBezTo>
                    <a:pt x="1" y="409"/>
                    <a:pt x="118" y="526"/>
                    <a:pt x="265" y="526"/>
                  </a:cubicBezTo>
                  <a:cubicBezTo>
                    <a:pt x="408" y="526"/>
                    <a:pt x="528" y="409"/>
                    <a:pt x="528" y="265"/>
                  </a:cubicBezTo>
                  <a:cubicBezTo>
                    <a:pt x="528" y="118"/>
                    <a:pt x="408" y="1"/>
                    <a:pt x="26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472;p46"/>
            <p:cNvSpPr/>
            <p:nvPr/>
          </p:nvSpPr>
          <p:spPr>
            <a:xfrm>
              <a:off x="2696402" y="2655294"/>
              <a:ext cx="20554" cy="20399"/>
            </a:xfrm>
            <a:custGeom>
              <a:avLst/>
              <a:gdLst/>
              <a:ahLst/>
              <a:cxnLst/>
              <a:rect l="l" t="t" r="r" b="b"/>
              <a:pathLst>
                <a:path w="529" h="525" extrusionOk="0">
                  <a:moveTo>
                    <a:pt x="265" y="0"/>
                  </a:moveTo>
                  <a:cubicBezTo>
                    <a:pt x="117" y="0"/>
                    <a:pt x="0" y="117"/>
                    <a:pt x="0" y="264"/>
                  </a:cubicBezTo>
                  <a:cubicBezTo>
                    <a:pt x="0" y="408"/>
                    <a:pt x="117" y="525"/>
                    <a:pt x="265" y="525"/>
                  </a:cubicBezTo>
                  <a:cubicBezTo>
                    <a:pt x="408" y="525"/>
                    <a:pt x="529" y="408"/>
                    <a:pt x="529" y="264"/>
                  </a:cubicBezTo>
                  <a:cubicBezTo>
                    <a:pt x="529" y="117"/>
                    <a:pt x="408" y="0"/>
                    <a:pt x="265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473;p46"/>
            <p:cNvSpPr/>
            <p:nvPr/>
          </p:nvSpPr>
          <p:spPr>
            <a:xfrm>
              <a:off x="2783788" y="2665513"/>
              <a:ext cx="20399" cy="20438"/>
            </a:xfrm>
            <a:custGeom>
              <a:avLst/>
              <a:gdLst/>
              <a:ahLst/>
              <a:cxnLst/>
              <a:rect l="l" t="t" r="r" b="b"/>
              <a:pathLst>
                <a:path w="525" h="526" extrusionOk="0">
                  <a:moveTo>
                    <a:pt x="261" y="1"/>
                  </a:moveTo>
                  <a:cubicBezTo>
                    <a:pt x="117" y="1"/>
                    <a:pt x="0" y="118"/>
                    <a:pt x="0" y="262"/>
                  </a:cubicBezTo>
                  <a:cubicBezTo>
                    <a:pt x="0" y="409"/>
                    <a:pt x="117" y="525"/>
                    <a:pt x="261" y="525"/>
                  </a:cubicBezTo>
                  <a:cubicBezTo>
                    <a:pt x="408" y="525"/>
                    <a:pt x="525" y="409"/>
                    <a:pt x="525" y="262"/>
                  </a:cubicBezTo>
                  <a:cubicBezTo>
                    <a:pt x="525" y="118"/>
                    <a:pt x="408" y="1"/>
                    <a:pt x="26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474;p46"/>
            <p:cNvSpPr/>
            <p:nvPr/>
          </p:nvSpPr>
          <p:spPr>
            <a:xfrm>
              <a:off x="2903074" y="2678763"/>
              <a:ext cx="20515" cy="20593"/>
            </a:xfrm>
            <a:custGeom>
              <a:avLst/>
              <a:gdLst/>
              <a:ahLst/>
              <a:cxnLst/>
              <a:rect l="l" t="t" r="r" b="b"/>
              <a:pathLst>
                <a:path w="528" h="530" extrusionOk="0">
                  <a:moveTo>
                    <a:pt x="264" y="1"/>
                  </a:moveTo>
                  <a:cubicBezTo>
                    <a:pt x="121" y="1"/>
                    <a:pt x="0" y="118"/>
                    <a:pt x="0" y="265"/>
                  </a:cubicBezTo>
                  <a:cubicBezTo>
                    <a:pt x="0" y="409"/>
                    <a:pt x="121" y="529"/>
                    <a:pt x="264" y="529"/>
                  </a:cubicBezTo>
                  <a:cubicBezTo>
                    <a:pt x="411" y="529"/>
                    <a:pt x="528" y="409"/>
                    <a:pt x="528" y="265"/>
                  </a:cubicBezTo>
                  <a:cubicBezTo>
                    <a:pt x="528" y="118"/>
                    <a:pt x="411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475;p46"/>
            <p:cNvSpPr/>
            <p:nvPr/>
          </p:nvSpPr>
          <p:spPr>
            <a:xfrm>
              <a:off x="2392008" y="2579370"/>
              <a:ext cx="20438" cy="20515"/>
            </a:xfrm>
            <a:custGeom>
              <a:avLst/>
              <a:gdLst/>
              <a:ahLst/>
              <a:cxnLst/>
              <a:rect l="l" t="t" r="r" b="b"/>
              <a:pathLst>
                <a:path w="526" h="528" extrusionOk="0">
                  <a:moveTo>
                    <a:pt x="264" y="0"/>
                  </a:moveTo>
                  <a:cubicBezTo>
                    <a:pt x="117" y="0"/>
                    <a:pt x="1" y="116"/>
                    <a:pt x="1" y="264"/>
                  </a:cubicBezTo>
                  <a:cubicBezTo>
                    <a:pt x="1" y="411"/>
                    <a:pt x="117" y="528"/>
                    <a:pt x="264" y="528"/>
                  </a:cubicBezTo>
                  <a:cubicBezTo>
                    <a:pt x="408" y="528"/>
                    <a:pt x="525" y="411"/>
                    <a:pt x="525" y="264"/>
                  </a:cubicBezTo>
                  <a:cubicBezTo>
                    <a:pt x="525" y="116"/>
                    <a:pt x="408" y="0"/>
                    <a:pt x="26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476;p46"/>
            <p:cNvSpPr/>
            <p:nvPr/>
          </p:nvSpPr>
          <p:spPr>
            <a:xfrm>
              <a:off x="2861499" y="2898297"/>
              <a:ext cx="23274" cy="20515"/>
            </a:xfrm>
            <a:custGeom>
              <a:avLst/>
              <a:gdLst/>
              <a:ahLst/>
              <a:cxnLst/>
              <a:rect l="l" t="t" r="r" b="b"/>
              <a:pathLst>
                <a:path w="599" h="528" extrusionOk="0">
                  <a:moveTo>
                    <a:pt x="301" y="0"/>
                  </a:moveTo>
                  <a:cubicBezTo>
                    <a:pt x="200" y="0"/>
                    <a:pt x="105" y="59"/>
                    <a:pt x="61" y="157"/>
                  </a:cubicBezTo>
                  <a:cubicBezTo>
                    <a:pt x="1" y="291"/>
                    <a:pt x="61" y="444"/>
                    <a:pt x="192" y="505"/>
                  </a:cubicBezTo>
                  <a:cubicBezTo>
                    <a:pt x="227" y="520"/>
                    <a:pt x="264" y="528"/>
                    <a:pt x="300" y="528"/>
                  </a:cubicBezTo>
                  <a:cubicBezTo>
                    <a:pt x="401" y="528"/>
                    <a:pt x="497" y="470"/>
                    <a:pt x="539" y="375"/>
                  </a:cubicBezTo>
                  <a:cubicBezTo>
                    <a:pt x="599" y="241"/>
                    <a:pt x="542" y="84"/>
                    <a:pt x="409" y="23"/>
                  </a:cubicBezTo>
                  <a:cubicBezTo>
                    <a:pt x="374" y="8"/>
                    <a:pt x="337" y="0"/>
                    <a:pt x="30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477;p46"/>
            <p:cNvSpPr/>
            <p:nvPr/>
          </p:nvSpPr>
          <p:spPr>
            <a:xfrm>
              <a:off x="2867133" y="2997650"/>
              <a:ext cx="23235" cy="20515"/>
            </a:xfrm>
            <a:custGeom>
              <a:avLst/>
              <a:gdLst/>
              <a:ahLst/>
              <a:cxnLst/>
              <a:rect l="l" t="t" r="r" b="b"/>
              <a:pathLst>
                <a:path w="598" h="528" extrusionOk="0">
                  <a:moveTo>
                    <a:pt x="300" y="1"/>
                  </a:moveTo>
                  <a:cubicBezTo>
                    <a:pt x="198" y="1"/>
                    <a:pt x="102" y="57"/>
                    <a:pt x="60" y="156"/>
                  </a:cubicBezTo>
                  <a:cubicBezTo>
                    <a:pt x="0" y="290"/>
                    <a:pt x="56" y="444"/>
                    <a:pt x="190" y="504"/>
                  </a:cubicBezTo>
                  <a:cubicBezTo>
                    <a:pt x="225" y="520"/>
                    <a:pt x="263" y="527"/>
                    <a:pt x="299" y="527"/>
                  </a:cubicBezTo>
                  <a:cubicBezTo>
                    <a:pt x="400" y="527"/>
                    <a:pt x="496" y="469"/>
                    <a:pt x="537" y="373"/>
                  </a:cubicBezTo>
                  <a:cubicBezTo>
                    <a:pt x="597" y="240"/>
                    <a:pt x="541" y="83"/>
                    <a:pt x="407" y="23"/>
                  </a:cubicBezTo>
                  <a:cubicBezTo>
                    <a:pt x="372" y="8"/>
                    <a:pt x="336" y="1"/>
                    <a:pt x="30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478;p46"/>
            <p:cNvSpPr/>
            <p:nvPr/>
          </p:nvSpPr>
          <p:spPr>
            <a:xfrm>
              <a:off x="2782350" y="2982341"/>
              <a:ext cx="23274" cy="20477"/>
            </a:xfrm>
            <a:custGeom>
              <a:avLst/>
              <a:gdLst/>
              <a:ahLst/>
              <a:cxnLst/>
              <a:rect l="l" t="t" r="r" b="b"/>
              <a:pathLst>
                <a:path w="599" h="527" extrusionOk="0">
                  <a:moveTo>
                    <a:pt x="300" y="0"/>
                  </a:moveTo>
                  <a:cubicBezTo>
                    <a:pt x="199" y="0"/>
                    <a:pt x="103" y="57"/>
                    <a:pt x="60" y="156"/>
                  </a:cubicBezTo>
                  <a:cubicBezTo>
                    <a:pt x="0" y="289"/>
                    <a:pt x="57" y="443"/>
                    <a:pt x="190" y="503"/>
                  </a:cubicBezTo>
                  <a:cubicBezTo>
                    <a:pt x="226" y="519"/>
                    <a:pt x="263" y="527"/>
                    <a:pt x="299" y="527"/>
                  </a:cubicBezTo>
                  <a:cubicBezTo>
                    <a:pt x="399" y="527"/>
                    <a:pt x="494" y="469"/>
                    <a:pt x="538" y="373"/>
                  </a:cubicBezTo>
                  <a:cubicBezTo>
                    <a:pt x="599" y="239"/>
                    <a:pt x="538" y="82"/>
                    <a:pt x="408" y="22"/>
                  </a:cubicBezTo>
                  <a:cubicBezTo>
                    <a:pt x="373" y="7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479;p46"/>
            <p:cNvSpPr/>
            <p:nvPr/>
          </p:nvSpPr>
          <p:spPr>
            <a:xfrm>
              <a:off x="2765331" y="3068367"/>
              <a:ext cx="23274" cy="20515"/>
            </a:xfrm>
            <a:custGeom>
              <a:avLst/>
              <a:gdLst/>
              <a:ahLst/>
              <a:cxnLst/>
              <a:rect l="l" t="t" r="r" b="b"/>
              <a:pathLst>
                <a:path w="599" h="528" extrusionOk="0">
                  <a:moveTo>
                    <a:pt x="300" y="0"/>
                  </a:moveTo>
                  <a:cubicBezTo>
                    <a:pt x="199" y="0"/>
                    <a:pt x="103" y="59"/>
                    <a:pt x="61" y="157"/>
                  </a:cubicBezTo>
                  <a:cubicBezTo>
                    <a:pt x="1" y="287"/>
                    <a:pt x="58" y="444"/>
                    <a:pt x="191" y="505"/>
                  </a:cubicBezTo>
                  <a:cubicBezTo>
                    <a:pt x="226" y="520"/>
                    <a:pt x="263" y="528"/>
                    <a:pt x="299" y="528"/>
                  </a:cubicBezTo>
                  <a:cubicBezTo>
                    <a:pt x="400" y="528"/>
                    <a:pt x="497" y="469"/>
                    <a:pt x="539" y="371"/>
                  </a:cubicBezTo>
                  <a:cubicBezTo>
                    <a:pt x="599" y="240"/>
                    <a:pt x="542" y="84"/>
                    <a:pt x="408" y="23"/>
                  </a:cubicBezTo>
                  <a:cubicBezTo>
                    <a:pt x="373" y="8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480;p46"/>
            <p:cNvSpPr/>
            <p:nvPr/>
          </p:nvSpPr>
          <p:spPr>
            <a:xfrm>
              <a:off x="2765331" y="2866280"/>
              <a:ext cx="23274" cy="20477"/>
            </a:xfrm>
            <a:custGeom>
              <a:avLst/>
              <a:gdLst/>
              <a:ahLst/>
              <a:cxnLst/>
              <a:rect l="l" t="t" r="r" b="b"/>
              <a:pathLst>
                <a:path w="599" h="527" extrusionOk="0">
                  <a:moveTo>
                    <a:pt x="301" y="0"/>
                  </a:moveTo>
                  <a:cubicBezTo>
                    <a:pt x="200" y="0"/>
                    <a:pt x="103" y="57"/>
                    <a:pt x="61" y="156"/>
                  </a:cubicBezTo>
                  <a:cubicBezTo>
                    <a:pt x="1" y="289"/>
                    <a:pt x="58" y="443"/>
                    <a:pt x="191" y="503"/>
                  </a:cubicBezTo>
                  <a:cubicBezTo>
                    <a:pt x="226" y="519"/>
                    <a:pt x="263" y="527"/>
                    <a:pt x="300" y="527"/>
                  </a:cubicBezTo>
                  <a:cubicBezTo>
                    <a:pt x="401" y="527"/>
                    <a:pt x="497" y="469"/>
                    <a:pt x="539" y="374"/>
                  </a:cubicBezTo>
                  <a:cubicBezTo>
                    <a:pt x="599" y="240"/>
                    <a:pt x="542" y="83"/>
                    <a:pt x="408" y="22"/>
                  </a:cubicBezTo>
                  <a:cubicBezTo>
                    <a:pt x="373" y="8"/>
                    <a:pt x="337" y="0"/>
                    <a:pt x="30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481;p46"/>
            <p:cNvSpPr/>
            <p:nvPr/>
          </p:nvSpPr>
          <p:spPr>
            <a:xfrm>
              <a:off x="2891495" y="2825365"/>
              <a:ext cx="23274" cy="20515"/>
            </a:xfrm>
            <a:custGeom>
              <a:avLst/>
              <a:gdLst/>
              <a:ahLst/>
              <a:cxnLst/>
              <a:rect l="l" t="t" r="r" b="b"/>
              <a:pathLst>
                <a:path w="599" h="528" extrusionOk="0">
                  <a:moveTo>
                    <a:pt x="300" y="0"/>
                  </a:moveTo>
                  <a:cubicBezTo>
                    <a:pt x="199" y="0"/>
                    <a:pt x="103" y="59"/>
                    <a:pt x="61" y="157"/>
                  </a:cubicBezTo>
                  <a:cubicBezTo>
                    <a:pt x="1" y="287"/>
                    <a:pt x="58" y="444"/>
                    <a:pt x="191" y="505"/>
                  </a:cubicBezTo>
                  <a:cubicBezTo>
                    <a:pt x="226" y="520"/>
                    <a:pt x="263" y="528"/>
                    <a:pt x="299" y="528"/>
                  </a:cubicBezTo>
                  <a:cubicBezTo>
                    <a:pt x="399" y="528"/>
                    <a:pt x="495" y="469"/>
                    <a:pt x="539" y="371"/>
                  </a:cubicBezTo>
                  <a:cubicBezTo>
                    <a:pt x="599" y="240"/>
                    <a:pt x="542" y="84"/>
                    <a:pt x="408" y="23"/>
                  </a:cubicBezTo>
                  <a:cubicBezTo>
                    <a:pt x="373" y="8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482;p46"/>
            <p:cNvSpPr/>
            <p:nvPr/>
          </p:nvSpPr>
          <p:spPr>
            <a:xfrm>
              <a:off x="2433156" y="2987470"/>
              <a:ext cx="23391" cy="20438"/>
            </a:xfrm>
            <a:custGeom>
              <a:avLst/>
              <a:gdLst/>
              <a:ahLst/>
              <a:cxnLst/>
              <a:rect l="l" t="t" r="r" b="b"/>
              <a:pathLst>
                <a:path w="602" h="526" extrusionOk="0">
                  <a:moveTo>
                    <a:pt x="299" y="0"/>
                  </a:moveTo>
                  <a:cubicBezTo>
                    <a:pt x="200" y="0"/>
                    <a:pt x="104" y="57"/>
                    <a:pt x="60" y="154"/>
                  </a:cubicBezTo>
                  <a:cubicBezTo>
                    <a:pt x="0" y="288"/>
                    <a:pt x="60" y="445"/>
                    <a:pt x="194" y="502"/>
                  </a:cubicBezTo>
                  <a:cubicBezTo>
                    <a:pt x="229" y="518"/>
                    <a:pt x="266" y="526"/>
                    <a:pt x="303" y="526"/>
                  </a:cubicBezTo>
                  <a:cubicBezTo>
                    <a:pt x="402" y="526"/>
                    <a:pt x="497" y="469"/>
                    <a:pt x="541" y="371"/>
                  </a:cubicBezTo>
                  <a:cubicBezTo>
                    <a:pt x="601" y="237"/>
                    <a:pt x="541" y="81"/>
                    <a:pt x="408" y="24"/>
                  </a:cubicBezTo>
                  <a:cubicBezTo>
                    <a:pt x="373" y="8"/>
                    <a:pt x="336" y="0"/>
                    <a:pt x="299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483;p46"/>
            <p:cNvSpPr/>
            <p:nvPr/>
          </p:nvSpPr>
          <p:spPr>
            <a:xfrm>
              <a:off x="2841022" y="2747848"/>
              <a:ext cx="23391" cy="20554"/>
            </a:xfrm>
            <a:custGeom>
              <a:avLst/>
              <a:gdLst/>
              <a:ahLst/>
              <a:cxnLst/>
              <a:rect l="l" t="t" r="r" b="b"/>
              <a:pathLst>
                <a:path w="602" h="529" extrusionOk="0">
                  <a:moveTo>
                    <a:pt x="300" y="0"/>
                  </a:moveTo>
                  <a:cubicBezTo>
                    <a:pt x="200" y="0"/>
                    <a:pt x="105" y="59"/>
                    <a:pt x="60" y="157"/>
                  </a:cubicBezTo>
                  <a:cubicBezTo>
                    <a:pt x="0" y="291"/>
                    <a:pt x="60" y="445"/>
                    <a:pt x="191" y="505"/>
                  </a:cubicBezTo>
                  <a:cubicBezTo>
                    <a:pt x="226" y="521"/>
                    <a:pt x="263" y="528"/>
                    <a:pt x="299" y="528"/>
                  </a:cubicBezTo>
                  <a:cubicBezTo>
                    <a:pt x="400" y="528"/>
                    <a:pt x="497" y="470"/>
                    <a:pt x="541" y="375"/>
                  </a:cubicBezTo>
                  <a:cubicBezTo>
                    <a:pt x="601" y="241"/>
                    <a:pt x="541" y="84"/>
                    <a:pt x="407" y="24"/>
                  </a:cubicBezTo>
                  <a:cubicBezTo>
                    <a:pt x="372" y="8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484;p46"/>
            <p:cNvSpPr/>
            <p:nvPr/>
          </p:nvSpPr>
          <p:spPr>
            <a:xfrm>
              <a:off x="2628793" y="2916792"/>
              <a:ext cx="23507" cy="20554"/>
            </a:xfrm>
            <a:custGeom>
              <a:avLst/>
              <a:gdLst/>
              <a:ahLst/>
              <a:cxnLst/>
              <a:rect l="l" t="t" r="r" b="b"/>
              <a:pathLst>
                <a:path w="605" h="529" extrusionOk="0">
                  <a:moveTo>
                    <a:pt x="304" y="0"/>
                  </a:moveTo>
                  <a:cubicBezTo>
                    <a:pt x="211" y="0"/>
                    <a:pt x="119" y="51"/>
                    <a:pt x="70" y="139"/>
                  </a:cubicBezTo>
                  <a:cubicBezTo>
                    <a:pt x="0" y="266"/>
                    <a:pt x="50" y="426"/>
                    <a:pt x="177" y="497"/>
                  </a:cubicBezTo>
                  <a:cubicBezTo>
                    <a:pt x="216" y="518"/>
                    <a:pt x="259" y="528"/>
                    <a:pt x="300" y="528"/>
                  </a:cubicBezTo>
                  <a:cubicBezTo>
                    <a:pt x="395" y="528"/>
                    <a:pt x="486" y="477"/>
                    <a:pt x="534" y="389"/>
                  </a:cubicBezTo>
                  <a:cubicBezTo>
                    <a:pt x="605" y="263"/>
                    <a:pt x="554" y="102"/>
                    <a:pt x="428" y="32"/>
                  </a:cubicBezTo>
                  <a:cubicBezTo>
                    <a:pt x="389" y="10"/>
                    <a:pt x="346" y="0"/>
                    <a:pt x="30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485;p46"/>
            <p:cNvSpPr/>
            <p:nvPr/>
          </p:nvSpPr>
          <p:spPr>
            <a:xfrm>
              <a:off x="2593590" y="2987392"/>
              <a:ext cx="23546" cy="20554"/>
            </a:xfrm>
            <a:custGeom>
              <a:avLst/>
              <a:gdLst/>
              <a:ahLst/>
              <a:cxnLst/>
              <a:rect l="l" t="t" r="r" b="b"/>
              <a:pathLst>
                <a:path w="606" h="529" extrusionOk="0">
                  <a:moveTo>
                    <a:pt x="305" y="1"/>
                  </a:moveTo>
                  <a:cubicBezTo>
                    <a:pt x="211" y="1"/>
                    <a:pt x="119" y="51"/>
                    <a:pt x="71" y="139"/>
                  </a:cubicBezTo>
                  <a:cubicBezTo>
                    <a:pt x="0" y="267"/>
                    <a:pt x="51" y="427"/>
                    <a:pt x="177" y="497"/>
                  </a:cubicBezTo>
                  <a:cubicBezTo>
                    <a:pt x="217" y="518"/>
                    <a:pt x="259" y="529"/>
                    <a:pt x="301" y="529"/>
                  </a:cubicBezTo>
                  <a:cubicBezTo>
                    <a:pt x="395" y="529"/>
                    <a:pt x="487" y="478"/>
                    <a:pt x="535" y="390"/>
                  </a:cubicBezTo>
                  <a:cubicBezTo>
                    <a:pt x="606" y="263"/>
                    <a:pt x="555" y="103"/>
                    <a:pt x="428" y="32"/>
                  </a:cubicBezTo>
                  <a:cubicBezTo>
                    <a:pt x="389" y="11"/>
                    <a:pt x="347" y="1"/>
                    <a:pt x="30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486;p46"/>
            <p:cNvSpPr/>
            <p:nvPr/>
          </p:nvSpPr>
          <p:spPr>
            <a:xfrm>
              <a:off x="2468359" y="2916792"/>
              <a:ext cx="23391" cy="20554"/>
            </a:xfrm>
            <a:custGeom>
              <a:avLst/>
              <a:gdLst/>
              <a:ahLst/>
              <a:cxnLst/>
              <a:rect l="l" t="t" r="r" b="b"/>
              <a:pathLst>
                <a:path w="602" h="529" extrusionOk="0">
                  <a:moveTo>
                    <a:pt x="300" y="0"/>
                  </a:moveTo>
                  <a:cubicBezTo>
                    <a:pt x="206" y="0"/>
                    <a:pt x="115" y="51"/>
                    <a:pt x="67" y="139"/>
                  </a:cubicBezTo>
                  <a:cubicBezTo>
                    <a:pt x="0" y="266"/>
                    <a:pt x="47" y="426"/>
                    <a:pt x="173" y="497"/>
                  </a:cubicBezTo>
                  <a:cubicBezTo>
                    <a:pt x="214" y="518"/>
                    <a:pt x="256" y="528"/>
                    <a:pt x="298" y="528"/>
                  </a:cubicBezTo>
                  <a:cubicBezTo>
                    <a:pt x="393" y="528"/>
                    <a:pt x="483" y="477"/>
                    <a:pt x="531" y="389"/>
                  </a:cubicBezTo>
                  <a:cubicBezTo>
                    <a:pt x="601" y="263"/>
                    <a:pt x="554" y="102"/>
                    <a:pt x="424" y="32"/>
                  </a:cubicBezTo>
                  <a:cubicBezTo>
                    <a:pt x="385" y="10"/>
                    <a:pt x="342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487;p46"/>
            <p:cNvSpPr/>
            <p:nvPr/>
          </p:nvSpPr>
          <p:spPr>
            <a:xfrm>
              <a:off x="2638391" y="3068367"/>
              <a:ext cx="23391" cy="20477"/>
            </a:xfrm>
            <a:custGeom>
              <a:avLst/>
              <a:gdLst/>
              <a:ahLst/>
              <a:cxnLst/>
              <a:rect l="l" t="t" r="r" b="b"/>
              <a:pathLst>
                <a:path w="602" h="527" extrusionOk="0">
                  <a:moveTo>
                    <a:pt x="298" y="1"/>
                  </a:moveTo>
                  <a:cubicBezTo>
                    <a:pt x="206" y="1"/>
                    <a:pt x="115" y="50"/>
                    <a:pt x="67" y="137"/>
                  </a:cubicBezTo>
                  <a:cubicBezTo>
                    <a:pt x="0" y="267"/>
                    <a:pt x="47" y="428"/>
                    <a:pt x="174" y="494"/>
                  </a:cubicBezTo>
                  <a:cubicBezTo>
                    <a:pt x="215" y="516"/>
                    <a:pt x="259" y="527"/>
                    <a:pt x="301" y="527"/>
                  </a:cubicBezTo>
                  <a:cubicBezTo>
                    <a:pt x="394" y="527"/>
                    <a:pt x="483" y="477"/>
                    <a:pt x="531" y="387"/>
                  </a:cubicBezTo>
                  <a:cubicBezTo>
                    <a:pt x="602" y="260"/>
                    <a:pt x="555" y="100"/>
                    <a:pt x="424" y="33"/>
                  </a:cubicBezTo>
                  <a:cubicBezTo>
                    <a:pt x="384" y="11"/>
                    <a:pt x="341" y="1"/>
                    <a:pt x="298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488;p46"/>
            <p:cNvSpPr/>
            <p:nvPr/>
          </p:nvSpPr>
          <p:spPr>
            <a:xfrm>
              <a:off x="2933031" y="2589589"/>
              <a:ext cx="23391" cy="20554"/>
            </a:xfrm>
            <a:custGeom>
              <a:avLst/>
              <a:gdLst/>
              <a:ahLst/>
              <a:cxnLst/>
              <a:rect l="l" t="t" r="r" b="b"/>
              <a:pathLst>
                <a:path w="602" h="529" extrusionOk="0">
                  <a:moveTo>
                    <a:pt x="301" y="1"/>
                  </a:moveTo>
                  <a:cubicBezTo>
                    <a:pt x="200" y="1"/>
                    <a:pt x="105" y="60"/>
                    <a:pt x="61" y="158"/>
                  </a:cubicBezTo>
                  <a:cubicBezTo>
                    <a:pt x="1" y="288"/>
                    <a:pt x="61" y="445"/>
                    <a:pt x="191" y="505"/>
                  </a:cubicBezTo>
                  <a:cubicBezTo>
                    <a:pt x="227" y="521"/>
                    <a:pt x="263" y="529"/>
                    <a:pt x="299" y="529"/>
                  </a:cubicBezTo>
                  <a:cubicBezTo>
                    <a:pt x="401" y="529"/>
                    <a:pt x="498" y="470"/>
                    <a:pt x="542" y="371"/>
                  </a:cubicBezTo>
                  <a:cubicBezTo>
                    <a:pt x="602" y="242"/>
                    <a:pt x="542" y="84"/>
                    <a:pt x="409" y="24"/>
                  </a:cubicBezTo>
                  <a:cubicBezTo>
                    <a:pt x="373" y="8"/>
                    <a:pt x="337" y="1"/>
                    <a:pt x="30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489;p46"/>
            <p:cNvSpPr/>
            <p:nvPr/>
          </p:nvSpPr>
          <p:spPr>
            <a:xfrm>
              <a:off x="2802710" y="2559476"/>
              <a:ext cx="23430" cy="20554"/>
            </a:xfrm>
            <a:custGeom>
              <a:avLst/>
              <a:gdLst/>
              <a:ahLst/>
              <a:cxnLst/>
              <a:rect l="l" t="t" r="r" b="b"/>
              <a:pathLst>
                <a:path w="603" h="529" extrusionOk="0">
                  <a:moveTo>
                    <a:pt x="303" y="1"/>
                  </a:moveTo>
                  <a:cubicBezTo>
                    <a:pt x="202" y="1"/>
                    <a:pt x="105" y="59"/>
                    <a:pt x="61" y="158"/>
                  </a:cubicBezTo>
                  <a:cubicBezTo>
                    <a:pt x="1" y="288"/>
                    <a:pt x="61" y="445"/>
                    <a:pt x="195" y="505"/>
                  </a:cubicBezTo>
                  <a:cubicBezTo>
                    <a:pt x="230" y="521"/>
                    <a:pt x="266" y="528"/>
                    <a:pt x="302" y="528"/>
                  </a:cubicBezTo>
                  <a:cubicBezTo>
                    <a:pt x="403" y="528"/>
                    <a:pt x="498" y="470"/>
                    <a:pt x="542" y="372"/>
                  </a:cubicBezTo>
                  <a:cubicBezTo>
                    <a:pt x="602" y="241"/>
                    <a:pt x="542" y="84"/>
                    <a:pt x="411" y="24"/>
                  </a:cubicBezTo>
                  <a:cubicBezTo>
                    <a:pt x="376" y="8"/>
                    <a:pt x="339" y="1"/>
                    <a:pt x="303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490;p46"/>
            <p:cNvSpPr/>
            <p:nvPr/>
          </p:nvSpPr>
          <p:spPr>
            <a:xfrm>
              <a:off x="2211331" y="2541059"/>
              <a:ext cx="261727" cy="572917"/>
            </a:xfrm>
            <a:custGeom>
              <a:avLst/>
              <a:gdLst/>
              <a:ahLst/>
              <a:cxnLst/>
              <a:rect l="l" t="t" r="r" b="b"/>
              <a:pathLst>
                <a:path w="6736" h="14745" extrusionOk="0">
                  <a:moveTo>
                    <a:pt x="2880" y="0"/>
                  </a:moveTo>
                  <a:cubicBezTo>
                    <a:pt x="2880" y="0"/>
                    <a:pt x="187" y="735"/>
                    <a:pt x="93" y="4166"/>
                  </a:cubicBezTo>
                  <a:cubicBezTo>
                    <a:pt x="0" y="7601"/>
                    <a:pt x="1083" y="14423"/>
                    <a:pt x="2352" y="14703"/>
                  </a:cubicBezTo>
                  <a:cubicBezTo>
                    <a:pt x="2476" y="14731"/>
                    <a:pt x="2592" y="14745"/>
                    <a:pt x="2702" y="14745"/>
                  </a:cubicBezTo>
                  <a:cubicBezTo>
                    <a:pt x="3722" y="14745"/>
                    <a:pt x="4190" y="13556"/>
                    <a:pt x="4657" y="11132"/>
                  </a:cubicBezTo>
                  <a:cubicBezTo>
                    <a:pt x="5175" y="8449"/>
                    <a:pt x="6735" y="391"/>
                    <a:pt x="288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491;p46"/>
            <p:cNvSpPr/>
            <p:nvPr/>
          </p:nvSpPr>
          <p:spPr>
            <a:xfrm>
              <a:off x="2238646" y="2951762"/>
              <a:ext cx="148193" cy="483822"/>
            </a:xfrm>
            <a:custGeom>
              <a:avLst/>
              <a:gdLst/>
              <a:ahLst/>
              <a:cxnLst/>
              <a:rect l="l" t="t" r="r" b="b"/>
              <a:pathLst>
                <a:path w="3814" h="12452" extrusionOk="0">
                  <a:moveTo>
                    <a:pt x="54" y="1"/>
                  </a:moveTo>
                  <a:cubicBezTo>
                    <a:pt x="19" y="1"/>
                    <a:pt x="1" y="5"/>
                    <a:pt x="2" y="11"/>
                  </a:cubicBezTo>
                  <a:cubicBezTo>
                    <a:pt x="8" y="47"/>
                    <a:pt x="804" y="8085"/>
                    <a:pt x="1234" y="12452"/>
                  </a:cubicBezTo>
                  <a:lnTo>
                    <a:pt x="3282" y="12452"/>
                  </a:lnTo>
                  <a:cubicBezTo>
                    <a:pt x="3410" y="10047"/>
                    <a:pt x="3587" y="6673"/>
                    <a:pt x="3670" y="4949"/>
                  </a:cubicBezTo>
                  <a:cubicBezTo>
                    <a:pt x="3814" y="2095"/>
                    <a:pt x="2591" y="1310"/>
                    <a:pt x="2591" y="1310"/>
                  </a:cubicBezTo>
                  <a:cubicBezTo>
                    <a:pt x="1631" y="226"/>
                    <a:pt x="329" y="1"/>
                    <a:pt x="5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492;p46"/>
            <p:cNvSpPr/>
            <p:nvPr/>
          </p:nvSpPr>
          <p:spPr>
            <a:xfrm>
              <a:off x="2286594" y="3435552"/>
              <a:ext cx="79614" cy="106774"/>
            </a:xfrm>
            <a:custGeom>
              <a:avLst/>
              <a:gdLst/>
              <a:ahLst/>
              <a:cxnLst/>
              <a:rect l="l" t="t" r="r" b="b"/>
              <a:pathLst>
                <a:path w="2049" h="2748" extrusionOk="0">
                  <a:moveTo>
                    <a:pt x="0" y="1"/>
                  </a:moveTo>
                  <a:cubicBezTo>
                    <a:pt x="164" y="1631"/>
                    <a:pt x="275" y="2747"/>
                    <a:pt x="275" y="2747"/>
                  </a:cubicBezTo>
                  <a:lnTo>
                    <a:pt x="1901" y="2747"/>
                  </a:lnTo>
                  <a:cubicBezTo>
                    <a:pt x="1901" y="2747"/>
                    <a:pt x="1965" y="1585"/>
                    <a:pt x="2048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493;p46"/>
            <p:cNvSpPr/>
            <p:nvPr/>
          </p:nvSpPr>
          <p:spPr>
            <a:xfrm>
              <a:off x="2297240" y="3541860"/>
              <a:ext cx="114039" cy="149669"/>
            </a:xfrm>
            <a:custGeom>
              <a:avLst/>
              <a:gdLst/>
              <a:ahLst/>
              <a:cxnLst/>
              <a:rect l="l" t="t" r="r" b="b"/>
              <a:pathLst>
                <a:path w="2935" h="3852" extrusionOk="0">
                  <a:moveTo>
                    <a:pt x="1842" y="0"/>
                  </a:moveTo>
                  <a:cubicBezTo>
                    <a:pt x="1714" y="0"/>
                    <a:pt x="1627" y="11"/>
                    <a:pt x="1627" y="11"/>
                  </a:cubicBezTo>
                  <a:lnTo>
                    <a:pt x="1" y="11"/>
                  </a:lnTo>
                  <a:cubicBezTo>
                    <a:pt x="1" y="11"/>
                    <a:pt x="491" y="2199"/>
                    <a:pt x="752" y="2824"/>
                  </a:cubicBezTo>
                  <a:cubicBezTo>
                    <a:pt x="999" y="3427"/>
                    <a:pt x="1511" y="3851"/>
                    <a:pt x="1746" y="3851"/>
                  </a:cubicBezTo>
                  <a:cubicBezTo>
                    <a:pt x="1756" y="3851"/>
                    <a:pt x="1765" y="3851"/>
                    <a:pt x="1774" y="3849"/>
                  </a:cubicBezTo>
                  <a:cubicBezTo>
                    <a:pt x="1991" y="3813"/>
                    <a:pt x="1801" y="1288"/>
                    <a:pt x="1971" y="1214"/>
                  </a:cubicBezTo>
                  <a:cubicBezTo>
                    <a:pt x="1980" y="1210"/>
                    <a:pt x="1989" y="1208"/>
                    <a:pt x="1998" y="1208"/>
                  </a:cubicBezTo>
                  <a:cubicBezTo>
                    <a:pt x="2176" y="1208"/>
                    <a:pt x="2493" y="1883"/>
                    <a:pt x="2616" y="2029"/>
                  </a:cubicBezTo>
                  <a:cubicBezTo>
                    <a:pt x="2628" y="2042"/>
                    <a:pt x="2640" y="2048"/>
                    <a:pt x="2652" y="2048"/>
                  </a:cubicBezTo>
                  <a:cubicBezTo>
                    <a:pt x="2781" y="2048"/>
                    <a:pt x="2934" y="1354"/>
                    <a:pt x="2864" y="642"/>
                  </a:cubicBezTo>
                  <a:cubicBezTo>
                    <a:pt x="2808" y="77"/>
                    <a:pt x="2181" y="0"/>
                    <a:pt x="184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494;p46"/>
            <p:cNvSpPr/>
            <p:nvPr/>
          </p:nvSpPr>
          <p:spPr>
            <a:xfrm>
              <a:off x="2176400" y="2541020"/>
              <a:ext cx="274433" cy="334347"/>
            </a:xfrm>
            <a:custGeom>
              <a:avLst/>
              <a:gdLst/>
              <a:ahLst/>
              <a:cxnLst/>
              <a:rect l="l" t="t" r="r" b="b"/>
              <a:pathLst>
                <a:path w="7063" h="8605" extrusionOk="0">
                  <a:moveTo>
                    <a:pt x="3822" y="0"/>
                  </a:moveTo>
                  <a:cubicBezTo>
                    <a:pt x="3794" y="0"/>
                    <a:pt x="3779" y="1"/>
                    <a:pt x="3779" y="1"/>
                  </a:cubicBezTo>
                  <a:cubicBezTo>
                    <a:pt x="3779" y="1"/>
                    <a:pt x="2449" y="5"/>
                    <a:pt x="1226" y="1635"/>
                  </a:cubicBezTo>
                  <a:cubicBezTo>
                    <a:pt x="0" y="3268"/>
                    <a:pt x="692" y="8604"/>
                    <a:pt x="692" y="8604"/>
                  </a:cubicBezTo>
                  <a:lnTo>
                    <a:pt x="6796" y="8196"/>
                  </a:lnTo>
                  <a:cubicBezTo>
                    <a:pt x="6796" y="8196"/>
                    <a:pt x="7063" y="7445"/>
                    <a:pt x="6779" y="3646"/>
                  </a:cubicBezTo>
                  <a:cubicBezTo>
                    <a:pt x="6513" y="131"/>
                    <a:pt x="4170" y="0"/>
                    <a:pt x="3822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495;p46"/>
            <p:cNvSpPr/>
            <p:nvPr/>
          </p:nvSpPr>
          <p:spPr>
            <a:xfrm>
              <a:off x="3033395" y="2893595"/>
              <a:ext cx="73009" cy="1199998"/>
            </a:xfrm>
            <a:custGeom>
              <a:avLst/>
              <a:gdLst/>
              <a:ahLst/>
              <a:cxnLst/>
              <a:rect l="l" t="t" r="r" b="b"/>
              <a:pathLst>
                <a:path w="1879" h="30884" extrusionOk="0">
                  <a:moveTo>
                    <a:pt x="0" y="1"/>
                  </a:moveTo>
                  <a:lnTo>
                    <a:pt x="0" y="30884"/>
                  </a:lnTo>
                  <a:lnTo>
                    <a:pt x="939" y="30884"/>
                  </a:lnTo>
                  <a:lnTo>
                    <a:pt x="18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496;p46"/>
            <p:cNvSpPr/>
            <p:nvPr/>
          </p:nvSpPr>
          <p:spPr>
            <a:xfrm>
              <a:off x="5144333" y="2893595"/>
              <a:ext cx="73009" cy="1199998"/>
            </a:xfrm>
            <a:custGeom>
              <a:avLst/>
              <a:gdLst/>
              <a:ahLst/>
              <a:cxnLst/>
              <a:rect l="l" t="t" r="r" b="b"/>
              <a:pathLst>
                <a:path w="1879" h="30884" extrusionOk="0">
                  <a:moveTo>
                    <a:pt x="0" y="1"/>
                  </a:moveTo>
                  <a:lnTo>
                    <a:pt x="0" y="30406"/>
                  </a:lnTo>
                  <a:cubicBezTo>
                    <a:pt x="0" y="30670"/>
                    <a:pt x="214" y="30884"/>
                    <a:pt x="478" y="30884"/>
                  </a:cubicBezTo>
                  <a:cubicBezTo>
                    <a:pt x="735" y="30884"/>
                    <a:pt x="946" y="30676"/>
                    <a:pt x="953" y="30419"/>
                  </a:cubicBezTo>
                  <a:lnTo>
                    <a:pt x="18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497;p46"/>
            <p:cNvSpPr/>
            <p:nvPr/>
          </p:nvSpPr>
          <p:spPr>
            <a:xfrm>
              <a:off x="4078490" y="2958134"/>
              <a:ext cx="73009" cy="1199998"/>
            </a:xfrm>
            <a:custGeom>
              <a:avLst/>
              <a:gdLst/>
              <a:ahLst/>
              <a:cxnLst/>
              <a:rect l="l" t="t" r="r" b="b"/>
              <a:pathLst>
                <a:path w="1879" h="30884" extrusionOk="0">
                  <a:moveTo>
                    <a:pt x="0" y="0"/>
                  </a:moveTo>
                  <a:lnTo>
                    <a:pt x="0" y="30405"/>
                  </a:lnTo>
                  <a:cubicBezTo>
                    <a:pt x="0" y="30669"/>
                    <a:pt x="214" y="30883"/>
                    <a:pt x="475" y="30883"/>
                  </a:cubicBezTo>
                  <a:cubicBezTo>
                    <a:pt x="731" y="30883"/>
                    <a:pt x="942" y="30676"/>
                    <a:pt x="952" y="30418"/>
                  </a:cubicBezTo>
                  <a:lnTo>
                    <a:pt x="18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498;p46"/>
            <p:cNvSpPr/>
            <p:nvPr/>
          </p:nvSpPr>
          <p:spPr>
            <a:xfrm>
              <a:off x="2998231" y="2802246"/>
              <a:ext cx="2233502" cy="304274"/>
            </a:xfrm>
            <a:custGeom>
              <a:avLst/>
              <a:gdLst/>
              <a:ahLst/>
              <a:cxnLst/>
              <a:rect l="l" t="t" r="r" b="b"/>
              <a:pathLst>
                <a:path w="57483" h="7831" extrusionOk="0">
                  <a:moveTo>
                    <a:pt x="28741" y="0"/>
                  </a:moveTo>
                  <a:cubicBezTo>
                    <a:pt x="12866" y="0"/>
                    <a:pt x="0" y="1754"/>
                    <a:pt x="0" y="3915"/>
                  </a:cubicBezTo>
                  <a:cubicBezTo>
                    <a:pt x="0" y="6077"/>
                    <a:pt x="12866" y="7831"/>
                    <a:pt x="28741" y="7831"/>
                  </a:cubicBezTo>
                  <a:cubicBezTo>
                    <a:pt x="44613" y="7831"/>
                    <a:pt x="57482" y="6077"/>
                    <a:pt x="57482" y="3915"/>
                  </a:cubicBezTo>
                  <a:cubicBezTo>
                    <a:pt x="57482" y="1754"/>
                    <a:pt x="44613" y="0"/>
                    <a:pt x="28741" y="0"/>
                  </a:cubicBez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499;p46"/>
            <p:cNvSpPr/>
            <p:nvPr/>
          </p:nvSpPr>
          <p:spPr>
            <a:xfrm>
              <a:off x="2998231" y="2904902"/>
              <a:ext cx="70366" cy="53270"/>
            </a:xfrm>
            <a:custGeom>
              <a:avLst/>
              <a:gdLst/>
              <a:ahLst/>
              <a:cxnLst/>
              <a:rect l="l" t="t" r="r" b="b"/>
              <a:pathLst>
                <a:path w="1811" h="1371" extrusionOk="0">
                  <a:moveTo>
                    <a:pt x="0" y="1"/>
                  </a:moveTo>
                  <a:lnTo>
                    <a:pt x="0" y="1370"/>
                  </a:lnTo>
                  <a:lnTo>
                    <a:pt x="1810" y="1370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500;p46"/>
            <p:cNvSpPr/>
            <p:nvPr/>
          </p:nvSpPr>
          <p:spPr>
            <a:xfrm>
              <a:off x="5161197" y="2904902"/>
              <a:ext cx="70561" cy="53270"/>
            </a:xfrm>
            <a:custGeom>
              <a:avLst/>
              <a:gdLst/>
              <a:ahLst/>
              <a:cxnLst/>
              <a:rect l="l" t="t" r="r" b="b"/>
              <a:pathLst>
                <a:path w="1816" h="1371" extrusionOk="0">
                  <a:moveTo>
                    <a:pt x="1" y="1"/>
                  </a:moveTo>
                  <a:lnTo>
                    <a:pt x="1" y="1370"/>
                  </a:lnTo>
                  <a:lnTo>
                    <a:pt x="1815" y="1370"/>
                  </a:lnTo>
                  <a:lnTo>
                    <a:pt x="1815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501;p46"/>
            <p:cNvSpPr/>
            <p:nvPr/>
          </p:nvSpPr>
          <p:spPr>
            <a:xfrm>
              <a:off x="2998231" y="2752783"/>
              <a:ext cx="2233502" cy="304157"/>
            </a:xfrm>
            <a:custGeom>
              <a:avLst/>
              <a:gdLst/>
              <a:ahLst/>
              <a:cxnLst/>
              <a:rect l="l" t="t" r="r" b="b"/>
              <a:pathLst>
                <a:path w="57483" h="7828" extrusionOk="0">
                  <a:moveTo>
                    <a:pt x="28741" y="0"/>
                  </a:moveTo>
                  <a:cubicBezTo>
                    <a:pt x="12866" y="0"/>
                    <a:pt x="0" y="1754"/>
                    <a:pt x="0" y="3916"/>
                  </a:cubicBezTo>
                  <a:cubicBezTo>
                    <a:pt x="0" y="6077"/>
                    <a:pt x="12866" y="7828"/>
                    <a:pt x="28741" y="7828"/>
                  </a:cubicBezTo>
                  <a:cubicBezTo>
                    <a:pt x="44613" y="7828"/>
                    <a:pt x="57482" y="6077"/>
                    <a:pt x="57482" y="3916"/>
                  </a:cubicBezTo>
                  <a:cubicBezTo>
                    <a:pt x="57482" y="1754"/>
                    <a:pt x="44613" y="0"/>
                    <a:pt x="2874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502;p46"/>
            <p:cNvSpPr/>
            <p:nvPr/>
          </p:nvSpPr>
          <p:spPr>
            <a:xfrm>
              <a:off x="3033395" y="2992405"/>
              <a:ext cx="69240" cy="145162"/>
            </a:xfrm>
            <a:custGeom>
              <a:avLst/>
              <a:gdLst/>
              <a:ahLst/>
              <a:cxnLst/>
              <a:rect l="l" t="t" r="r" b="b"/>
              <a:pathLst>
                <a:path w="1782" h="3736" extrusionOk="0">
                  <a:moveTo>
                    <a:pt x="0" y="0"/>
                  </a:moveTo>
                  <a:lnTo>
                    <a:pt x="1687" y="3735"/>
                  </a:lnTo>
                  <a:lnTo>
                    <a:pt x="1781" y="6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503;p46"/>
            <p:cNvSpPr/>
            <p:nvPr/>
          </p:nvSpPr>
          <p:spPr>
            <a:xfrm>
              <a:off x="4078490" y="3106484"/>
              <a:ext cx="68424" cy="155575"/>
            </a:xfrm>
            <a:custGeom>
              <a:avLst/>
              <a:gdLst/>
              <a:ahLst/>
              <a:cxnLst/>
              <a:rect l="l" t="t" r="r" b="b"/>
              <a:pathLst>
                <a:path w="1761" h="4004" extrusionOk="0">
                  <a:moveTo>
                    <a:pt x="0" y="1"/>
                  </a:moveTo>
                  <a:lnTo>
                    <a:pt x="1638" y="4003"/>
                  </a:lnTo>
                  <a:lnTo>
                    <a:pt x="1761" y="1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504;p46"/>
            <p:cNvSpPr/>
            <p:nvPr/>
          </p:nvSpPr>
          <p:spPr>
            <a:xfrm>
              <a:off x="5144333" y="2980981"/>
              <a:ext cx="70289" cy="216655"/>
            </a:xfrm>
            <a:custGeom>
              <a:avLst/>
              <a:gdLst/>
              <a:ahLst/>
              <a:cxnLst/>
              <a:rect l="l" t="t" r="r" b="b"/>
              <a:pathLst>
                <a:path w="1809" h="5576" extrusionOk="0">
                  <a:moveTo>
                    <a:pt x="1808" y="0"/>
                  </a:moveTo>
                  <a:lnTo>
                    <a:pt x="0" y="836"/>
                  </a:lnTo>
                  <a:lnTo>
                    <a:pt x="1641" y="5576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505;p46"/>
            <p:cNvSpPr/>
            <p:nvPr/>
          </p:nvSpPr>
          <p:spPr>
            <a:xfrm>
              <a:off x="4175201" y="2797816"/>
              <a:ext cx="325993" cy="133078"/>
            </a:xfrm>
            <a:custGeom>
              <a:avLst/>
              <a:gdLst/>
              <a:ahLst/>
              <a:cxnLst/>
              <a:rect l="l" t="t" r="r" b="b"/>
              <a:pathLst>
                <a:path w="8390" h="3425" extrusionOk="0">
                  <a:moveTo>
                    <a:pt x="0" y="0"/>
                  </a:moveTo>
                  <a:lnTo>
                    <a:pt x="40" y="3425"/>
                  </a:lnTo>
                  <a:lnTo>
                    <a:pt x="8389" y="3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506;p46"/>
            <p:cNvSpPr/>
            <p:nvPr/>
          </p:nvSpPr>
          <p:spPr>
            <a:xfrm>
              <a:off x="3683369" y="2835312"/>
              <a:ext cx="642157" cy="102733"/>
            </a:xfrm>
            <a:custGeom>
              <a:avLst/>
              <a:gdLst/>
              <a:ahLst/>
              <a:cxnLst/>
              <a:rect l="l" t="t" r="r" b="b"/>
              <a:pathLst>
                <a:path w="16527" h="2644" extrusionOk="0">
                  <a:moveTo>
                    <a:pt x="5442" y="1"/>
                  </a:moveTo>
                  <a:lnTo>
                    <a:pt x="0" y="2096"/>
                  </a:lnTo>
                  <a:lnTo>
                    <a:pt x="11081" y="2643"/>
                  </a:lnTo>
                  <a:lnTo>
                    <a:pt x="16527" y="519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507;p46"/>
            <p:cNvSpPr/>
            <p:nvPr/>
          </p:nvSpPr>
          <p:spPr>
            <a:xfrm>
              <a:off x="3887787" y="2849455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75" y="1"/>
                  </a:moveTo>
                  <a:cubicBezTo>
                    <a:pt x="264" y="1"/>
                    <a:pt x="255" y="5"/>
                    <a:pt x="244" y="8"/>
                  </a:cubicBezTo>
                  <a:lnTo>
                    <a:pt x="61" y="78"/>
                  </a:lnTo>
                  <a:cubicBezTo>
                    <a:pt x="0" y="101"/>
                    <a:pt x="11" y="175"/>
                    <a:pt x="74" y="178"/>
                  </a:cubicBezTo>
                  <a:lnTo>
                    <a:pt x="688" y="208"/>
                  </a:lnTo>
                  <a:cubicBezTo>
                    <a:pt x="691" y="209"/>
                    <a:pt x="694" y="210"/>
                    <a:pt x="697" y="210"/>
                  </a:cubicBezTo>
                  <a:cubicBezTo>
                    <a:pt x="705" y="210"/>
                    <a:pt x="711" y="208"/>
                    <a:pt x="719" y="205"/>
                  </a:cubicBezTo>
                  <a:lnTo>
                    <a:pt x="906" y="131"/>
                  </a:lnTo>
                  <a:cubicBezTo>
                    <a:pt x="966" y="108"/>
                    <a:pt x="953" y="34"/>
                    <a:pt x="889" y="31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508;p46"/>
            <p:cNvSpPr/>
            <p:nvPr/>
          </p:nvSpPr>
          <p:spPr>
            <a:xfrm>
              <a:off x="3936473" y="2851786"/>
              <a:ext cx="37573" cy="8121"/>
            </a:xfrm>
            <a:custGeom>
              <a:avLst/>
              <a:gdLst/>
              <a:ahLst/>
              <a:cxnLst/>
              <a:rect l="l" t="t" r="r" b="b"/>
              <a:pathLst>
                <a:path w="967" h="209" extrusionOk="0">
                  <a:moveTo>
                    <a:pt x="274" y="1"/>
                  </a:moveTo>
                  <a:cubicBezTo>
                    <a:pt x="264" y="1"/>
                    <a:pt x="254" y="1"/>
                    <a:pt x="244" y="8"/>
                  </a:cubicBezTo>
                  <a:lnTo>
                    <a:pt x="61" y="78"/>
                  </a:lnTo>
                  <a:cubicBezTo>
                    <a:pt x="1" y="101"/>
                    <a:pt x="10" y="175"/>
                    <a:pt x="77" y="178"/>
                  </a:cubicBezTo>
                  <a:lnTo>
                    <a:pt x="689" y="209"/>
                  </a:lnTo>
                  <a:cubicBezTo>
                    <a:pt x="698" y="209"/>
                    <a:pt x="712" y="209"/>
                    <a:pt x="722" y="205"/>
                  </a:cubicBezTo>
                  <a:lnTo>
                    <a:pt x="906" y="132"/>
                  </a:lnTo>
                  <a:cubicBezTo>
                    <a:pt x="966" y="108"/>
                    <a:pt x="956" y="35"/>
                    <a:pt x="889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509;p46"/>
            <p:cNvSpPr/>
            <p:nvPr/>
          </p:nvSpPr>
          <p:spPr>
            <a:xfrm>
              <a:off x="3985159" y="2854079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66" y="1"/>
                  </a:moveTo>
                  <a:cubicBezTo>
                    <a:pt x="258" y="1"/>
                    <a:pt x="251" y="3"/>
                    <a:pt x="244" y="6"/>
                  </a:cubicBezTo>
                  <a:lnTo>
                    <a:pt x="60" y="76"/>
                  </a:lnTo>
                  <a:cubicBezTo>
                    <a:pt x="0" y="99"/>
                    <a:pt x="10" y="176"/>
                    <a:pt x="77" y="179"/>
                  </a:cubicBezTo>
                  <a:lnTo>
                    <a:pt x="688" y="210"/>
                  </a:lnTo>
                  <a:cubicBezTo>
                    <a:pt x="702" y="210"/>
                    <a:pt x="712" y="207"/>
                    <a:pt x="722" y="203"/>
                  </a:cubicBezTo>
                  <a:lnTo>
                    <a:pt x="905" y="133"/>
                  </a:lnTo>
                  <a:cubicBezTo>
                    <a:pt x="965" y="109"/>
                    <a:pt x="956" y="33"/>
                    <a:pt x="888" y="29"/>
                  </a:cubicBezTo>
                  <a:lnTo>
                    <a:pt x="274" y="2"/>
                  </a:lnTo>
                  <a:cubicBezTo>
                    <a:pt x="271" y="1"/>
                    <a:pt x="268" y="1"/>
                    <a:pt x="266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510;p46"/>
            <p:cNvSpPr/>
            <p:nvPr/>
          </p:nvSpPr>
          <p:spPr>
            <a:xfrm>
              <a:off x="4033845" y="2856333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77" y="1"/>
                  </a:moveTo>
                  <a:cubicBezTo>
                    <a:pt x="267" y="1"/>
                    <a:pt x="254" y="4"/>
                    <a:pt x="244" y="8"/>
                  </a:cubicBezTo>
                  <a:lnTo>
                    <a:pt x="64" y="78"/>
                  </a:lnTo>
                  <a:cubicBezTo>
                    <a:pt x="0" y="101"/>
                    <a:pt x="13" y="175"/>
                    <a:pt x="76" y="178"/>
                  </a:cubicBezTo>
                  <a:lnTo>
                    <a:pt x="691" y="209"/>
                  </a:lnTo>
                  <a:cubicBezTo>
                    <a:pt x="694" y="210"/>
                    <a:pt x="697" y="210"/>
                    <a:pt x="700" y="210"/>
                  </a:cubicBezTo>
                  <a:cubicBezTo>
                    <a:pt x="707" y="210"/>
                    <a:pt x="714" y="208"/>
                    <a:pt x="722" y="205"/>
                  </a:cubicBezTo>
                  <a:lnTo>
                    <a:pt x="905" y="132"/>
                  </a:lnTo>
                  <a:cubicBezTo>
                    <a:pt x="966" y="108"/>
                    <a:pt x="955" y="35"/>
                    <a:pt x="892" y="31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511;p46"/>
            <p:cNvSpPr/>
            <p:nvPr/>
          </p:nvSpPr>
          <p:spPr>
            <a:xfrm>
              <a:off x="4082492" y="2858703"/>
              <a:ext cx="37689" cy="8082"/>
            </a:xfrm>
            <a:custGeom>
              <a:avLst/>
              <a:gdLst/>
              <a:ahLst/>
              <a:cxnLst/>
              <a:rect l="l" t="t" r="r" b="b"/>
              <a:pathLst>
                <a:path w="970" h="208" extrusionOk="0">
                  <a:moveTo>
                    <a:pt x="278" y="0"/>
                  </a:moveTo>
                  <a:cubicBezTo>
                    <a:pt x="268" y="0"/>
                    <a:pt x="258" y="0"/>
                    <a:pt x="248" y="3"/>
                  </a:cubicBezTo>
                  <a:lnTo>
                    <a:pt x="64" y="77"/>
                  </a:lnTo>
                  <a:cubicBezTo>
                    <a:pt x="1" y="100"/>
                    <a:pt x="14" y="174"/>
                    <a:pt x="78" y="177"/>
                  </a:cubicBezTo>
                  <a:lnTo>
                    <a:pt x="693" y="208"/>
                  </a:lnTo>
                  <a:cubicBezTo>
                    <a:pt x="702" y="208"/>
                    <a:pt x="713" y="208"/>
                    <a:pt x="722" y="201"/>
                  </a:cubicBezTo>
                  <a:lnTo>
                    <a:pt x="906" y="131"/>
                  </a:lnTo>
                  <a:cubicBezTo>
                    <a:pt x="969" y="108"/>
                    <a:pt x="956" y="31"/>
                    <a:pt x="893" y="31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512;p46"/>
            <p:cNvSpPr/>
            <p:nvPr/>
          </p:nvSpPr>
          <p:spPr>
            <a:xfrm>
              <a:off x="4131333" y="2860956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65" y="1"/>
                  </a:moveTo>
                  <a:cubicBezTo>
                    <a:pt x="258" y="1"/>
                    <a:pt x="251" y="3"/>
                    <a:pt x="244" y="5"/>
                  </a:cubicBezTo>
                  <a:lnTo>
                    <a:pt x="60" y="76"/>
                  </a:lnTo>
                  <a:cubicBezTo>
                    <a:pt x="0" y="99"/>
                    <a:pt x="10" y="176"/>
                    <a:pt x="73" y="179"/>
                  </a:cubicBezTo>
                  <a:lnTo>
                    <a:pt x="688" y="210"/>
                  </a:lnTo>
                  <a:cubicBezTo>
                    <a:pt x="698" y="210"/>
                    <a:pt x="708" y="206"/>
                    <a:pt x="718" y="203"/>
                  </a:cubicBezTo>
                  <a:lnTo>
                    <a:pt x="905" y="133"/>
                  </a:lnTo>
                  <a:cubicBezTo>
                    <a:pt x="965" y="106"/>
                    <a:pt x="952" y="33"/>
                    <a:pt x="888" y="30"/>
                  </a:cubicBezTo>
                  <a:lnTo>
                    <a:pt x="273" y="2"/>
                  </a:lnTo>
                  <a:cubicBezTo>
                    <a:pt x="271" y="1"/>
                    <a:pt x="268" y="1"/>
                    <a:pt x="26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513;p46"/>
            <p:cNvSpPr/>
            <p:nvPr/>
          </p:nvSpPr>
          <p:spPr>
            <a:xfrm>
              <a:off x="4179980" y="2863249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5" y="0"/>
                  </a:moveTo>
                  <a:cubicBezTo>
                    <a:pt x="264" y="0"/>
                    <a:pt x="255" y="0"/>
                    <a:pt x="244" y="7"/>
                  </a:cubicBezTo>
                  <a:lnTo>
                    <a:pt x="61" y="77"/>
                  </a:lnTo>
                  <a:cubicBezTo>
                    <a:pt x="0" y="100"/>
                    <a:pt x="11" y="174"/>
                    <a:pt x="77" y="177"/>
                  </a:cubicBezTo>
                  <a:lnTo>
                    <a:pt x="689" y="207"/>
                  </a:lnTo>
                  <a:cubicBezTo>
                    <a:pt x="699" y="207"/>
                    <a:pt x="712" y="207"/>
                    <a:pt x="719" y="204"/>
                  </a:cubicBezTo>
                  <a:lnTo>
                    <a:pt x="906" y="131"/>
                  </a:lnTo>
                  <a:cubicBezTo>
                    <a:pt x="966" y="107"/>
                    <a:pt x="956" y="34"/>
                    <a:pt x="890" y="31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514;p46"/>
            <p:cNvSpPr/>
            <p:nvPr/>
          </p:nvSpPr>
          <p:spPr>
            <a:xfrm>
              <a:off x="3851574" y="2866590"/>
              <a:ext cx="37689" cy="8121"/>
            </a:xfrm>
            <a:custGeom>
              <a:avLst/>
              <a:gdLst/>
              <a:ahLst/>
              <a:cxnLst/>
              <a:rect l="l" t="t" r="r" b="b"/>
              <a:pathLst>
                <a:path w="970" h="209" extrusionOk="0">
                  <a:moveTo>
                    <a:pt x="277" y="1"/>
                  </a:moveTo>
                  <a:cubicBezTo>
                    <a:pt x="268" y="1"/>
                    <a:pt x="257" y="1"/>
                    <a:pt x="248" y="5"/>
                  </a:cubicBezTo>
                  <a:lnTo>
                    <a:pt x="64" y="78"/>
                  </a:lnTo>
                  <a:cubicBezTo>
                    <a:pt x="1" y="101"/>
                    <a:pt x="14" y="175"/>
                    <a:pt x="77" y="178"/>
                  </a:cubicBezTo>
                  <a:lnTo>
                    <a:pt x="692" y="208"/>
                  </a:lnTo>
                  <a:cubicBezTo>
                    <a:pt x="702" y="208"/>
                    <a:pt x="712" y="208"/>
                    <a:pt x="722" y="205"/>
                  </a:cubicBezTo>
                  <a:lnTo>
                    <a:pt x="906" y="131"/>
                  </a:lnTo>
                  <a:cubicBezTo>
                    <a:pt x="969" y="108"/>
                    <a:pt x="956" y="34"/>
                    <a:pt x="892" y="31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515;p46"/>
            <p:cNvSpPr/>
            <p:nvPr/>
          </p:nvSpPr>
          <p:spPr>
            <a:xfrm>
              <a:off x="3900376" y="2868883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66" y="1"/>
                  </a:moveTo>
                  <a:cubicBezTo>
                    <a:pt x="259" y="1"/>
                    <a:pt x="252" y="3"/>
                    <a:pt x="244" y="6"/>
                  </a:cubicBezTo>
                  <a:lnTo>
                    <a:pt x="61" y="76"/>
                  </a:lnTo>
                  <a:cubicBezTo>
                    <a:pt x="0" y="99"/>
                    <a:pt x="11" y="176"/>
                    <a:pt x="77" y="179"/>
                  </a:cubicBezTo>
                  <a:lnTo>
                    <a:pt x="689" y="210"/>
                  </a:lnTo>
                  <a:cubicBezTo>
                    <a:pt x="699" y="210"/>
                    <a:pt x="709" y="206"/>
                    <a:pt x="719" y="202"/>
                  </a:cubicBezTo>
                  <a:lnTo>
                    <a:pt x="906" y="133"/>
                  </a:lnTo>
                  <a:cubicBezTo>
                    <a:pt x="966" y="106"/>
                    <a:pt x="956" y="32"/>
                    <a:pt x="890" y="29"/>
                  </a:cubicBezTo>
                  <a:lnTo>
                    <a:pt x="275" y="2"/>
                  </a:lnTo>
                  <a:cubicBezTo>
                    <a:pt x="272" y="1"/>
                    <a:pt x="269" y="1"/>
                    <a:pt x="266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516;p46"/>
            <p:cNvSpPr/>
            <p:nvPr/>
          </p:nvSpPr>
          <p:spPr>
            <a:xfrm>
              <a:off x="3949062" y="2871137"/>
              <a:ext cx="37534" cy="8121"/>
            </a:xfrm>
            <a:custGeom>
              <a:avLst/>
              <a:gdLst/>
              <a:ahLst/>
              <a:cxnLst/>
              <a:rect l="l" t="t" r="r" b="b"/>
              <a:pathLst>
                <a:path w="966" h="209" extrusionOk="0">
                  <a:moveTo>
                    <a:pt x="274" y="1"/>
                  </a:moveTo>
                  <a:cubicBezTo>
                    <a:pt x="264" y="1"/>
                    <a:pt x="254" y="4"/>
                    <a:pt x="244" y="8"/>
                  </a:cubicBezTo>
                  <a:lnTo>
                    <a:pt x="61" y="78"/>
                  </a:lnTo>
                  <a:cubicBezTo>
                    <a:pt x="1" y="101"/>
                    <a:pt x="10" y="175"/>
                    <a:pt x="78" y="178"/>
                  </a:cubicBezTo>
                  <a:lnTo>
                    <a:pt x="689" y="208"/>
                  </a:lnTo>
                  <a:cubicBezTo>
                    <a:pt x="699" y="208"/>
                    <a:pt x="712" y="208"/>
                    <a:pt x="722" y="204"/>
                  </a:cubicBezTo>
                  <a:lnTo>
                    <a:pt x="906" y="132"/>
                  </a:lnTo>
                  <a:cubicBezTo>
                    <a:pt x="966" y="108"/>
                    <a:pt x="956" y="35"/>
                    <a:pt x="889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517;p46"/>
            <p:cNvSpPr/>
            <p:nvPr/>
          </p:nvSpPr>
          <p:spPr>
            <a:xfrm>
              <a:off x="3997709" y="2873468"/>
              <a:ext cx="37573" cy="8121"/>
            </a:xfrm>
            <a:custGeom>
              <a:avLst/>
              <a:gdLst/>
              <a:ahLst/>
              <a:cxnLst/>
              <a:rect l="l" t="t" r="r" b="b"/>
              <a:pathLst>
                <a:path w="967" h="209" extrusionOk="0">
                  <a:moveTo>
                    <a:pt x="275" y="1"/>
                  </a:moveTo>
                  <a:cubicBezTo>
                    <a:pt x="265" y="1"/>
                    <a:pt x="255" y="1"/>
                    <a:pt x="245" y="4"/>
                  </a:cubicBezTo>
                  <a:lnTo>
                    <a:pt x="61" y="75"/>
                  </a:lnTo>
                  <a:cubicBezTo>
                    <a:pt x="1" y="101"/>
                    <a:pt x="11" y="175"/>
                    <a:pt x="78" y="178"/>
                  </a:cubicBezTo>
                  <a:lnTo>
                    <a:pt x="690" y="209"/>
                  </a:lnTo>
                  <a:cubicBezTo>
                    <a:pt x="703" y="209"/>
                    <a:pt x="713" y="209"/>
                    <a:pt x="723" y="201"/>
                  </a:cubicBezTo>
                  <a:lnTo>
                    <a:pt x="906" y="132"/>
                  </a:lnTo>
                  <a:cubicBezTo>
                    <a:pt x="966" y="108"/>
                    <a:pt x="957" y="31"/>
                    <a:pt x="890" y="28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518;p46"/>
            <p:cNvSpPr/>
            <p:nvPr/>
          </p:nvSpPr>
          <p:spPr>
            <a:xfrm>
              <a:off x="4046434" y="2875683"/>
              <a:ext cx="37650" cy="8237"/>
            </a:xfrm>
            <a:custGeom>
              <a:avLst/>
              <a:gdLst/>
              <a:ahLst/>
              <a:cxnLst/>
              <a:rect l="l" t="t" r="r" b="b"/>
              <a:pathLst>
                <a:path w="969" h="212" extrusionOk="0">
                  <a:moveTo>
                    <a:pt x="278" y="1"/>
                  </a:moveTo>
                  <a:cubicBezTo>
                    <a:pt x="267" y="1"/>
                    <a:pt x="254" y="4"/>
                    <a:pt x="244" y="7"/>
                  </a:cubicBezTo>
                  <a:lnTo>
                    <a:pt x="64" y="78"/>
                  </a:lnTo>
                  <a:cubicBezTo>
                    <a:pt x="0" y="101"/>
                    <a:pt x="13" y="178"/>
                    <a:pt x="77" y="178"/>
                  </a:cubicBezTo>
                  <a:lnTo>
                    <a:pt x="691" y="212"/>
                  </a:lnTo>
                  <a:cubicBezTo>
                    <a:pt x="702" y="212"/>
                    <a:pt x="711" y="208"/>
                    <a:pt x="722" y="205"/>
                  </a:cubicBezTo>
                  <a:lnTo>
                    <a:pt x="905" y="132"/>
                  </a:lnTo>
                  <a:cubicBezTo>
                    <a:pt x="969" y="108"/>
                    <a:pt x="955" y="35"/>
                    <a:pt x="892" y="31"/>
                  </a:cubicBezTo>
                  <a:lnTo>
                    <a:pt x="2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519;p46"/>
            <p:cNvSpPr/>
            <p:nvPr/>
          </p:nvSpPr>
          <p:spPr>
            <a:xfrm>
              <a:off x="4095081" y="2878053"/>
              <a:ext cx="37689" cy="8043"/>
            </a:xfrm>
            <a:custGeom>
              <a:avLst/>
              <a:gdLst/>
              <a:ahLst/>
              <a:cxnLst/>
              <a:rect l="l" t="t" r="r" b="b"/>
              <a:pathLst>
                <a:path w="970" h="207" extrusionOk="0">
                  <a:moveTo>
                    <a:pt x="278" y="0"/>
                  </a:moveTo>
                  <a:cubicBezTo>
                    <a:pt x="268" y="0"/>
                    <a:pt x="258" y="0"/>
                    <a:pt x="248" y="6"/>
                  </a:cubicBezTo>
                  <a:lnTo>
                    <a:pt x="64" y="77"/>
                  </a:lnTo>
                  <a:cubicBezTo>
                    <a:pt x="1" y="100"/>
                    <a:pt x="14" y="174"/>
                    <a:pt x="78" y="177"/>
                  </a:cubicBezTo>
                  <a:lnTo>
                    <a:pt x="693" y="207"/>
                  </a:lnTo>
                  <a:cubicBezTo>
                    <a:pt x="702" y="207"/>
                    <a:pt x="713" y="207"/>
                    <a:pt x="722" y="204"/>
                  </a:cubicBezTo>
                  <a:lnTo>
                    <a:pt x="906" y="131"/>
                  </a:lnTo>
                  <a:cubicBezTo>
                    <a:pt x="970" y="107"/>
                    <a:pt x="956" y="34"/>
                    <a:pt x="893" y="30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520;p46"/>
            <p:cNvSpPr/>
            <p:nvPr/>
          </p:nvSpPr>
          <p:spPr>
            <a:xfrm>
              <a:off x="4143922" y="2880384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4" y="0"/>
                  </a:moveTo>
                  <a:cubicBezTo>
                    <a:pt x="264" y="0"/>
                    <a:pt x="254" y="0"/>
                    <a:pt x="244" y="3"/>
                  </a:cubicBezTo>
                  <a:lnTo>
                    <a:pt x="60" y="74"/>
                  </a:lnTo>
                  <a:cubicBezTo>
                    <a:pt x="0" y="97"/>
                    <a:pt x="10" y="174"/>
                    <a:pt x="74" y="177"/>
                  </a:cubicBezTo>
                  <a:lnTo>
                    <a:pt x="688" y="207"/>
                  </a:lnTo>
                  <a:cubicBezTo>
                    <a:pt x="698" y="207"/>
                    <a:pt x="708" y="204"/>
                    <a:pt x="718" y="201"/>
                  </a:cubicBezTo>
                  <a:lnTo>
                    <a:pt x="905" y="131"/>
                  </a:lnTo>
                  <a:cubicBezTo>
                    <a:pt x="965" y="107"/>
                    <a:pt x="956" y="31"/>
                    <a:pt x="888" y="27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521;p46"/>
            <p:cNvSpPr/>
            <p:nvPr/>
          </p:nvSpPr>
          <p:spPr>
            <a:xfrm>
              <a:off x="3811864" y="2883493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4" y="0"/>
                  </a:moveTo>
                  <a:cubicBezTo>
                    <a:pt x="264" y="0"/>
                    <a:pt x="254" y="4"/>
                    <a:pt x="244" y="7"/>
                  </a:cubicBezTo>
                  <a:lnTo>
                    <a:pt x="61" y="77"/>
                  </a:lnTo>
                  <a:cubicBezTo>
                    <a:pt x="0" y="101"/>
                    <a:pt x="10" y="174"/>
                    <a:pt x="77" y="178"/>
                  </a:cubicBezTo>
                  <a:lnTo>
                    <a:pt x="688" y="207"/>
                  </a:lnTo>
                  <a:cubicBezTo>
                    <a:pt x="698" y="207"/>
                    <a:pt x="712" y="207"/>
                    <a:pt x="722" y="204"/>
                  </a:cubicBezTo>
                  <a:lnTo>
                    <a:pt x="906" y="131"/>
                  </a:lnTo>
                  <a:cubicBezTo>
                    <a:pt x="966" y="107"/>
                    <a:pt x="955" y="34"/>
                    <a:pt x="889" y="31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522;p46"/>
            <p:cNvSpPr/>
            <p:nvPr/>
          </p:nvSpPr>
          <p:spPr>
            <a:xfrm>
              <a:off x="3860511" y="2885824"/>
              <a:ext cx="37573" cy="8082"/>
            </a:xfrm>
            <a:custGeom>
              <a:avLst/>
              <a:gdLst/>
              <a:ahLst/>
              <a:cxnLst/>
              <a:rect l="l" t="t" r="r" b="b"/>
              <a:pathLst>
                <a:path w="967" h="208" extrusionOk="0">
                  <a:moveTo>
                    <a:pt x="278" y="0"/>
                  </a:moveTo>
                  <a:cubicBezTo>
                    <a:pt x="265" y="0"/>
                    <a:pt x="255" y="0"/>
                    <a:pt x="245" y="4"/>
                  </a:cubicBezTo>
                  <a:lnTo>
                    <a:pt x="61" y="74"/>
                  </a:lnTo>
                  <a:cubicBezTo>
                    <a:pt x="1" y="97"/>
                    <a:pt x="11" y="174"/>
                    <a:pt x="78" y="178"/>
                  </a:cubicBezTo>
                  <a:lnTo>
                    <a:pt x="689" y="207"/>
                  </a:lnTo>
                  <a:cubicBezTo>
                    <a:pt x="702" y="207"/>
                    <a:pt x="713" y="204"/>
                    <a:pt x="723" y="201"/>
                  </a:cubicBezTo>
                  <a:lnTo>
                    <a:pt x="906" y="131"/>
                  </a:lnTo>
                  <a:cubicBezTo>
                    <a:pt x="966" y="107"/>
                    <a:pt x="957" y="31"/>
                    <a:pt x="889" y="27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523;p46"/>
            <p:cNvSpPr/>
            <p:nvPr/>
          </p:nvSpPr>
          <p:spPr>
            <a:xfrm>
              <a:off x="3909236" y="2888039"/>
              <a:ext cx="37650" cy="8121"/>
            </a:xfrm>
            <a:custGeom>
              <a:avLst/>
              <a:gdLst/>
              <a:ahLst/>
              <a:cxnLst/>
              <a:rect l="l" t="t" r="r" b="b"/>
              <a:pathLst>
                <a:path w="969" h="209" extrusionOk="0">
                  <a:moveTo>
                    <a:pt x="277" y="0"/>
                  </a:moveTo>
                  <a:cubicBezTo>
                    <a:pt x="267" y="0"/>
                    <a:pt x="253" y="4"/>
                    <a:pt x="244" y="7"/>
                  </a:cubicBezTo>
                  <a:lnTo>
                    <a:pt x="63" y="77"/>
                  </a:lnTo>
                  <a:cubicBezTo>
                    <a:pt x="0" y="101"/>
                    <a:pt x="13" y="174"/>
                    <a:pt x="76" y="178"/>
                  </a:cubicBezTo>
                  <a:lnTo>
                    <a:pt x="691" y="207"/>
                  </a:lnTo>
                  <a:cubicBezTo>
                    <a:pt x="694" y="208"/>
                    <a:pt x="697" y="209"/>
                    <a:pt x="700" y="209"/>
                  </a:cubicBezTo>
                  <a:cubicBezTo>
                    <a:pt x="707" y="209"/>
                    <a:pt x="714" y="206"/>
                    <a:pt x="722" y="204"/>
                  </a:cubicBezTo>
                  <a:lnTo>
                    <a:pt x="905" y="130"/>
                  </a:lnTo>
                  <a:cubicBezTo>
                    <a:pt x="969" y="107"/>
                    <a:pt x="955" y="34"/>
                    <a:pt x="892" y="30"/>
                  </a:cubicBezTo>
                  <a:lnTo>
                    <a:pt x="277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524;p46"/>
            <p:cNvSpPr/>
            <p:nvPr/>
          </p:nvSpPr>
          <p:spPr>
            <a:xfrm>
              <a:off x="3957999" y="2890370"/>
              <a:ext cx="37573" cy="8082"/>
            </a:xfrm>
            <a:custGeom>
              <a:avLst/>
              <a:gdLst/>
              <a:ahLst/>
              <a:cxnLst/>
              <a:rect l="l" t="t" r="r" b="b"/>
              <a:pathLst>
                <a:path w="967" h="208" extrusionOk="0">
                  <a:moveTo>
                    <a:pt x="275" y="1"/>
                  </a:moveTo>
                  <a:cubicBezTo>
                    <a:pt x="264" y="1"/>
                    <a:pt x="255" y="1"/>
                    <a:pt x="244" y="7"/>
                  </a:cubicBezTo>
                  <a:lnTo>
                    <a:pt x="61" y="78"/>
                  </a:lnTo>
                  <a:cubicBezTo>
                    <a:pt x="1" y="101"/>
                    <a:pt x="11" y="175"/>
                    <a:pt x="74" y="178"/>
                  </a:cubicBezTo>
                  <a:lnTo>
                    <a:pt x="689" y="207"/>
                  </a:lnTo>
                  <a:cubicBezTo>
                    <a:pt x="699" y="207"/>
                    <a:pt x="709" y="207"/>
                    <a:pt x="719" y="204"/>
                  </a:cubicBezTo>
                  <a:lnTo>
                    <a:pt x="903" y="130"/>
                  </a:lnTo>
                  <a:cubicBezTo>
                    <a:pt x="966" y="107"/>
                    <a:pt x="953" y="34"/>
                    <a:pt x="890" y="30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525;p46"/>
            <p:cNvSpPr/>
            <p:nvPr/>
          </p:nvSpPr>
          <p:spPr>
            <a:xfrm>
              <a:off x="3871662" y="2906340"/>
              <a:ext cx="126395" cy="12278"/>
            </a:xfrm>
            <a:custGeom>
              <a:avLst/>
              <a:gdLst/>
              <a:ahLst/>
              <a:cxnLst/>
              <a:rect l="l" t="t" r="r" b="b"/>
              <a:pathLst>
                <a:path w="3253" h="316" extrusionOk="0">
                  <a:moveTo>
                    <a:pt x="278" y="0"/>
                  </a:moveTo>
                  <a:cubicBezTo>
                    <a:pt x="269" y="0"/>
                    <a:pt x="258" y="4"/>
                    <a:pt x="249" y="7"/>
                  </a:cubicBezTo>
                  <a:lnTo>
                    <a:pt x="65" y="77"/>
                  </a:lnTo>
                  <a:cubicBezTo>
                    <a:pt x="1" y="100"/>
                    <a:pt x="15" y="174"/>
                    <a:pt x="78" y="177"/>
                  </a:cubicBezTo>
                  <a:lnTo>
                    <a:pt x="2975" y="314"/>
                  </a:lnTo>
                  <a:cubicBezTo>
                    <a:pt x="2979" y="315"/>
                    <a:pt x="2982" y="316"/>
                    <a:pt x="2985" y="316"/>
                  </a:cubicBezTo>
                  <a:cubicBezTo>
                    <a:pt x="2994" y="316"/>
                    <a:pt x="3001" y="313"/>
                    <a:pt x="3008" y="311"/>
                  </a:cubicBezTo>
                  <a:lnTo>
                    <a:pt x="3192" y="237"/>
                  </a:lnTo>
                  <a:cubicBezTo>
                    <a:pt x="3252" y="214"/>
                    <a:pt x="3242" y="140"/>
                    <a:pt x="3175" y="137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526;p46"/>
            <p:cNvSpPr/>
            <p:nvPr/>
          </p:nvSpPr>
          <p:spPr>
            <a:xfrm>
              <a:off x="4006685" y="2892662"/>
              <a:ext cx="37573" cy="8121"/>
            </a:xfrm>
            <a:custGeom>
              <a:avLst/>
              <a:gdLst/>
              <a:ahLst/>
              <a:cxnLst/>
              <a:rect l="l" t="t" r="r" b="b"/>
              <a:pathLst>
                <a:path w="967" h="209" extrusionOk="0">
                  <a:moveTo>
                    <a:pt x="266" y="0"/>
                  </a:moveTo>
                  <a:cubicBezTo>
                    <a:pt x="259" y="0"/>
                    <a:pt x="251" y="3"/>
                    <a:pt x="245" y="5"/>
                  </a:cubicBezTo>
                  <a:lnTo>
                    <a:pt x="61" y="75"/>
                  </a:lnTo>
                  <a:cubicBezTo>
                    <a:pt x="1" y="99"/>
                    <a:pt x="11" y="176"/>
                    <a:pt x="78" y="179"/>
                  </a:cubicBezTo>
                  <a:lnTo>
                    <a:pt x="689" y="209"/>
                  </a:lnTo>
                  <a:cubicBezTo>
                    <a:pt x="699" y="209"/>
                    <a:pt x="709" y="205"/>
                    <a:pt x="719" y="202"/>
                  </a:cubicBezTo>
                  <a:lnTo>
                    <a:pt x="906" y="132"/>
                  </a:lnTo>
                  <a:cubicBezTo>
                    <a:pt x="966" y="108"/>
                    <a:pt x="956" y="31"/>
                    <a:pt x="889" y="28"/>
                  </a:cubicBezTo>
                  <a:lnTo>
                    <a:pt x="274" y="2"/>
                  </a:lnTo>
                  <a:cubicBezTo>
                    <a:pt x="272" y="1"/>
                    <a:pt x="269" y="0"/>
                    <a:pt x="26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527;p46"/>
            <p:cNvSpPr/>
            <p:nvPr/>
          </p:nvSpPr>
          <p:spPr>
            <a:xfrm>
              <a:off x="4055371" y="2894916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5" y="1"/>
                  </a:moveTo>
                  <a:cubicBezTo>
                    <a:pt x="264" y="1"/>
                    <a:pt x="254" y="4"/>
                    <a:pt x="244" y="7"/>
                  </a:cubicBezTo>
                  <a:lnTo>
                    <a:pt x="60" y="78"/>
                  </a:lnTo>
                  <a:cubicBezTo>
                    <a:pt x="0" y="101"/>
                    <a:pt x="11" y="174"/>
                    <a:pt x="77" y="178"/>
                  </a:cubicBezTo>
                  <a:lnTo>
                    <a:pt x="689" y="207"/>
                  </a:lnTo>
                  <a:cubicBezTo>
                    <a:pt x="699" y="207"/>
                    <a:pt x="712" y="207"/>
                    <a:pt x="722" y="204"/>
                  </a:cubicBezTo>
                  <a:lnTo>
                    <a:pt x="906" y="130"/>
                  </a:lnTo>
                  <a:cubicBezTo>
                    <a:pt x="966" y="107"/>
                    <a:pt x="956" y="33"/>
                    <a:pt x="890" y="30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528;p46"/>
            <p:cNvSpPr/>
            <p:nvPr/>
          </p:nvSpPr>
          <p:spPr>
            <a:xfrm>
              <a:off x="4104057" y="2897247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8" y="1"/>
                  </a:moveTo>
                  <a:cubicBezTo>
                    <a:pt x="264" y="1"/>
                    <a:pt x="254" y="1"/>
                    <a:pt x="244" y="4"/>
                  </a:cubicBezTo>
                  <a:lnTo>
                    <a:pt x="61" y="74"/>
                  </a:lnTo>
                  <a:cubicBezTo>
                    <a:pt x="1" y="101"/>
                    <a:pt x="10" y="174"/>
                    <a:pt x="77" y="178"/>
                  </a:cubicBezTo>
                  <a:lnTo>
                    <a:pt x="688" y="208"/>
                  </a:lnTo>
                  <a:cubicBezTo>
                    <a:pt x="702" y="208"/>
                    <a:pt x="712" y="208"/>
                    <a:pt x="722" y="201"/>
                  </a:cubicBezTo>
                  <a:lnTo>
                    <a:pt x="906" y="131"/>
                  </a:lnTo>
                  <a:cubicBezTo>
                    <a:pt x="966" y="107"/>
                    <a:pt x="955" y="30"/>
                    <a:pt x="889" y="30"/>
                  </a:cubicBezTo>
                  <a:lnTo>
                    <a:pt x="2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529;p46"/>
            <p:cNvSpPr/>
            <p:nvPr/>
          </p:nvSpPr>
          <p:spPr>
            <a:xfrm>
              <a:off x="3894548" y="2579953"/>
              <a:ext cx="546146" cy="275521"/>
            </a:xfrm>
            <a:custGeom>
              <a:avLst/>
              <a:gdLst/>
              <a:ahLst/>
              <a:cxnLst/>
              <a:rect l="l" t="t" r="r" b="b"/>
              <a:pathLst>
                <a:path w="14056" h="7091" extrusionOk="0">
                  <a:moveTo>
                    <a:pt x="3333" y="1"/>
                  </a:moveTo>
                  <a:cubicBezTo>
                    <a:pt x="3118" y="1"/>
                    <a:pt x="2917" y="119"/>
                    <a:pt x="2840" y="292"/>
                  </a:cubicBezTo>
                  <a:lnTo>
                    <a:pt x="0" y="6573"/>
                  </a:lnTo>
                  <a:lnTo>
                    <a:pt x="11075" y="7091"/>
                  </a:lnTo>
                  <a:lnTo>
                    <a:pt x="14055" y="506"/>
                  </a:lnTo>
                  <a:lnTo>
                    <a:pt x="3358" y="1"/>
                  </a:lnTo>
                  <a:cubicBezTo>
                    <a:pt x="3349" y="1"/>
                    <a:pt x="3341" y="1"/>
                    <a:pt x="333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530;p46"/>
            <p:cNvSpPr/>
            <p:nvPr/>
          </p:nvSpPr>
          <p:spPr>
            <a:xfrm>
              <a:off x="3907914" y="2606220"/>
              <a:ext cx="520540" cy="219531"/>
            </a:xfrm>
            <a:custGeom>
              <a:avLst/>
              <a:gdLst/>
              <a:ahLst/>
              <a:cxnLst/>
              <a:rect l="l" t="t" r="r" b="b"/>
              <a:pathLst>
                <a:path w="13397" h="5650" extrusionOk="0">
                  <a:moveTo>
                    <a:pt x="2322" y="0"/>
                  </a:moveTo>
                  <a:lnTo>
                    <a:pt x="0" y="5129"/>
                  </a:lnTo>
                  <a:lnTo>
                    <a:pt x="11079" y="5650"/>
                  </a:lnTo>
                  <a:lnTo>
                    <a:pt x="13397" y="522"/>
                  </a:lnTo>
                  <a:lnTo>
                    <a:pt x="2322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531;p46"/>
            <p:cNvSpPr/>
            <p:nvPr/>
          </p:nvSpPr>
          <p:spPr>
            <a:xfrm>
              <a:off x="4319393" y="2599614"/>
              <a:ext cx="137236" cy="269770"/>
            </a:xfrm>
            <a:custGeom>
              <a:avLst/>
              <a:gdLst/>
              <a:ahLst/>
              <a:cxnLst/>
              <a:rect l="l" t="t" r="r" b="b"/>
              <a:pathLst>
                <a:path w="3532" h="6943" extrusionOk="0">
                  <a:moveTo>
                    <a:pt x="3121" y="0"/>
                  </a:moveTo>
                  <a:lnTo>
                    <a:pt x="141" y="6585"/>
                  </a:lnTo>
                  <a:lnTo>
                    <a:pt x="1" y="6942"/>
                  </a:lnTo>
                  <a:lnTo>
                    <a:pt x="469" y="6932"/>
                  </a:lnTo>
                  <a:cubicBezTo>
                    <a:pt x="469" y="6932"/>
                    <a:pt x="3235" y="869"/>
                    <a:pt x="3385" y="518"/>
                  </a:cubicBezTo>
                  <a:cubicBezTo>
                    <a:pt x="3532" y="164"/>
                    <a:pt x="3121" y="0"/>
                    <a:pt x="3121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532;p46"/>
            <p:cNvSpPr/>
            <p:nvPr/>
          </p:nvSpPr>
          <p:spPr>
            <a:xfrm>
              <a:off x="4111323" y="2855439"/>
              <a:ext cx="226292" cy="100634"/>
            </a:xfrm>
            <a:custGeom>
              <a:avLst/>
              <a:gdLst/>
              <a:ahLst/>
              <a:cxnLst/>
              <a:rect l="l" t="t" r="r" b="b"/>
              <a:pathLst>
                <a:path w="5824" h="2590" extrusionOk="0">
                  <a:moveTo>
                    <a:pt x="5496" y="1"/>
                  </a:moveTo>
                  <a:lnTo>
                    <a:pt x="67" y="2125"/>
                  </a:lnTo>
                  <a:lnTo>
                    <a:pt x="0" y="2590"/>
                  </a:lnTo>
                  <a:lnTo>
                    <a:pt x="5824" y="348"/>
                  </a:lnTo>
                  <a:lnTo>
                    <a:pt x="5496" y="1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533;p46"/>
            <p:cNvSpPr/>
            <p:nvPr/>
          </p:nvSpPr>
          <p:spPr>
            <a:xfrm>
              <a:off x="3680494" y="2916714"/>
              <a:ext cx="433583" cy="39360"/>
            </a:xfrm>
            <a:custGeom>
              <a:avLst/>
              <a:gdLst/>
              <a:ahLst/>
              <a:cxnLst/>
              <a:rect l="l" t="t" r="r" b="b"/>
              <a:pathLst>
                <a:path w="11159" h="1013" extrusionOk="0">
                  <a:moveTo>
                    <a:pt x="74" y="1"/>
                  </a:moveTo>
                  <a:lnTo>
                    <a:pt x="0" y="492"/>
                  </a:lnTo>
                  <a:lnTo>
                    <a:pt x="11088" y="1013"/>
                  </a:lnTo>
                  <a:lnTo>
                    <a:pt x="11159" y="522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534;p46"/>
            <p:cNvSpPr/>
            <p:nvPr/>
          </p:nvSpPr>
          <p:spPr>
            <a:xfrm>
              <a:off x="4203643" y="2598177"/>
              <a:ext cx="11035" cy="8859"/>
            </a:xfrm>
            <a:custGeom>
              <a:avLst/>
              <a:gdLst/>
              <a:ahLst/>
              <a:cxnLst/>
              <a:rect l="l" t="t" r="r" b="b"/>
              <a:pathLst>
                <a:path w="284" h="228" extrusionOk="0">
                  <a:moveTo>
                    <a:pt x="149" y="0"/>
                  </a:moveTo>
                  <a:cubicBezTo>
                    <a:pt x="79" y="0"/>
                    <a:pt x="16" y="46"/>
                    <a:pt x="6" y="107"/>
                  </a:cubicBezTo>
                  <a:cubicBezTo>
                    <a:pt x="0" y="170"/>
                    <a:pt x="50" y="224"/>
                    <a:pt x="124" y="227"/>
                  </a:cubicBezTo>
                  <a:cubicBezTo>
                    <a:pt x="126" y="228"/>
                    <a:pt x="128" y="228"/>
                    <a:pt x="130" y="228"/>
                  </a:cubicBezTo>
                  <a:cubicBezTo>
                    <a:pt x="201" y="228"/>
                    <a:pt x="267" y="179"/>
                    <a:pt x="273" y="121"/>
                  </a:cubicBezTo>
                  <a:cubicBezTo>
                    <a:pt x="284" y="57"/>
                    <a:pt x="230" y="4"/>
                    <a:pt x="156" y="1"/>
                  </a:cubicBezTo>
                  <a:cubicBezTo>
                    <a:pt x="154" y="0"/>
                    <a:pt x="152" y="0"/>
                    <a:pt x="14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535;p46"/>
            <p:cNvSpPr/>
            <p:nvPr/>
          </p:nvSpPr>
          <p:spPr>
            <a:xfrm>
              <a:off x="3204204" y="2806908"/>
              <a:ext cx="449047" cy="104792"/>
            </a:xfrm>
            <a:custGeom>
              <a:avLst/>
              <a:gdLst/>
              <a:ahLst/>
              <a:cxnLst/>
              <a:rect l="l" t="t" r="r" b="b"/>
              <a:pathLst>
                <a:path w="11557" h="2697" extrusionOk="0">
                  <a:moveTo>
                    <a:pt x="5887" y="1"/>
                  </a:moveTo>
                  <a:lnTo>
                    <a:pt x="0" y="2135"/>
                  </a:lnTo>
                  <a:lnTo>
                    <a:pt x="5670" y="2696"/>
                  </a:lnTo>
                  <a:lnTo>
                    <a:pt x="11557" y="565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536;p46"/>
            <p:cNvSpPr/>
            <p:nvPr/>
          </p:nvSpPr>
          <p:spPr>
            <a:xfrm>
              <a:off x="3199696" y="2828590"/>
              <a:ext cx="384509" cy="80624"/>
            </a:xfrm>
            <a:custGeom>
              <a:avLst/>
              <a:gdLst/>
              <a:ahLst/>
              <a:cxnLst/>
              <a:rect l="l" t="t" r="r" b="b"/>
              <a:pathLst>
                <a:path w="9896" h="2075" extrusionOk="0">
                  <a:moveTo>
                    <a:pt x="4222" y="1"/>
                  </a:moveTo>
                  <a:lnTo>
                    <a:pt x="0" y="1514"/>
                  </a:lnTo>
                  <a:lnTo>
                    <a:pt x="5669" y="2075"/>
                  </a:lnTo>
                  <a:lnTo>
                    <a:pt x="9895" y="562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537;p46"/>
            <p:cNvSpPr/>
            <p:nvPr/>
          </p:nvSpPr>
          <p:spPr>
            <a:xfrm>
              <a:off x="3199696" y="2823772"/>
              <a:ext cx="384509" cy="80663"/>
            </a:xfrm>
            <a:custGeom>
              <a:avLst/>
              <a:gdLst/>
              <a:ahLst/>
              <a:cxnLst/>
              <a:rect l="l" t="t" r="r" b="b"/>
              <a:pathLst>
                <a:path w="9896" h="2076" extrusionOk="0">
                  <a:moveTo>
                    <a:pt x="4222" y="0"/>
                  </a:moveTo>
                  <a:lnTo>
                    <a:pt x="0" y="1514"/>
                  </a:lnTo>
                  <a:lnTo>
                    <a:pt x="5669" y="2075"/>
                  </a:lnTo>
                  <a:lnTo>
                    <a:pt x="9895" y="562"/>
                  </a:lnTo>
                  <a:lnTo>
                    <a:pt x="4222" y="0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538;p46"/>
            <p:cNvSpPr/>
            <p:nvPr/>
          </p:nvSpPr>
          <p:spPr>
            <a:xfrm>
              <a:off x="3199696" y="2818954"/>
              <a:ext cx="384509" cy="80818"/>
            </a:xfrm>
            <a:custGeom>
              <a:avLst/>
              <a:gdLst/>
              <a:ahLst/>
              <a:cxnLst/>
              <a:rect l="l" t="t" r="r" b="b"/>
              <a:pathLst>
                <a:path w="9896" h="2080" extrusionOk="0">
                  <a:moveTo>
                    <a:pt x="4222" y="1"/>
                  </a:moveTo>
                  <a:lnTo>
                    <a:pt x="0" y="1515"/>
                  </a:lnTo>
                  <a:lnTo>
                    <a:pt x="5669" y="2079"/>
                  </a:lnTo>
                  <a:lnTo>
                    <a:pt x="9895" y="562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539;p46"/>
            <p:cNvSpPr/>
            <p:nvPr/>
          </p:nvSpPr>
          <p:spPr>
            <a:xfrm>
              <a:off x="3280671" y="2831698"/>
              <a:ext cx="89638" cy="34698"/>
            </a:xfrm>
            <a:custGeom>
              <a:avLst/>
              <a:gdLst/>
              <a:ahLst/>
              <a:cxnLst/>
              <a:rect l="l" t="t" r="r" b="b"/>
              <a:pathLst>
                <a:path w="2307" h="893" extrusionOk="0">
                  <a:moveTo>
                    <a:pt x="2222" y="1"/>
                  </a:moveTo>
                  <a:cubicBezTo>
                    <a:pt x="2212" y="1"/>
                    <a:pt x="2206" y="1"/>
                    <a:pt x="2195" y="4"/>
                  </a:cubicBezTo>
                  <a:lnTo>
                    <a:pt x="67" y="766"/>
                  </a:lnTo>
                  <a:cubicBezTo>
                    <a:pt x="1" y="789"/>
                    <a:pt x="17" y="889"/>
                    <a:pt x="87" y="892"/>
                  </a:cubicBezTo>
                  <a:cubicBezTo>
                    <a:pt x="97" y="892"/>
                    <a:pt x="104" y="892"/>
                    <a:pt x="114" y="889"/>
                  </a:cubicBezTo>
                  <a:lnTo>
                    <a:pt x="2239" y="127"/>
                  </a:lnTo>
                  <a:cubicBezTo>
                    <a:pt x="2306" y="104"/>
                    <a:pt x="2292" y="4"/>
                    <a:pt x="2222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540;p46"/>
            <p:cNvSpPr/>
            <p:nvPr/>
          </p:nvSpPr>
          <p:spPr>
            <a:xfrm>
              <a:off x="3303518" y="2835312"/>
              <a:ext cx="89600" cy="34736"/>
            </a:xfrm>
            <a:custGeom>
              <a:avLst/>
              <a:gdLst/>
              <a:ahLst/>
              <a:cxnLst/>
              <a:rect l="l" t="t" r="r" b="b"/>
              <a:pathLst>
                <a:path w="2306" h="894" extrusionOk="0">
                  <a:moveTo>
                    <a:pt x="2222" y="1"/>
                  </a:moveTo>
                  <a:cubicBezTo>
                    <a:pt x="2212" y="1"/>
                    <a:pt x="2206" y="1"/>
                    <a:pt x="2195" y="4"/>
                  </a:cubicBezTo>
                  <a:lnTo>
                    <a:pt x="67" y="766"/>
                  </a:lnTo>
                  <a:cubicBezTo>
                    <a:pt x="1" y="790"/>
                    <a:pt x="17" y="890"/>
                    <a:pt x="87" y="893"/>
                  </a:cubicBezTo>
                  <a:cubicBezTo>
                    <a:pt x="98" y="893"/>
                    <a:pt x="104" y="893"/>
                    <a:pt x="114" y="890"/>
                  </a:cubicBezTo>
                  <a:lnTo>
                    <a:pt x="2239" y="128"/>
                  </a:lnTo>
                  <a:cubicBezTo>
                    <a:pt x="2306" y="104"/>
                    <a:pt x="2292" y="4"/>
                    <a:pt x="2222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541;p46"/>
            <p:cNvSpPr/>
            <p:nvPr/>
          </p:nvSpPr>
          <p:spPr>
            <a:xfrm>
              <a:off x="3333009" y="2835312"/>
              <a:ext cx="89600" cy="34736"/>
            </a:xfrm>
            <a:custGeom>
              <a:avLst/>
              <a:gdLst/>
              <a:ahLst/>
              <a:cxnLst/>
              <a:rect l="l" t="t" r="r" b="b"/>
              <a:pathLst>
                <a:path w="2306" h="894" extrusionOk="0">
                  <a:moveTo>
                    <a:pt x="2222" y="1"/>
                  </a:moveTo>
                  <a:cubicBezTo>
                    <a:pt x="2211" y="1"/>
                    <a:pt x="2202" y="1"/>
                    <a:pt x="2195" y="4"/>
                  </a:cubicBezTo>
                  <a:lnTo>
                    <a:pt x="67" y="766"/>
                  </a:lnTo>
                  <a:cubicBezTo>
                    <a:pt x="0" y="790"/>
                    <a:pt x="13" y="890"/>
                    <a:pt x="87" y="893"/>
                  </a:cubicBezTo>
                  <a:cubicBezTo>
                    <a:pt x="93" y="893"/>
                    <a:pt x="104" y="893"/>
                    <a:pt x="110" y="890"/>
                  </a:cubicBezTo>
                  <a:lnTo>
                    <a:pt x="2238" y="128"/>
                  </a:lnTo>
                  <a:cubicBezTo>
                    <a:pt x="2305" y="104"/>
                    <a:pt x="2292" y="4"/>
                    <a:pt x="2222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542;p46"/>
            <p:cNvSpPr/>
            <p:nvPr/>
          </p:nvSpPr>
          <p:spPr>
            <a:xfrm>
              <a:off x="3358926" y="2838964"/>
              <a:ext cx="89638" cy="34698"/>
            </a:xfrm>
            <a:custGeom>
              <a:avLst/>
              <a:gdLst/>
              <a:ahLst/>
              <a:cxnLst/>
              <a:rect l="l" t="t" r="r" b="b"/>
              <a:pathLst>
                <a:path w="2307" h="893" extrusionOk="0">
                  <a:moveTo>
                    <a:pt x="2220" y="1"/>
                  </a:moveTo>
                  <a:cubicBezTo>
                    <a:pt x="2212" y="1"/>
                    <a:pt x="2203" y="1"/>
                    <a:pt x="2196" y="4"/>
                  </a:cubicBezTo>
                  <a:lnTo>
                    <a:pt x="68" y="765"/>
                  </a:lnTo>
                  <a:cubicBezTo>
                    <a:pt x="1" y="789"/>
                    <a:pt x="15" y="889"/>
                    <a:pt x="88" y="892"/>
                  </a:cubicBezTo>
                  <a:cubicBezTo>
                    <a:pt x="95" y="892"/>
                    <a:pt x="104" y="892"/>
                    <a:pt x="112" y="889"/>
                  </a:cubicBezTo>
                  <a:lnTo>
                    <a:pt x="2240" y="127"/>
                  </a:lnTo>
                  <a:cubicBezTo>
                    <a:pt x="2306" y="104"/>
                    <a:pt x="2293" y="4"/>
                    <a:pt x="2220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543;p46"/>
            <p:cNvSpPr/>
            <p:nvPr/>
          </p:nvSpPr>
          <p:spPr>
            <a:xfrm>
              <a:off x="4655221" y="2837410"/>
              <a:ext cx="214480" cy="51677"/>
            </a:xfrm>
            <a:custGeom>
              <a:avLst/>
              <a:gdLst/>
              <a:ahLst/>
              <a:cxnLst/>
              <a:rect l="l" t="t" r="r" b="b"/>
              <a:pathLst>
                <a:path w="5520" h="1330" extrusionOk="0">
                  <a:moveTo>
                    <a:pt x="2760" y="0"/>
                  </a:moveTo>
                  <a:cubicBezTo>
                    <a:pt x="1236" y="0"/>
                    <a:pt x="0" y="298"/>
                    <a:pt x="0" y="665"/>
                  </a:cubicBezTo>
                  <a:cubicBezTo>
                    <a:pt x="0" y="1032"/>
                    <a:pt x="1236" y="1330"/>
                    <a:pt x="2760" y="1330"/>
                  </a:cubicBezTo>
                  <a:cubicBezTo>
                    <a:pt x="4283" y="1330"/>
                    <a:pt x="5520" y="1032"/>
                    <a:pt x="5520" y="665"/>
                  </a:cubicBezTo>
                  <a:cubicBezTo>
                    <a:pt x="5520" y="298"/>
                    <a:pt x="4283" y="0"/>
                    <a:pt x="276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544;p46"/>
            <p:cNvSpPr/>
            <p:nvPr/>
          </p:nvSpPr>
          <p:spPr>
            <a:xfrm>
              <a:off x="4660039" y="2842617"/>
              <a:ext cx="152040" cy="36757"/>
            </a:xfrm>
            <a:custGeom>
              <a:avLst/>
              <a:gdLst/>
              <a:ahLst/>
              <a:cxnLst/>
              <a:rect l="l" t="t" r="r" b="b"/>
              <a:pathLst>
                <a:path w="3913" h="946" extrusionOk="0">
                  <a:moveTo>
                    <a:pt x="1954" y="0"/>
                  </a:moveTo>
                  <a:cubicBezTo>
                    <a:pt x="875" y="0"/>
                    <a:pt x="0" y="210"/>
                    <a:pt x="0" y="471"/>
                  </a:cubicBezTo>
                  <a:cubicBezTo>
                    <a:pt x="0" y="735"/>
                    <a:pt x="875" y="946"/>
                    <a:pt x="1954" y="946"/>
                  </a:cubicBezTo>
                  <a:cubicBezTo>
                    <a:pt x="3037" y="946"/>
                    <a:pt x="3912" y="735"/>
                    <a:pt x="3912" y="471"/>
                  </a:cubicBezTo>
                  <a:cubicBezTo>
                    <a:pt x="3912" y="210"/>
                    <a:pt x="3037" y="0"/>
                    <a:pt x="1954" y="0"/>
                  </a:cubicBez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545;p46"/>
            <p:cNvSpPr/>
            <p:nvPr/>
          </p:nvSpPr>
          <p:spPr>
            <a:xfrm>
              <a:off x="4660039" y="2716025"/>
              <a:ext cx="152040" cy="144929"/>
            </a:xfrm>
            <a:custGeom>
              <a:avLst/>
              <a:gdLst/>
              <a:ahLst/>
              <a:cxnLst/>
              <a:rect l="l" t="t" r="r" b="b"/>
              <a:pathLst>
                <a:path w="3913" h="3730" extrusionOk="0">
                  <a:moveTo>
                    <a:pt x="0" y="1"/>
                  </a:moveTo>
                  <a:lnTo>
                    <a:pt x="0" y="3729"/>
                  </a:lnTo>
                  <a:lnTo>
                    <a:pt x="3912" y="3729"/>
                  </a:lnTo>
                  <a:lnTo>
                    <a:pt x="3912" y="1"/>
                  </a:ln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546;p46"/>
            <p:cNvSpPr/>
            <p:nvPr/>
          </p:nvSpPr>
          <p:spPr>
            <a:xfrm>
              <a:off x="4660039" y="2697763"/>
              <a:ext cx="152040" cy="36757"/>
            </a:xfrm>
            <a:custGeom>
              <a:avLst/>
              <a:gdLst/>
              <a:ahLst/>
              <a:cxnLst/>
              <a:rect l="l" t="t" r="r" b="b"/>
              <a:pathLst>
                <a:path w="3913" h="946" extrusionOk="0">
                  <a:moveTo>
                    <a:pt x="1954" y="0"/>
                  </a:moveTo>
                  <a:cubicBezTo>
                    <a:pt x="875" y="0"/>
                    <a:pt x="0" y="210"/>
                    <a:pt x="0" y="471"/>
                  </a:cubicBezTo>
                  <a:cubicBezTo>
                    <a:pt x="0" y="731"/>
                    <a:pt x="875" y="945"/>
                    <a:pt x="1954" y="945"/>
                  </a:cubicBezTo>
                  <a:cubicBezTo>
                    <a:pt x="3037" y="945"/>
                    <a:pt x="3912" y="731"/>
                    <a:pt x="3912" y="471"/>
                  </a:cubicBezTo>
                  <a:cubicBezTo>
                    <a:pt x="3912" y="210"/>
                    <a:pt x="3037" y="0"/>
                    <a:pt x="1954" y="0"/>
                  </a:cubicBez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547;p46"/>
            <p:cNvSpPr/>
            <p:nvPr/>
          </p:nvSpPr>
          <p:spPr>
            <a:xfrm>
              <a:off x="4669209" y="2701998"/>
              <a:ext cx="133622" cy="28209"/>
            </a:xfrm>
            <a:custGeom>
              <a:avLst/>
              <a:gdLst/>
              <a:ahLst/>
              <a:cxnLst/>
              <a:rect l="l" t="t" r="r" b="b"/>
              <a:pathLst>
                <a:path w="3439" h="726" extrusionOk="0">
                  <a:moveTo>
                    <a:pt x="1718" y="1"/>
                  </a:moveTo>
                  <a:cubicBezTo>
                    <a:pt x="770" y="1"/>
                    <a:pt x="1" y="164"/>
                    <a:pt x="1" y="362"/>
                  </a:cubicBezTo>
                  <a:cubicBezTo>
                    <a:pt x="1" y="562"/>
                    <a:pt x="770" y="726"/>
                    <a:pt x="1718" y="726"/>
                  </a:cubicBezTo>
                  <a:cubicBezTo>
                    <a:pt x="2667" y="726"/>
                    <a:pt x="3439" y="562"/>
                    <a:pt x="3439" y="362"/>
                  </a:cubicBezTo>
                  <a:cubicBezTo>
                    <a:pt x="3439" y="164"/>
                    <a:pt x="2667" y="1"/>
                    <a:pt x="1718" y="1"/>
                  </a:cubicBez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548;p46"/>
            <p:cNvSpPr/>
            <p:nvPr/>
          </p:nvSpPr>
          <p:spPr>
            <a:xfrm>
              <a:off x="4700021" y="2633613"/>
              <a:ext cx="12356" cy="13016"/>
            </a:xfrm>
            <a:custGeom>
              <a:avLst/>
              <a:gdLst/>
              <a:ahLst/>
              <a:cxnLst/>
              <a:rect l="l" t="t" r="r" b="b"/>
              <a:pathLst>
                <a:path w="318" h="335" extrusionOk="0">
                  <a:moveTo>
                    <a:pt x="160" y="0"/>
                  </a:moveTo>
                  <a:cubicBezTo>
                    <a:pt x="70" y="0"/>
                    <a:pt x="0" y="74"/>
                    <a:pt x="0" y="161"/>
                  </a:cubicBezTo>
                  <a:lnTo>
                    <a:pt x="0" y="334"/>
                  </a:lnTo>
                  <a:lnTo>
                    <a:pt x="318" y="334"/>
                  </a:lnTo>
                  <a:lnTo>
                    <a:pt x="318" y="161"/>
                  </a:lnTo>
                  <a:cubicBezTo>
                    <a:pt x="318" y="74"/>
                    <a:pt x="247" y="0"/>
                    <a:pt x="16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549;p46"/>
            <p:cNvSpPr/>
            <p:nvPr/>
          </p:nvSpPr>
          <p:spPr>
            <a:xfrm>
              <a:off x="4700021" y="2646590"/>
              <a:ext cx="12356" cy="5362"/>
            </a:xfrm>
            <a:custGeom>
              <a:avLst/>
              <a:gdLst/>
              <a:ahLst/>
              <a:cxnLst/>
              <a:rect l="l" t="t" r="r" b="b"/>
              <a:pathLst>
                <a:path w="318" h="138" extrusionOk="0">
                  <a:moveTo>
                    <a:pt x="0" y="0"/>
                  </a:moveTo>
                  <a:lnTo>
                    <a:pt x="0" y="138"/>
                  </a:lnTo>
                  <a:lnTo>
                    <a:pt x="318" y="138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550;p46"/>
            <p:cNvSpPr/>
            <p:nvPr/>
          </p:nvSpPr>
          <p:spPr>
            <a:xfrm>
              <a:off x="4700021" y="2651914"/>
              <a:ext cx="12356" cy="9869"/>
            </a:xfrm>
            <a:custGeom>
              <a:avLst/>
              <a:gdLst/>
              <a:ahLst/>
              <a:cxnLst/>
              <a:rect l="l" t="t" r="r" b="b"/>
              <a:pathLst>
                <a:path w="318" h="254" extrusionOk="0">
                  <a:moveTo>
                    <a:pt x="0" y="1"/>
                  </a:moveTo>
                  <a:lnTo>
                    <a:pt x="0" y="254"/>
                  </a:lnTo>
                  <a:lnTo>
                    <a:pt x="318" y="2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551;p46"/>
            <p:cNvSpPr/>
            <p:nvPr/>
          </p:nvSpPr>
          <p:spPr>
            <a:xfrm>
              <a:off x="4700021" y="2653468"/>
              <a:ext cx="12356" cy="1593"/>
            </a:xfrm>
            <a:custGeom>
              <a:avLst/>
              <a:gdLst/>
              <a:ahLst/>
              <a:cxnLst/>
              <a:rect l="l" t="t" r="r" b="b"/>
              <a:pathLst>
                <a:path w="318" h="41" extrusionOk="0">
                  <a:moveTo>
                    <a:pt x="0" y="1"/>
                  </a:moveTo>
                  <a:lnTo>
                    <a:pt x="0" y="41"/>
                  </a:lnTo>
                  <a:lnTo>
                    <a:pt x="318" y="4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552;p46"/>
            <p:cNvSpPr/>
            <p:nvPr/>
          </p:nvSpPr>
          <p:spPr>
            <a:xfrm>
              <a:off x="4700021" y="2656848"/>
              <a:ext cx="12356" cy="1593"/>
            </a:xfrm>
            <a:custGeom>
              <a:avLst/>
              <a:gdLst/>
              <a:ahLst/>
              <a:cxnLst/>
              <a:rect l="l" t="t" r="r" b="b"/>
              <a:pathLst>
                <a:path w="318" h="41" extrusionOk="0">
                  <a:moveTo>
                    <a:pt x="0" y="0"/>
                  </a:moveTo>
                  <a:lnTo>
                    <a:pt x="0" y="40"/>
                  </a:lnTo>
                  <a:lnTo>
                    <a:pt x="318" y="40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553;p46"/>
            <p:cNvSpPr/>
            <p:nvPr/>
          </p:nvSpPr>
          <p:spPr>
            <a:xfrm>
              <a:off x="4700021" y="2660190"/>
              <a:ext cx="12356" cy="1593"/>
            </a:xfrm>
            <a:custGeom>
              <a:avLst/>
              <a:gdLst/>
              <a:ahLst/>
              <a:cxnLst/>
              <a:rect l="l" t="t" r="r" b="b"/>
              <a:pathLst>
                <a:path w="318" h="41" extrusionOk="0">
                  <a:moveTo>
                    <a:pt x="0" y="1"/>
                  </a:moveTo>
                  <a:lnTo>
                    <a:pt x="0" y="41"/>
                  </a:lnTo>
                  <a:lnTo>
                    <a:pt x="318" y="4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554;p46"/>
            <p:cNvSpPr/>
            <p:nvPr/>
          </p:nvSpPr>
          <p:spPr>
            <a:xfrm>
              <a:off x="4700021" y="2661744"/>
              <a:ext cx="12356" cy="65238"/>
            </a:xfrm>
            <a:custGeom>
              <a:avLst/>
              <a:gdLst/>
              <a:ahLst/>
              <a:cxnLst/>
              <a:rect l="l" t="t" r="r" b="b"/>
              <a:pathLst>
                <a:path w="318" h="1679" extrusionOk="0">
                  <a:moveTo>
                    <a:pt x="0" y="1"/>
                  </a:moveTo>
                  <a:lnTo>
                    <a:pt x="0" y="1635"/>
                  </a:lnTo>
                  <a:cubicBezTo>
                    <a:pt x="0" y="1658"/>
                    <a:pt x="20" y="1678"/>
                    <a:pt x="43" y="1678"/>
                  </a:cubicBezTo>
                  <a:lnTo>
                    <a:pt x="274" y="1678"/>
                  </a:lnTo>
                  <a:cubicBezTo>
                    <a:pt x="298" y="1678"/>
                    <a:pt x="318" y="1658"/>
                    <a:pt x="318" y="1635"/>
                  </a:cubicBezTo>
                  <a:lnTo>
                    <a:pt x="318" y="1"/>
                  </a:ln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555;p46"/>
            <p:cNvSpPr/>
            <p:nvPr/>
          </p:nvSpPr>
          <p:spPr>
            <a:xfrm>
              <a:off x="4716613" y="2636838"/>
              <a:ext cx="12356" cy="12900"/>
            </a:xfrm>
            <a:custGeom>
              <a:avLst/>
              <a:gdLst/>
              <a:ahLst/>
              <a:cxnLst/>
              <a:rect l="l" t="t" r="r" b="b"/>
              <a:pathLst>
                <a:path w="318" h="332" extrusionOk="0">
                  <a:moveTo>
                    <a:pt x="161" y="1"/>
                  </a:moveTo>
                  <a:cubicBezTo>
                    <a:pt x="74" y="1"/>
                    <a:pt x="0" y="71"/>
                    <a:pt x="0" y="158"/>
                  </a:cubicBezTo>
                  <a:lnTo>
                    <a:pt x="0" y="332"/>
                  </a:lnTo>
                  <a:lnTo>
                    <a:pt x="318" y="332"/>
                  </a:lnTo>
                  <a:lnTo>
                    <a:pt x="318" y="158"/>
                  </a:lnTo>
                  <a:cubicBezTo>
                    <a:pt x="318" y="71"/>
                    <a:pt x="248" y="1"/>
                    <a:pt x="16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556;p46"/>
            <p:cNvSpPr/>
            <p:nvPr/>
          </p:nvSpPr>
          <p:spPr>
            <a:xfrm>
              <a:off x="4716613" y="2649699"/>
              <a:ext cx="12356" cy="5479"/>
            </a:xfrm>
            <a:custGeom>
              <a:avLst/>
              <a:gdLst/>
              <a:ahLst/>
              <a:cxnLst/>
              <a:rect l="l" t="t" r="r" b="b"/>
              <a:pathLst>
                <a:path w="318" h="141" extrusionOk="0">
                  <a:moveTo>
                    <a:pt x="0" y="1"/>
                  </a:moveTo>
                  <a:lnTo>
                    <a:pt x="0" y="141"/>
                  </a:lnTo>
                  <a:lnTo>
                    <a:pt x="318" y="14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557;p46"/>
            <p:cNvSpPr/>
            <p:nvPr/>
          </p:nvSpPr>
          <p:spPr>
            <a:xfrm>
              <a:off x="4716613" y="2655139"/>
              <a:ext cx="12356" cy="9947"/>
            </a:xfrm>
            <a:custGeom>
              <a:avLst/>
              <a:gdLst/>
              <a:ahLst/>
              <a:cxnLst/>
              <a:rect l="l" t="t" r="r" b="b"/>
              <a:pathLst>
                <a:path w="318" h="256" extrusionOk="0">
                  <a:moveTo>
                    <a:pt x="0" y="1"/>
                  </a:moveTo>
                  <a:lnTo>
                    <a:pt x="0" y="255"/>
                  </a:lnTo>
                  <a:lnTo>
                    <a:pt x="318" y="25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558;p46"/>
            <p:cNvSpPr/>
            <p:nvPr/>
          </p:nvSpPr>
          <p:spPr>
            <a:xfrm>
              <a:off x="4716613" y="2656732"/>
              <a:ext cx="12356" cy="1438"/>
            </a:xfrm>
            <a:custGeom>
              <a:avLst/>
              <a:gdLst/>
              <a:ahLst/>
              <a:cxnLst/>
              <a:rect l="l" t="t" r="r" b="b"/>
              <a:pathLst>
                <a:path w="318" h="37" extrusionOk="0">
                  <a:moveTo>
                    <a:pt x="0" y="0"/>
                  </a:moveTo>
                  <a:lnTo>
                    <a:pt x="0" y="37"/>
                  </a:lnTo>
                  <a:lnTo>
                    <a:pt x="318" y="37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559;p46"/>
            <p:cNvSpPr/>
            <p:nvPr/>
          </p:nvSpPr>
          <p:spPr>
            <a:xfrm>
              <a:off x="4716613" y="2660073"/>
              <a:ext cx="12356" cy="1476"/>
            </a:xfrm>
            <a:custGeom>
              <a:avLst/>
              <a:gdLst/>
              <a:ahLst/>
              <a:cxnLst/>
              <a:rect l="l" t="t" r="r" b="b"/>
              <a:pathLst>
                <a:path w="318" h="38" extrusionOk="0">
                  <a:moveTo>
                    <a:pt x="0" y="1"/>
                  </a:moveTo>
                  <a:lnTo>
                    <a:pt x="0" y="38"/>
                  </a:lnTo>
                  <a:lnTo>
                    <a:pt x="318" y="3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560;p46"/>
            <p:cNvSpPr/>
            <p:nvPr/>
          </p:nvSpPr>
          <p:spPr>
            <a:xfrm>
              <a:off x="4716613" y="2663493"/>
              <a:ext cx="12356" cy="1438"/>
            </a:xfrm>
            <a:custGeom>
              <a:avLst/>
              <a:gdLst/>
              <a:ahLst/>
              <a:cxnLst/>
              <a:rect l="l" t="t" r="r" b="b"/>
              <a:pathLst>
                <a:path w="318" h="37" extrusionOk="0">
                  <a:moveTo>
                    <a:pt x="0" y="0"/>
                  </a:moveTo>
                  <a:lnTo>
                    <a:pt x="0" y="36"/>
                  </a:lnTo>
                  <a:lnTo>
                    <a:pt x="318" y="36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561;p46"/>
            <p:cNvSpPr/>
            <p:nvPr/>
          </p:nvSpPr>
          <p:spPr>
            <a:xfrm>
              <a:off x="4716613" y="2665047"/>
              <a:ext cx="12356" cy="65160"/>
            </a:xfrm>
            <a:custGeom>
              <a:avLst/>
              <a:gdLst/>
              <a:ahLst/>
              <a:cxnLst/>
              <a:rect l="l" t="t" r="r" b="b"/>
              <a:pathLst>
                <a:path w="318" h="1677" extrusionOk="0">
                  <a:moveTo>
                    <a:pt x="0" y="0"/>
                  </a:moveTo>
                  <a:lnTo>
                    <a:pt x="0" y="1633"/>
                  </a:lnTo>
                  <a:cubicBezTo>
                    <a:pt x="0" y="1657"/>
                    <a:pt x="20" y="1677"/>
                    <a:pt x="44" y="1677"/>
                  </a:cubicBezTo>
                  <a:lnTo>
                    <a:pt x="278" y="1677"/>
                  </a:lnTo>
                  <a:cubicBezTo>
                    <a:pt x="301" y="1677"/>
                    <a:pt x="318" y="1657"/>
                    <a:pt x="318" y="1633"/>
                  </a:cubicBezTo>
                  <a:lnTo>
                    <a:pt x="318" y="0"/>
                  </a:ln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562;p46"/>
            <p:cNvSpPr/>
            <p:nvPr/>
          </p:nvSpPr>
          <p:spPr>
            <a:xfrm>
              <a:off x="4438175" y="2549763"/>
              <a:ext cx="261883" cy="572995"/>
            </a:xfrm>
            <a:custGeom>
              <a:avLst/>
              <a:gdLst/>
              <a:ahLst/>
              <a:cxnLst/>
              <a:rect l="l" t="t" r="r" b="b"/>
              <a:pathLst>
                <a:path w="6740" h="14747" extrusionOk="0">
                  <a:moveTo>
                    <a:pt x="2880" y="1"/>
                  </a:moveTo>
                  <a:cubicBezTo>
                    <a:pt x="2880" y="1"/>
                    <a:pt x="191" y="735"/>
                    <a:pt x="94" y="4170"/>
                  </a:cubicBezTo>
                  <a:cubicBezTo>
                    <a:pt x="1" y="7604"/>
                    <a:pt x="1083" y="14422"/>
                    <a:pt x="2352" y="14706"/>
                  </a:cubicBezTo>
                  <a:cubicBezTo>
                    <a:pt x="2475" y="14733"/>
                    <a:pt x="2591" y="14747"/>
                    <a:pt x="2700" y="14747"/>
                  </a:cubicBezTo>
                  <a:cubicBezTo>
                    <a:pt x="3722" y="14747"/>
                    <a:pt x="4190" y="13559"/>
                    <a:pt x="4658" y="11135"/>
                  </a:cubicBezTo>
                  <a:cubicBezTo>
                    <a:pt x="5176" y="8449"/>
                    <a:pt x="6739" y="394"/>
                    <a:pt x="2880" y="1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563;p46"/>
            <p:cNvSpPr/>
            <p:nvPr/>
          </p:nvSpPr>
          <p:spPr>
            <a:xfrm>
              <a:off x="4110779" y="2802129"/>
              <a:ext cx="439839" cy="319349"/>
            </a:xfrm>
            <a:custGeom>
              <a:avLst/>
              <a:gdLst/>
              <a:ahLst/>
              <a:cxnLst/>
              <a:rect l="l" t="t" r="r" b="b"/>
              <a:pathLst>
                <a:path w="11320" h="8219" extrusionOk="0">
                  <a:moveTo>
                    <a:pt x="863" y="0"/>
                  </a:moveTo>
                  <a:lnTo>
                    <a:pt x="1" y="1854"/>
                  </a:lnTo>
                  <a:cubicBezTo>
                    <a:pt x="3776" y="4085"/>
                    <a:pt x="10732" y="8194"/>
                    <a:pt x="10762" y="8218"/>
                  </a:cubicBezTo>
                  <a:cubicBezTo>
                    <a:pt x="10762" y="8219"/>
                    <a:pt x="10763" y="8219"/>
                    <a:pt x="10763" y="8219"/>
                  </a:cubicBezTo>
                  <a:cubicBezTo>
                    <a:pt x="10815" y="8219"/>
                    <a:pt x="11319" y="6803"/>
                    <a:pt x="10675" y="5322"/>
                  </a:cubicBezTo>
                  <a:cubicBezTo>
                    <a:pt x="10675" y="5322"/>
                    <a:pt x="10478" y="3882"/>
                    <a:pt x="7832" y="2810"/>
                  </a:cubicBezTo>
                  <a:cubicBezTo>
                    <a:pt x="6235" y="2161"/>
                    <a:pt x="3098" y="898"/>
                    <a:pt x="863" y="0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564;p46"/>
            <p:cNvSpPr/>
            <p:nvPr/>
          </p:nvSpPr>
          <p:spPr>
            <a:xfrm>
              <a:off x="4018497" y="2762224"/>
              <a:ext cx="125812" cy="111941"/>
            </a:xfrm>
            <a:custGeom>
              <a:avLst/>
              <a:gdLst/>
              <a:ahLst/>
              <a:cxnLst/>
              <a:rect l="l" t="t" r="r" b="b"/>
              <a:pathLst>
                <a:path w="3238" h="2881" extrusionOk="0">
                  <a:moveTo>
                    <a:pt x="686" y="1"/>
                  </a:moveTo>
                  <a:lnTo>
                    <a:pt x="1" y="1478"/>
                  </a:lnTo>
                  <a:cubicBezTo>
                    <a:pt x="1" y="1478"/>
                    <a:pt x="966" y="2049"/>
                    <a:pt x="2376" y="2881"/>
                  </a:cubicBezTo>
                  <a:lnTo>
                    <a:pt x="3238" y="1027"/>
                  </a:lnTo>
                  <a:cubicBezTo>
                    <a:pt x="1768" y="435"/>
                    <a:pt x="686" y="1"/>
                    <a:pt x="686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565;p46"/>
            <p:cNvSpPr/>
            <p:nvPr/>
          </p:nvSpPr>
          <p:spPr>
            <a:xfrm>
              <a:off x="3907370" y="2691313"/>
              <a:ext cx="161909" cy="128338"/>
            </a:xfrm>
            <a:custGeom>
              <a:avLst/>
              <a:gdLst/>
              <a:ahLst/>
              <a:cxnLst/>
              <a:rect l="l" t="t" r="r" b="b"/>
              <a:pathLst>
                <a:path w="4167" h="3303" extrusionOk="0">
                  <a:moveTo>
                    <a:pt x="2252" y="0"/>
                  </a:moveTo>
                  <a:cubicBezTo>
                    <a:pt x="2157" y="0"/>
                    <a:pt x="2110" y="26"/>
                    <a:pt x="2133" y="79"/>
                  </a:cubicBezTo>
                  <a:cubicBezTo>
                    <a:pt x="2216" y="262"/>
                    <a:pt x="2744" y="884"/>
                    <a:pt x="2603" y="1008"/>
                  </a:cubicBezTo>
                  <a:cubicBezTo>
                    <a:pt x="2597" y="1014"/>
                    <a:pt x="2585" y="1017"/>
                    <a:pt x="2569" y="1017"/>
                  </a:cubicBezTo>
                  <a:cubicBezTo>
                    <a:pt x="2276" y="1017"/>
                    <a:pt x="525" y="57"/>
                    <a:pt x="181" y="57"/>
                  </a:cubicBezTo>
                  <a:cubicBezTo>
                    <a:pt x="155" y="57"/>
                    <a:pt x="137" y="63"/>
                    <a:pt x="128" y="75"/>
                  </a:cubicBezTo>
                  <a:cubicBezTo>
                    <a:pt x="1" y="259"/>
                    <a:pt x="164" y="937"/>
                    <a:pt x="625" y="1435"/>
                  </a:cubicBezTo>
                  <a:cubicBezTo>
                    <a:pt x="1083" y="1933"/>
                    <a:pt x="2861" y="3303"/>
                    <a:pt x="2861" y="3303"/>
                  </a:cubicBezTo>
                  <a:lnTo>
                    <a:pt x="3546" y="1826"/>
                  </a:lnTo>
                  <a:cubicBezTo>
                    <a:pt x="3546" y="1826"/>
                    <a:pt x="4167" y="834"/>
                    <a:pt x="3496" y="439"/>
                  </a:cubicBezTo>
                  <a:cubicBezTo>
                    <a:pt x="3015" y="156"/>
                    <a:pt x="2487" y="0"/>
                    <a:pt x="225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566;p46"/>
            <p:cNvSpPr/>
            <p:nvPr/>
          </p:nvSpPr>
          <p:spPr>
            <a:xfrm>
              <a:off x="4362523" y="2991045"/>
              <a:ext cx="598561" cy="346237"/>
            </a:xfrm>
            <a:custGeom>
              <a:avLst/>
              <a:gdLst/>
              <a:ahLst/>
              <a:cxnLst/>
              <a:rect l="l" t="t" r="r" b="b"/>
              <a:pathLst>
                <a:path w="15405" h="8911" extrusionOk="0">
                  <a:moveTo>
                    <a:pt x="13826" y="1"/>
                  </a:moveTo>
                  <a:cubicBezTo>
                    <a:pt x="13654" y="1"/>
                    <a:pt x="13480" y="39"/>
                    <a:pt x="13316" y="119"/>
                  </a:cubicBezTo>
                  <a:lnTo>
                    <a:pt x="825" y="6203"/>
                  </a:lnTo>
                  <a:cubicBezTo>
                    <a:pt x="244" y="6483"/>
                    <a:pt x="0" y="7191"/>
                    <a:pt x="284" y="7773"/>
                  </a:cubicBezTo>
                  <a:lnTo>
                    <a:pt x="514" y="8251"/>
                  </a:lnTo>
                  <a:cubicBezTo>
                    <a:pt x="718" y="8667"/>
                    <a:pt x="1139" y="8910"/>
                    <a:pt x="1576" y="8910"/>
                  </a:cubicBezTo>
                  <a:cubicBezTo>
                    <a:pt x="1748" y="8910"/>
                    <a:pt x="1923" y="8872"/>
                    <a:pt x="2088" y="8792"/>
                  </a:cubicBezTo>
                  <a:lnTo>
                    <a:pt x="14579" y="2711"/>
                  </a:lnTo>
                  <a:cubicBezTo>
                    <a:pt x="15161" y="2427"/>
                    <a:pt x="15404" y="1719"/>
                    <a:pt x="15120" y="1138"/>
                  </a:cubicBezTo>
                  <a:lnTo>
                    <a:pt x="14890" y="663"/>
                  </a:lnTo>
                  <a:cubicBezTo>
                    <a:pt x="14686" y="246"/>
                    <a:pt x="14263" y="1"/>
                    <a:pt x="13826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567;p46"/>
            <p:cNvSpPr/>
            <p:nvPr/>
          </p:nvSpPr>
          <p:spPr>
            <a:xfrm>
              <a:off x="4371343" y="3333012"/>
              <a:ext cx="72581" cy="570275"/>
            </a:xfrm>
            <a:custGeom>
              <a:avLst/>
              <a:gdLst/>
              <a:ahLst/>
              <a:cxnLst/>
              <a:rect l="l" t="t" r="r" b="b"/>
              <a:pathLst>
                <a:path w="1868" h="14677" extrusionOk="0">
                  <a:moveTo>
                    <a:pt x="518" y="0"/>
                  </a:moveTo>
                  <a:lnTo>
                    <a:pt x="0" y="14627"/>
                  </a:lnTo>
                  <a:lnTo>
                    <a:pt x="1350" y="14677"/>
                  </a:lnTo>
                  <a:lnTo>
                    <a:pt x="1867" y="48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568;p46"/>
            <p:cNvSpPr/>
            <p:nvPr/>
          </p:nvSpPr>
          <p:spPr>
            <a:xfrm>
              <a:off x="4353664" y="3226392"/>
              <a:ext cx="128299" cy="486465"/>
            </a:xfrm>
            <a:custGeom>
              <a:avLst/>
              <a:gdLst/>
              <a:ahLst/>
              <a:cxnLst/>
              <a:rect l="l" t="t" r="r" b="b"/>
              <a:pathLst>
                <a:path w="3302" h="12520" extrusionOk="0">
                  <a:moveTo>
                    <a:pt x="1575" y="1"/>
                  </a:moveTo>
                  <a:cubicBezTo>
                    <a:pt x="946" y="1"/>
                    <a:pt x="421" y="504"/>
                    <a:pt x="398" y="1134"/>
                  </a:cubicBezTo>
                  <a:lnTo>
                    <a:pt x="0" y="12420"/>
                  </a:lnTo>
                  <a:lnTo>
                    <a:pt x="2881" y="12520"/>
                  </a:lnTo>
                  <a:lnTo>
                    <a:pt x="3278" y="1238"/>
                  </a:lnTo>
                  <a:cubicBezTo>
                    <a:pt x="3301" y="590"/>
                    <a:pt x="2790" y="42"/>
                    <a:pt x="2145" y="18"/>
                  </a:cubicBezTo>
                  <a:lnTo>
                    <a:pt x="1618" y="2"/>
                  </a:lnTo>
                  <a:cubicBezTo>
                    <a:pt x="1604" y="1"/>
                    <a:pt x="1589" y="1"/>
                    <a:pt x="1575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569;p46"/>
            <p:cNvSpPr/>
            <p:nvPr/>
          </p:nvSpPr>
          <p:spPr>
            <a:xfrm>
              <a:off x="4351061" y="3708939"/>
              <a:ext cx="114545" cy="78720"/>
            </a:xfrm>
            <a:custGeom>
              <a:avLst/>
              <a:gdLst/>
              <a:ahLst/>
              <a:cxnLst/>
              <a:rect l="l" t="t" r="r" b="b"/>
              <a:pathLst>
                <a:path w="2948" h="2026" extrusionOk="0">
                  <a:moveTo>
                    <a:pt x="67" y="1"/>
                  </a:moveTo>
                  <a:lnTo>
                    <a:pt x="1" y="1925"/>
                  </a:lnTo>
                  <a:lnTo>
                    <a:pt x="2877" y="2025"/>
                  </a:lnTo>
                  <a:lnTo>
                    <a:pt x="2948" y="101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570;p46"/>
            <p:cNvSpPr/>
            <p:nvPr/>
          </p:nvSpPr>
          <p:spPr>
            <a:xfrm>
              <a:off x="4125738" y="4009331"/>
              <a:ext cx="303030" cy="48957"/>
            </a:xfrm>
            <a:custGeom>
              <a:avLst/>
              <a:gdLst/>
              <a:ahLst/>
              <a:cxnLst/>
              <a:rect l="l" t="t" r="r" b="b"/>
              <a:pathLst>
                <a:path w="7799" h="1260" extrusionOk="0">
                  <a:moveTo>
                    <a:pt x="217" y="1"/>
                  </a:moveTo>
                  <a:cubicBezTo>
                    <a:pt x="30" y="886"/>
                    <a:pt x="1" y="986"/>
                    <a:pt x="1" y="986"/>
                  </a:cubicBezTo>
                  <a:lnTo>
                    <a:pt x="7761" y="1259"/>
                  </a:lnTo>
                  <a:lnTo>
                    <a:pt x="7798" y="26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571;p46"/>
            <p:cNvSpPr/>
            <p:nvPr/>
          </p:nvSpPr>
          <p:spPr>
            <a:xfrm>
              <a:off x="4134170" y="3877417"/>
              <a:ext cx="299494" cy="142326"/>
            </a:xfrm>
            <a:custGeom>
              <a:avLst/>
              <a:gdLst/>
              <a:ahLst/>
              <a:cxnLst/>
              <a:rect l="l" t="t" r="r" b="b"/>
              <a:pathLst>
                <a:path w="7708" h="3663" extrusionOk="0">
                  <a:moveTo>
                    <a:pt x="5797" y="1"/>
                  </a:moveTo>
                  <a:cubicBezTo>
                    <a:pt x="5797" y="1"/>
                    <a:pt x="5944" y="2093"/>
                    <a:pt x="4367" y="2189"/>
                  </a:cubicBezTo>
                  <a:cubicBezTo>
                    <a:pt x="2790" y="2286"/>
                    <a:pt x="208" y="2403"/>
                    <a:pt x="10" y="3342"/>
                  </a:cubicBezTo>
                  <a:cubicBezTo>
                    <a:pt x="7" y="3359"/>
                    <a:pt x="4" y="3379"/>
                    <a:pt x="0" y="3396"/>
                  </a:cubicBezTo>
                  <a:lnTo>
                    <a:pt x="7581" y="3663"/>
                  </a:lnTo>
                  <a:lnTo>
                    <a:pt x="7708" y="68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572;p46"/>
            <p:cNvSpPr/>
            <p:nvPr/>
          </p:nvSpPr>
          <p:spPr>
            <a:xfrm>
              <a:off x="4636143" y="2954365"/>
              <a:ext cx="439683" cy="322885"/>
            </a:xfrm>
            <a:custGeom>
              <a:avLst/>
              <a:gdLst/>
              <a:ahLst/>
              <a:cxnLst/>
              <a:rect l="l" t="t" r="r" b="b"/>
              <a:pathLst>
                <a:path w="11316" h="8310" extrusionOk="0">
                  <a:moveTo>
                    <a:pt x="5659" y="0"/>
                  </a:moveTo>
                  <a:cubicBezTo>
                    <a:pt x="2532" y="0"/>
                    <a:pt x="0" y="1861"/>
                    <a:pt x="0" y="4156"/>
                  </a:cubicBezTo>
                  <a:cubicBezTo>
                    <a:pt x="0" y="6448"/>
                    <a:pt x="2532" y="8309"/>
                    <a:pt x="5659" y="8309"/>
                  </a:cubicBezTo>
                  <a:cubicBezTo>
                    <a:pt x="8783" y="8309"/>
                    <a:pt x="11315" y="6448"/>
                    <a:pt x="11315" y="4156"/>
                  </a:cubicBezTo>
                  <a:cubicBezTo>
                    <a:pt x="11315" y="1861"/>
                    <a:pt x="8783" y="0"/>
                    <a:pt x="5659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573;p46"/>
            <p:cNvSpPr/>
            <p:nvPr/>
          </p:nvSpPr>
          <p:spPr>
            <a:xfrm>
              <a:off x="4688714" y="2279095"/>
              <a:ext cx="310918" cy="299417"/>
            </a:xfrm>
            <a:custGeom>
              <a:avLst/>
              <a:gdLst/>
              <a:ahLst/>
              <a:cxnLst/>
              <a:rect l="l" t="t" r="r" b="b"/>
              <a:pathLst>
                <a:path w="8002" h="7706" extrusionOk="0">
                  <a:moveTo>
                    <a:pt x="5102" y="1"/>
                  </a:moveTo>
                  <a:lnTo>
                    <a:pt x="3267" y="1420"/>
                  </a:lnTo>
                  <a:cubicBezTo>
                    <a:pt x="3267" y="1420"/>
                    <a:pt x="3218" y="4891"/>
                    <a:pt x="0" y="6088"/>
                  </a:cubicBezTo>
                  <a:cubicBezTo>
                    <a:pt x="0" y="6088"/>
                    <a:pt x="1701" y="7706"/>
                    <a:pt x="3892" y="7706"/>
                  </a:cubicBezTo>
                  <a:cubicBezTo>
                    <a:pt x="4103" y="7706"/>
                    <a:pt x="4318" y="7691"/>
                    <a:pt x="4537" y="7658"/>
                  </a:cubicBezTo>
                  <a:cubicBezTo>
                    <a:pt x="7029" y="7283"/>
                    <a:pt x="8002" y="6435"/>
                    <a:pt x="8002" y="6435"/>
                  </a:cubicBezTo>
                  <a:cubicBezTo>
                    <a:pt x="8002" y="6435"/>
                    <a:pt x="6669" y="6412"/>
                    <a:pt x="5941" y="4668"/>
                  </a:cubicBezTo>
                  <a:cubicBezTo>
                    <a:pt x="5212" y="2921"/>
                    <a:pt x="5102" y="1"/>
                    <a:pt x="510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574;p46"/>
            <p:cNvSpPr/>
            <p:nvPr/>
          </p:nvSpPr>
          <p:spPr>
            <a:xfrm>
              <a:off x="4806952" y="2294404"/>
              <a:ext cx="58749" cy="90105"/>
            </a:xfrm>
            <a:custGeom>
              <a:avLst/>
              <a:gdLst/>
              <a:ahLst/>
              <a:cxnLst/>
              <a:rect l="l" t="t" r="r" b="b"/>
              <a:pathLst>
                <a:path w="1512" h="2319" extrusionOk="0">
                  <a:moveTo>
                    <a:pt x="1511" y="1"/>
                  </a:moveTo>
                  <a:lnTo>
                    <a:pt x="224" y="1026"/>
                  </a:lnTo>
                  <a:lnTo>
                    <a:pt x="215" y="1080"/>
                  </a:lnTo>
                  <a:lnTo>
                    <a:pt x="1" y="2319"/>
                  </a:lnTo>
                  <a:cubicBezTo>
                    <a:pt x="1" y="2319"/>
                    <a:pt x="879" y="1668"/>
                    <a:pt x="1166" y="1026"/>
                  </a:cubicBezTo>
                  <a:cubicBezTo>
                    <a:pt x="1454" y="385"/>
                    <a:pt x="1511" y="1"/>
                    <a:pt x="1511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575;p46"/>
            <p:cNvSpPr/>
            <p:nvPr/>
          </p:nvSpPr>
          <p:spPr>
            <a:xfrm>
              <a:off x="4738838" y="2147530"/>
              <a:ext cx="185649" cy="194275"/>
            </a:xfrm>
            <a:custGeom>
              <a:avLst/>
              <a:gdLst/>
              <a:ahLst/>
              <a:cxnLst/>
              <a:rect l="l" t="t" r="r" b="b"/>
              <a:pathLst>
                <a:path w="4778" h="5000" extrusionOk="0">
                  <a:moveTo>
                    <a:pt x="2125" y="0"/>
                  </a:moveTo>
                  <a:cubicBezTo>
                    <a:pt x="1721" y="0"/>
                    <a:pt x="1347" y="85"/>
                    <a:pt x="1123" y="266"/>
                  </a:cubicBezTo>
                  <a:cubicBezTo>
                    <a:pt x="458" y="801"/>
                    <a:pt x="0" y="4406"/>
                    <a:pt x="130" y="4810"/>
                  </a:cubicBezTo>
                  <a:cubicBezTo>
                    <a:pt x="172" y="4941"/>
                    <a:pt x="405" y="4999"/>
                    <a:pt x="726" y="4999"/>
                  </a:cubicBezTo>
                  <a:cubicBezTo>
                    <a:pt x="1391" y="4999"/>
                    <a:pt x="2434" y="4749"/>
                    <a:pt x="2936" y="4379"/>
                  </a:cubicBezTo>
                  <a:cubicBezTo>
                    <a:pt x="3681" y="3831"/>
                    <a:pt x="3812" y="3387"/>
                    <a:pt x="3812" y="3387"/>
                  </a:cubicBezTo>
                  <a:cubicBezTo>
                    <a:pt x="3812" y="3387"/>
                    <a:pt x="3937" y="3464"/>
                    <a:pt x="4106" y="3464"/>
                  </a:cubicBezTo>
                  <a:cubicBezTo>
                    <a:pt x="4215" y="3464"/>
                    <a:pt x="4343" y="3431"/>
                    <a:pt x="4467" y="3323"/>
                  </a:cubicBezTo>
                  <a:cubicBezTo>
                    <a:pt x="4777" y="3049"/>
                    <a:pt x="4647" y="2395"/>
                    <a:pt x="4400" y="2250"/>
                  </a:cubicBezTo>
                  <a:cubicBezTo>
                    <a:pt x="4330" y="2210"/>
                    <a:pt x="4270" y="2196"/>
                    <a:pt x="4219" y="2196"/>
                  </a:cubicBezTo>
                  <a:cubicBezTo>
                    <a:pt x="4089" y="2196"/>
                    <a:pt x="4022" y="2290"/>
                    <a:pt x="4022" y="2290"/>
                  </a:cubicBezTo>
                  <a:cubicBezTo>
                    <a:pt x="4022" y="2290"/>
                    <a:pt x="4099" y="1780"/>
                    <a:pt x="3929" y="904"/>
                  </a:cubicBezTo>
                  <a:cubicBezTo>
                    <a:pt x="3818" y="327"/>
                    <a:pt x="2915" y="0"/>
                    <a:pt x="2125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576;p46"/>
            <p:cNvSpPr/>
            <p:nvPr/>
          </p:nvSpPr>
          <p:spPr>
            <a:xfrm>
              <a:off x="1815350" y="3946734"/>
              <a:ext cx="4589700" cy="228300"/>
            </a:xfrm>
            <a:prstGeom prst="ellipse">
              <a:avLst/>
            </a:prstGeom>
            <a:solidFill>
              <a:srgbClr val="21204D">
                <a:alpha val="21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577;p46"/>
            <p:cNvSpPr/>
            <p:nvPr/>
          </p:nvSpPr>
          <p:spPr>
            <a:xfrm>
              <a:off x="4889519" y="2246107"/>
              <a:ext cx="16008" cy="12006"/>
            </a:xfrm>
            <a:custGeom>
              <a:avLst/>
              <a:gdLst/>
              <a:ahLst/>
              <a:cxnLst/>
              <a:rect l="l" t="t" r="r" b="b"/>
              <a:pathLst>
                <a:path w="412" h="309" extrusionOk="0">
                  <a:moveTo>
                    <a:pt x="399" y="0"/>
                  </a:moveTo>
                  <a:cubicBezTo>
                    <a:pt x="339" y="0"/>
                    <a:pt x="83" y="25"/>
                    <a:pt x="0" y="291"/>
                  </a:cubicBezTo>
                  <a:lnTo>
                    <a:pt x="57" y="308"/>
                  </a:lnTo>
                  <a:cubicBezTo>
                    <a:pt x="125" y="83"/>
                    <a:pt x="340" y="61"/>
                    <a:pt x="396" y="61"/>
                  </a:cubicBezTo>
                  <a:cubicBezTo>
                    <a:pt x="403" y="61"/>
                    <a:pt x="407" y="61"/>
                    <a:pt x="408" y="61"/>
                  </a:cubicBezTo>
                  <a:lnTo>
                    <a:pt x="412" y="1"/>
                  </a:lnTo>
                  <a:cubicBezTo>
                    <a:pt x="411" y="1"/>
                    <a:pt x="407" y="0"/>
                    <a:pt x="399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578;p46"/>
            <p:cNvSpPr/>
            <p:nvPr/>
          </p:nvSpPr>
          <p:spPr>
            <a:xfrm>
              <a:off x="4782434" y="2145315"/>
              <a:ext cx="118663" cy="34581"/>
            </a:xfrm>
            <a:custGeom>
              <a:avLst/>
              <a:gdLst/>
              <a:ahLst/>
              <a:cxnLst/>
              <a:rect l="l" t="t" r="r" b="b"/>
              <a:pathLst>
                <a:path w="3054" h="890" extrusionOk="0">
                  <a:moveTo>
                    <a:pt x="993" y="1"/>
                  </a:moveTo>
                  <a:cubicBezTo>
                    <a:pt x="394" y="1"/>
                    <a:pt x="31" y="182"/>
                    <a:pt x="1" y="323"/>
                  </a:cubicBezTo>
                  <a:cubicBezTo>
                    <a:pt x="1" y="323"/>
                    <a:pt x="458" y="889"/>
                    <a:pt x="1178" y="889"/>
                  </a:cubicBezTo>
                  <a:cubicBezTo>
                    <a:pt x="1217" y="889"/>
                    <a:pt x="1256" y="888"/>
                    <a:pt x="1296" y="884"/>
                  </a:cubicBezTo>
                  <a:cubicBezTo>
                    <a:pt x="2085" y="818"/>
                    <a:pt x="2784" y="804"/>
                    <a:pt x="2784" y="804"/>
                  </a:cubicBezTo>
                  <a:cubicBezTo>
                    <a:pt x="2784" y="804"/>
                    <a:pt x="3054" y="420"/>
                    <a:pt x="1918" y="126"/>
                  </a:cubicBezTo>
                  <a:cubicBezTo>
                    <a:pt x="1569" y="36"/>
                    <a:pt x="1258" y="1"/>
                    <a:pt x="99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579;p46"/>
            <p:cNvSpPr/>
            <p:nvPr/>
          </p:nvSpPr>
          <p:spPr>
            <a:xfrm>
              <a:off x="4859251" y="2227067"/>
              <a:ext cx="38738" cy="83577"/>
            </a:xfrm>
            <a:custGeom>
              <a:avLst/>
              <a:gdLst/>
              <a:ahLst/>
              <a:cxnLst/>
              <a:rect l="l" t="t" r="r" b="b"/>
              <a:pathLst>
                <a:path w="997" h="2151" extrusionOk="0">
                  <a:moveTo>
                    <a:pt x="749" y="0"/>
                  </a:moveTo>
                  <a:cubicBezTo>
                    <a:pt x="619" y="0"/>
                    <a:pt x="506" y="203"/>
                    <a:pt x="506" y="203"/>
                  </a:cubicBezTo>
                  <a:cubicBezTo>
                    <a:pt x="506" y="203"/>
                    <a:pt x="1" y="1506"/>
                    <a:pt x="41" y="1734"/>
                  </a:cubicBezTo>
                  <a:cubicBezTo>
                    <a:pt x="82" y="1947"/>
                    <a:pt x="128" y="2151"/>
                    <a:pt x="247" y="2151"/>
                  </a:cubicBezTo>
                  <a:cubicBezTo>
                    <a:pt x="255" y="2151"/>
                    <a:pt x="263" y="2150"/>
                    <a:pt x="272" y="2148"/>
                  </a:cubicBezTo>
                  <a:cubicBezTo>
                    <a:pt x="409" y="2118"/>
                    <a:pt x="997" y="160"/>
                    <a:pt x="836" y="33"/>
                  </a:cubicBezTo>
                  <a:cubicBezTo>
                    <a:pt x="807" y="10"/>
                    <a:pt x="778" y="0"/>
                    <a:pt x="74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580;p46"/>
            <p:cNvSpPr/>
            <p:nvPr/>
          </p:nvSpPr>
          <p:spPr>
            <a:xfrm>
              <a:off x="4343834" y="3158823"/>
              <a:ext cx="635163" cy="170340"/>
            </a:xfrm>
            <a:custGeom>
              <a:avLst/>
              <a:gdLst/>
              <a:ahLst/>
              <a:cxnLst/>
              <a:rect l="l" t="t" r="r" b="b"/>
              <a:pathLst>
                <a:path w="16347" h="4384" extrusionOk="0">
                  <a:moveTo>
                    <a:pt x="15050" y="0"/>
                  </a:moveTo>
                  <a:cubicBezTo>
                    <a:pt x="15008" y="0"/>
                    <a:pt x="14966" y="2"/>
                    <a:pt x="14923" y="7"/>
                  </a:cubicBezTo>
                  <a:lnTo>
                    <a:pt x="1112" y="1514"/>
                  </a:lnTo>
                  <a:cubicBezTo>
                    <a:pt x="468" y="1584"/>
                    <a:pt x="0" y="2165"/>
                    <a:pt x="70" y="2810"/>
                  </a:cubicBezTo>
                  <a:lnTo>
                    <a:pt x="127" y="3334"/>
                  </a:lnTo>
                  <a:cubicBezTo>
                    <a:pt x="192" y="3936"/>
                    <a:pt x="703" y="4384"/>
                    <a:pt x="1296" y="4384"/>
                  </a:cubicBezTo>
                  <a:cubicBezTo>
                    <a:pt x="1338" y="4384"/>
                    <a:pt x="1380" y="4381"/>
                    <a:pt x="1423" y="4377"/>
                  </a:cubicBezTo>
                  <a:lnTo>
                    <a:pt x="15234" y="2873"/>
                  </a:lnTo>
                  <a:cubicBezTo>
                    <a:pt x="15879" y="2803"/>
                    <a:pt x="16346" y="2218"/>
                    <a:pt x="16277" y="1577"/>
                  </a:cubicBezTo>
                  <a:lnTo>
                    <a:pt x="16220" y="1049"/>
                  </a:lnTo>
                  <a:cubicBezTo>
                    <a:pt x="16154" y="451"/>
                    <a:pt x="15640" y="0"/>
                    <a:pt x="15050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581;p46"/>
            <p:cNvSpPr/>
            <p:nvPr/>
          </p:nvSpPr>
          <p:spPr>
            <a:xfrm>
              <a:off x="4138988" y="3311603"/>
              <a:ext cx="259629" cy="547700"/>
            </a:xfrm>
            <a:custGeom>
              <a:avLst/>
              <a:gdLst/>
              <a:ahLst/>
              <a:cxnLst/>
              <a:rect l="l" t="t" r="r" b="b"/>
              <a:pathLst>
                <a:path w="6682" h="14096" extrusionOk="0">
                  <a:moveTo>
                    <a:pt x="5428" y="1"/>
                  </a:moveTo>
                  <a:lnTo>
                    <a:pt x="0" y="13594"/>
                  </a:lnTo>
                  <a:lnTo>
                    <a:pt x="1253" y="14095"/>
                  </a:lnTo>
                  <a:lnTo>
                    <a:pt x="6682" y="502"/>
                  </a:lnTo>
                  <a:lnTo>
                    <a:pt x="5428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582;p46"/>
            <p:cNvSpPr/>
            <p:nvPr/>
          </p:nvSpPr>
          <p:spPr>
            <a:xfrm>
              <a:off x="4187402" y="3216445"/>
              <a:ext cx="275987" cy="477722"/>
            </a:xfrm>
            <a:custGeom>
              <a:avLst/>
              <a:gdLst/>
              <a:ahLst/>
              <a:cxnLst/>
              <a:rect l="l" t="t" r="r" b="b"/>
              <a:pathLst>
                <a:path w="7103" h="12295" extrusionOk="0">
                  <a:moveTo>
                    <a:pt x="5284" y="1"/>
                  </a:moveTo>
                  <a:cubicBezTo>
                    <a:pt x="4816" y="1"/>
                    <a:pt x="4370" y="283"/>
                    <a:pt x="4186" y="743"/>
                  </a:cubicBezTo>
                  <a:lnTo>
                    <a:pt x="0" y="11229"/>
                  </a:lnTo>
                  <a:lnTo>
                    <a:pt x="2673" y="12295"/>
                  </a:lnTo>
                  <a:lnTo>
                    <a:pt x="6862" y="1808"/>
                  </a:lnTo>
                  <a:cubicBezTo>
                    <a:pt x="7103" y="1210"/>
                    <a:pt x="6805" y="522"/>
                    <a:pt x="6207" y="282"/>
                  </a:cubicBezTo>
                  <a:lnTo>
                    <a:pt x="5716" y="84"/>
                  </a:lnTo>
                  <a:cubicBezTo>
                    <a:pt x="5575" y="28"/>
                    <a:pt x="5428" y="1"/>
                    <a:pt x="5284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583;p46"/>
            <p:cNvSpPr/>
            <p:nvPr/>
          </p:nvSpPr>
          <p:spPr>
            <a:xfrm>
              <a:off x="4159620" y="3652754"/>
              <a:ext cx="131641" cy="110892"/>
            </a:xfrm>
            <a:custGeom>
              <a:avLst/>
              <a:gdLst/>
              <a:ahLst/>
              <a:cxnLst/>
              <a:rect l="l" t="t" r="r" b="b"/>
              <a:pathLst>
                <a:path w="3388" h="2854" extrusionOk="0">
                  <a:moveTo>
                    <a:pt x="715" y="0"/>
                  </a:moveTo>
                  <a:lnTo>
                    <a:pt x="0" y="1784"/>
                  </a:lnTo>
                  <a:lnTo>
                    <a:pt x="2677" y="2853"/>
                  </a:lnTo>
                  <a:lnTo>
                    <a:pt x="3388" y="1066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584;p46"/>
            <p:cNvSpPr/>
            <p:nvPr/>
          </p:nvSpPr>
          <p:spPr>
            <a:xfrm>
              <a:off x="3858296" y="3861214"/>
              <a:ext cx="294599" cy="145162"/>
            </a:xfrm>
            <a:custGeom>
              <a:avLst/>
              <a:gdLst/>
              <a:ahLst/>
              <a:cxnLst/>
              <a:rect l="l" t="t" r="r" b="b"/>
              <a:pathLst>
                <a:path w="7582" h="3736" extrusionOk="0">
                  <a:moveTo>
                    <a:pt x="539" y="0"/>
                  </a:moveTo>
                  <a:cubicBezTo>
                    <a:pt x="64" y="772"/>
                    <a:pt x="1" y="856"/>
                    <a:pt x="1" y="856"/>
                  </a:cubicBezTo>
                  <a:lnTo>
                    <a:pt x="7214" y="3736"/>
                  </a:lnTo>
                  <a:lnTo>
                    <a:pt x="7581" y="281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585;p46"/>
            <p:cNvSpPr/>
            <p:nvPr/>
          </p:nvSpPr>
          <p:spPr>
            <a:xfrm>
              <a:off x="3879200" y="3813188"/>
              <a:ext cx="325605" cy="157363"/>
            </a:xfrm>
            <a:custGeom>
              <a:avLst/>
              <a:gdLst/>
              <a:ahLst/>
              <a:cxnLst/>
              <a:rect l="l" t="t" r="r" b="b"/>
              <a:pathLst>
                <a:path w="8380" h="4050" extrusionOk="0">
                  <a:moveTo>
                    <a:pt x="6602" y="1"/>
                  </a:moveTo>
                  <a:cubicBezTo>
                    <a:pt x="6602" y="1"/>
                    <a:pt x="6141" y="1641"/>
                    <a:pt x="4941" y="1641"/>
                  </a:cubicBezTo>
                  <a:cubicBezTo>
                    <a:pt x="4809" y="1641"/>
                    <a:pt x="4668" y="1621"/>
                    <a:pt x="4517" y="1577"/>
                  </a:cubicBezTo>
                  <a:cubicBezTo>
                    <a:pt x="3488" y="1275"/>
                    <a:pt x="2018" y="828"/>
                    <a:pt x="1025" y="828"/>
                  </a:cubicBezTo>
                  <a:cubicBezTo>
                    <a:pt x="555" y="828"/>
                    <a:pt x="192" y="928"/>
                    <a:pt x="31" y="1190"/>
                  </a:cubicBezTo>
                  <a:cubicBezTo>
                    <a:pt x="21" y="1206"/>
                    <a:pt x="11" y="1223"/>
                    <a:pt x="1" y="1236"/>
                  </a:cubicBezTo>
                  <a:lnTo>
                    <a:pt x="7043" y="4050"/>
                  </a:lnTo>
                  <a:lnTo>
                    <a:pt x="8380" y="712"/>
                  </a:lnTo>
                  <a:lnTo>
                    <a:pt x="6602" y="1"/>
                  </a:ln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586;p46"/>
            <p:cNvSpPr/>
            <p:nvPr/>
          </p:nvSpPr>
          <p:spPr>
            <a:xfrm>
              <a:off x="4518916" y="2507721"/>
              <a:ext cx="717613" cy="651132"/>
            </a:xfrm>
            <a:custGeom>
              <a:avLst/>
              <a:gdLst/>
              <a:ahLst/>
              <a:cxnLst/>
              <a:rect l="l" t="t" r="r" b="b"/>
              <a:pathLst>
                <a:path w="18469" h="16758" extrusionOk="0">
                  <a:moveTo>
                    <a:pt x="6348" y="0"/>
                  </a:moveTo>
                  <a:cubicBezTo>
                    <a:pt x="6348" y="0"/>
                    <a:pt x="1347" y="614"/>
                    <a:pt x="675" y="1399"/>
                  </a:cubicBezTo>
                  <a:cubicBezTo>
                    <a:pt x="0" y="2185"/>
                    <a:pt x="2169" y="15782"/>
                    <a:pt x="3141" y="16604"/>
                  </a:cubicBezTo>
                  <a:cubicBezTo>
                    <a:pt x="3207" y="16657"/>
                    <a:pt x="3308" y="16710"/>
                    <a:pt x="3442" y="16758"/>
                  </a:cubicBezTo>
                  <a:lnTo>
                    <a:pt x="14125" y="16758"/>
                  </a:lnTo>
                  <a:cubicBezTo>
                    <a:pt x="15027" y="14966"/>
                    <a:pt x="18395" y="4179"/>
                    <a:pt x="18432" y="2669"/>
                  </a:cubicBezTo>
                  <a:cubicBezTo>
                    <a:pt x="18469" y="1062"/>
                    <a:pt x="16665" y="722"/>
                    <a:pt x="14352" y="350"/>
                  </a:cubicBezTo>
                  <a:lnTo>
                    <a:pt x="6348" y="0"/>
                  </a:ln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587;p46"/>
            <p:cNvSpPr/>
            <p:nvPr/>
          </p:nvSpPr>
          <p:spPr>
            <a:xfrm>
              <a:off x="5034916" y="2561691"/>
              <a:ext cx="261727" cy="572917"/>
            </a:xfrm>
            <a:custGeom>
              <a:avLst/>
              <a:gdLst/>
              <a:ahLst/>
              <a:cxnLst/>
              <a:rect l="l" t="t" r="r" b="b"/>
              <a:pathLst>
                <a:path w="6736" h="14745" extrusionOk="0">
                  <a:moveTo>
                    <a:pt x="3855" y="1"/>
                  </a:moveTo>
                  <a:cubicBezTo>
                    <a:pt x="0" y="391"/>
                    <a:pt x="1564" y="8449"/>
                    <a:pt x="2082" y="11132"/>
                  </a:cubicBezTo>
                  <a:cubicBezTo>
                    <a:pt x="2546" y="13556"/>
                    <a:pt x="3013" y="14745"/>
                    <a:pt x="4033" y="14745"/>
                  </a:cubicBezTo>
                  <a:cubicBezTo>
                    <a:pt x="4143" y="14745"/>
                    <a:pt x="4260" y="14731"/>
                    <a:pt x="4384" y="14703"/>
                  </a:cubicBezTo>
                  <a:cubicBezTo>
                    <a:pt x="5656" y="14422"/>
                    <a:pt x="6735" y="7601"/>
                    <a:pt x="6642" y="4167"/>
                  </a:cubicBezTo>
                  <a:cubicBezTo>
                    <a:pt x="6549" y="732"/>
                    <a:pt x="3855" y="1"/>
                    <a:pt x="3855" y="1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588;p46"/>
            <p:cNvSpPr/>
            <p:nvPr/>
          </p:nvSpPr>
          <p:spPr>
            <a:xfrm>
              <a:off x="5129529" y="2960504"/>
              <a:ext cx="148076" cy="483784"/>
            </a:xfrm>
            <a:custGeom>
              <a:avLst/>
              <a:gdLst/>
              <a:ahLst/>
              <a:cxnLst/>
              <a:rect l="l" t="t" r="r" b="b"/>
              <a:pathLst>
                <a:path w="3811" h="12451" extrusionOk="0">
                  <a:moveTo>
                    <a:pt x="3761" y="1"/>
                  </a:moveTo>
                  <a:cubicBezTo>
                    <a:pt x="3495" y="1"/>
                    <a:pt x="2185" y="222"/>
                    <a:pt x="1223" y="1312"/>
                  </a:cubicBezTo>
                  <a:cubicBezTo>
                    <a:pt x="1223" y="1312"/>
                    <a:pt x="0" y="2098"/>
                    <a:pt x="141" y="4951"/>
                  </a:cubicBezTo>
                  <a:cubicBezTo>
                    <a:pt x="225" y="6671"/>
                    <a:pt x="401" y="10045"/>
                    <a:pt x="529" y="12451"/>
                  </a:cubicBezTo>
                  <a:lnTo>
                    <a:pt x="2577" y="12451"/>
                  </a:lnTo>
                  <a:cubicBezTo>
                    <a:pt x="3007" y="8087"/>
                    <a:pt x="3803" y="46"/>
                    <a:pt x="3809" y="9"/>
                  </a:cubicBezTo>
                  <a:cubicBezTo>
                    <a:pt x="3810" y="4"/>
                    <a:pt x="3793" y="1"/>
                    <a:pt x="3761" y="1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2589;p46"/>
            <p:cNvSpPr/>
            <p:nvPr/>
          </p:nvSpPr>
          <p:spPr>
            <a:xfrm>
              <a:off x="5150045" y="3444255"/>
              <a:ext cx="79614" cy="106890"/>
            </a:xfrm>
            <a:custGeom>
              <a:avLst/>
              <a:gdLst/>
              <a:ahLst/>
              <a:cxnLst/>
              <a:rect l="l" t="t" r="r" b="b"/>
              <a:pathLst>
                <a:path w="2049" h="2751" extrusionOk="0">
                  <a:moveTo>
                    <a:pt x="1" y="1"/>
                  </a:moveTo>
                  <a:cubicBezTo>
                    <a:pt x="84" y="1584"/>
                    <a:pt x="148" y="2750"/>
                    <a:pt x="148" y="2750"/>
                  </a:cubicBezTo>
                  <a:lnTo>
                    <a:pt x="1774" y="2750"/>
                  </a:lnTo>
                  <a:cubicBezTo>
                    <a:pt x="1774" y="2750"/>
                    <a:pt x="1888" y="1631"/>
                    <a:pt x="2049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2590;p46"/>
            <p:cNvSpPr/>
            <p:nvPr/>
          </p:nvSpPr>
          <p:spPr>
            <a:xfrm>
              <a:off x="5105012" y="3550681"/>
              <a:ext cx="114001" cy="149592"/>
            </a:xfrm>
            <a:custGeom>
              <a:avLst/>
              <a:gdLst/>
              <a:ahLst/>
              <a:cxnLst/>
              <a:rect l="l" t="t" r="r" b="b"/>
              <a:pathLst>
                <a:path w="2934" h="3850" extrusionOk="0">
                  <a:moveTo>
                    <a:pt x="1092" y="0"/>
                  </a:moveTo>
                  <a:cubicBezTo>
                    <a:pt x="753" y="0"/>
                    <a:pt x="126" y="77"/>
                    <a:pt x="70" y="643"/>
                  </a:cubicBezTo>
                  <a:cubicBezTo>
                    <a:pt x="1" y="1353"/>
                    <a:pt x="153" y="2046"/>
                    <a:pt x="282" y="2046"/>
                  </a:cubicBezTo>
                  <a:cubicBezTo>
                    <a:pt x="294" y="2046"/>
                    <a:pt x="306" y="2039"/>
                    <a:pt x="318" y="2026"/>
                  </a:cubicBezTo>
                  <a:cubicBezTo>
                    <a:pt x="444" y="1883"/>
                    <a:pt x="759" y="1205"/>
                    <a:pt x="936" y="1205"/>
                  </a:cubicBezTo>
                  <a:cubicBezTo>
                    <a:pt x="945" y="1205"/>
                    <a:pt x="954" y="1207"/>
                    <a:pt x="963" y="1211"/>
                  </a:cubicBezTo>
                  <a:cubicBezTo>
                    <a:pt x="1133" y="1287"/>
                    <a:pt x="942" y="3810"/>
                    <a:pt x="1160" y="3847"/>
                  </a:cubicBezTo>
                  <a:cubicBezTo>
                    <a:pt x="1169" y="3849"/>
                    <a:pt x="1179" y="3849"/>
                    <a:pt x="1190" y="3849"/>
                  </a:cubicBezTo>
                  <a:cubicBezTo>
                    <a:pt x="1426" y="3849"/>
                    <a:pt x="1936" y="3423"/>
                    <a:pt x="2185" y="2825"/>
                  </a:cubicBezTo>
                  <a:cubicBezTo>
                    <a:pt x="2443" y="2196"/>
                    <a:pt x="2933" y="11"/>
                    <a:pt x="2933" y="11"/>
                  </a:cubicBezTo>
                  <a:lnTo>
                    <a:pt x="1307" y="11"/>
                  </a:lnTo>
                  <a:cubicBezTo>
                    <a:pt x="1307" y="11"/>
                    <a:pt x="1220" y="0"/>
                    <a:pt x="109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2591;p46"/>
            <p:cNvSpPr/>
            <p:nvPr/>
          </p:nvSpPr>
          <p:spPr>
            <a:xfrm>
              <a:off x="4760636" y="2154719"/>
              <a:ext cx="149553" cy="158567"/>
            </a:xfrm>
            <a:custGeom>
              <a:avLst/>
              <a:gdLst/>
              <a:ahLst/>
              <a:cxnLst/>
              <a:rect l="l" t="t" r="r" b="b"/>
              <a:pathLst>
                <a:path w="3849" h="4081" extrusionOk="0">
                  <a:moveTo>
                    <a:pt x="1195" y="1"/>
                  </a:moveTo>
                  <a:cubicBezTo>
                    <a:pt x="892" y="1"/>
                    <a:pt x="653" y="25"/>
                    <a:pt x="562" y="81"/>
                  </a:cubicBezTo>
                  <a:cubicBezTo>
                    <a:pt x="562" y="81"/>
                    <a:pt x="0" y="1922"/>
                    <a:pt x="113" y="2223"/>
                  </a:cubicBezTo>
                  <a:cubicBezTo>
                    <a:pt x="224" y="2523"/>
                    <a:pt x="294" y="2714"/>
                    <a:pt x="331" y="3125"/>
                  </a:cubicBezTo>
                  <a:cubicBezTo>
                    <a:pt x="368" y="3536"/>
                    <a:pt x="398" y="3873"/>
                    <a:pt x="635" y="4014"/>
                  </a:cubicBezTo>
                  <a:cubicBezTo>
                    <a:pt x="714" y="4061"/>
                    <a:pt x="1003" y="4080"/>
                    <a:pt x="1362" y="4080"/>
                  </a:cubicBezTo>
                  <a:cubicBezTo>
                    <a:pt x="2079" y="4080"/>
                    <a:pt x="3072" y="4002"/>
                    <a:pt x="3217" y="3906"/>
                  </a:cubicBezTo>
                  <a:cubicBezTo>
                    <a:pt x="3434" y="3766"/>
                    <a:pt x="3605" y="2827"/>
                    <a:pt x="3729" y="2039"/>
                  </a:cubicBezTo>
                  <a:cubicBezTo>
                    <a:pt x="3849" y="1254"/>
                    <a:pt x="3538" y="702"/>
                    <a:pt x="3401" y="398"/>
                  </a:cubicBezTo>
                  <a:cubicBezTo>
                    <a:pt x="3301" y="179"/>
                    <a:pt x="2015" y="1"/>
                    <a:pt x="1195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2592;p46"/>
            <p:cNvSpPr/>
            <p:nvPr/>
          </p:nvSpPr>
          <p:spPr>
            <a:xfrm>
              <a:off x="4755818" y="2213546"/>
              <a:ext cx="40487" cy="52221"/>
            </a:xfrm>
            <a:custGeom>
              <a:avLst/>
              <a:gdLst/>
              <a:ahLst/>
              <a:cxnLst/>
              <a:rect l="l" t="t" r="r" b="b"/>
              <a:pathLst>
                <a:path w="1042" h="1344" extrusionOk="0">
                  <a:moveTo>
                    <a:pt x="651" y="1"/>
                  </a:moveTo>
                  <a:cubicBezTo>
                    <a:pt x="448" y="1"/>
                    <a:pt x="221" y="295"/>
                    <a:pt x="221" y="295"/>
                  </a:cubicBezTo>
                  <a:cubicBezTo>
                    <a:pt x="221" y="295"/>
                    <a:pt x="1" y="1137"/>
                    <a:pt x="418" y="1320"/>
                  </a:cubicBezTo>
                  <a:cubicBezTo>
                    <a:pt x="454" y="1336"/>
                    <a:pt x="488" y="1343"/>
                    <a:pt x="521" y="1343"/>
                  </a:cubicBezTo>
                  <a:cubicBezTo>
                    <a:pt x="868" y="1343"/>
                    <a:pt x="1042" y="530"/>
                    <a:pt x="856" y="154"/>
                  </a:cubicBezTo>
                  <a:cubicBezTo>
                    <a:pt x="799" y="42"/>
                    <a:pt x="727" y="1"/>
                    <a:pt x="651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2593;p46"/>
            <p:cNvSpPr/>
            <p:nvPr/>
          </p:nvSpPr>
          <p:spPr>
            <a:xfrm>
              <a:off x="4688714" y="2440073"/>
              <a:ext cx="288188" cy="79614"/>
            </a:xfrm>
            <a:custGeom>
              <a:avLst/>
              <a:gdLst/>
              <a:ahLst/>
              <a:cxnLst/>
              <a:rect l="l" t="t" r="r" b="b"/>
              <a:pathLst>
                <a:path w="7417" h="2049" extrusionOk="0">
                  <a:moveTo>
                    <a:pt x="1648" y="0"/>
                  </a:moveTo>
                  <a:lnTo>
                    <a:pt x="0" y="2048"/>
                  </a:lnTo>
                  <a:lnTo>
                    <a:pt x="7417" y="2048"/>
                  </a:lnTo>
                  <a:lnTo>
                    <a:pt x="6218" y="0"/>
                  </a:lnTo>
                  <a:close/>
                </a:path>
              </a:pathLst>
            </a:custGeom>
            <a:solidFill>
              <a:srgbClr val="161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2594;p46"/>
            <p:cNvSpPr/>
            <p:nvPr/>
          </p:nvSpPr>
          <p:spPr>
            <a:xfrm>
              <a:off x="4785154" y="3024072"/>
              <a:ext cx="405568" cy="294948"/>
            </a:xfrm>
            <a:custGeom>
              <a:avLst/>
              <a:gdLst/>
              <a:ahLst/>
              <a:cxnLst/>
              <a:rect l="l" t="t" r="r" b="b"/>
              <a:pathLst>
                <a:path w="10438" h="7591" extrusionOk="0">
                  <a:moveTo>
                    <a:pt x="3976" y="1"/>
                  </a:moveTo>
                  <a:cubicBezTo>
                    <a:pt x="3535" y="1"/>
                    <a:pt x="3178" y="354"/>
                    <a:pt x="3178" y="795"/>
                  </a:cubicBezTo>
                  <a:cubicBezTo>
                    <a:pt x="3178" y="1236"/>
                    <a:pt x="3535" y="1594"/>
                    <a:pt x="3976" y="1594"/>
                  </a:cubicBezTo>
                  <a:lnTo>
                    <a:pt x="6638" y="1594"/>
                  </a:lnTo>
                  <a:cubicBezTo>
                    <a:pt x="7855" y="1594"/>
                    <a:pt x="8840" y="2583"/>
                    <a:pt x="8840" y="3796"/>
                  </a:cubicBezTo>
                  <a:cubicBezTo>
                    <a:pt x="8840" y="5008"/>
                    <a:pt x="7855" y="5997"/>
                    <a:pt x="6638" y="5997"/>
                  </a:cubicBezTo>
                  <a:lnTo>
                    <a:pt x="799" y="5997"/>
                  </a:lnTo>
                  <a:cubicBezTo>
                    <a:pt x="358" y="5997"/>
                    <a:pt x="0" y="6355"/>
                    <a:pt x="0" y="6796"/>
                  </a:cubicBezTo>
                  <a:cubicBezTo>
                    <a:pt x="0" y="7233"/>
                    <a:pt x="358" y="7591"/>
                    <a:pt x="799" y="7591"/>
                  </a:cubicBezTo>
                  <a:lnTo>
                    <a:pt x="6638" y="7591"/>
                  </a:lnTo>
                  <a:cubicBezTo>
                    <a:pt x="8734" y="7591"/>
                    <a:pt x="10437" y="5887"/>
                    <a:pt x="10437" y="3796"/>
                  </a:cubicBezTo>
                  <a:cubicBezTo>
                    <a:pt x="10437" y="1701"/>
                    <a:pt x="8734" y="1"/>
                    <a:pt x="6638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2595;p46"/>
            <p:cNvSpPr/>
            <p:nvPr/>
          </p:nvSpPr>
          <p:spPr>
            <a:xfrm>
              <a:off x="4525405" y="3282772"/>
              <a:ext cx="595569" cy="80158"/>
            </a:xfrm>
            <a:custGeom>
              <a:avLst/>
              <a:gdLst/>
              <a:ahLst/>
              <a:cxnLst/>
              <a:rect l="l" t="t" r="r" b="b"/>
              <a:pathLst>
                <a:path w="15328" h="2063" extrusionOk="0">
                  <a:moveTo>
                    <a:pt x="1029" y="1"/>
                  </a:moveTo>
                  <a:cubicBezTo>
                    <a:pt x="462" y="1"/>
                    <a:pt x="1" y="462"/>
                    <a:pt x="1" y="1033"/>
                  </a:cubicBezTo>
                  <a:cubicBezTo>
                    <a:pt x="1" y="1601"/>
                    <a:pt x="462" y="2062"/>
                    <a:pt x="1029" y="2062"/>
                  </a:cubicBezTo>
                  <a:lnTo>
                    <a:pt x="14299" y="2062"/>
                  </a:lnTo>
                  <a:cubicBezTo>
                    <a:pt x="14867" y="2062"/>
                    <a:pt x="15328" y="1601"/>
                    <a:pt x="15328" y="1033"/>
                  </a:cubicBezTo>
                  <a:cubicBezTo>
                    <a:pt x="15328" y="462"/>
                    <a:pt x="14867" y="1"/>
                    <a:pt x="14299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2596;p46"/>
            <p:cNvSpPr/>
            <p:nvPr/>
          </p:nvSpPr>
          <p:spPr>
            <a:xfrm>
              <a:off x="4753486" y="3362892"/>
              <a:ext cx="80274" cy="378914"/>
            </a:xfrm>
            <a:custGeom>
              <a:avLst/>
              <a:gdLst/>
              <a:ahLst/>
              <a:cxnLst/>
              <a:rect l="l" t="t" r="r" b="b"/>
              <a:pathLst>
                <a:path w="2066" h="9752" extrusionOk="0">
                  <a:moveTo>
                    <a:pt x="1" y="0"/>
                  </a:moveTo>
                  <a:lnTo>
                    <a:pt x="1" y="9752"/>
                  </a:lnTo>
                  <a:lnTo>
                    <a:pt x="2065" y="9752"/>
                  </a:lnTo>
                  <a:lnTo>
                    <a:pt x="2065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2597;p46"/>
            <p:cNvSpPr/>
            <p:nvPr/>
          </p:nvSpPr>
          <p:spPr>
            <a:xfrm>
              <a:off x="4753486" y="3541627"/>
              <a:ext cx="80274" cy="21448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1" y="0"/>
                  </a:moveTo>
                  <a:lnTo>
                    <a:pt x="1" y="552"/>
                  </a:lnTo>
                  <a:lnTo>
                    <a:pt x="2065" y="552"/>
                  </a:lnTo>
                  <a:lnTo>
                    <a:pt x="2065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2598;p46"/>
            <p:cNvSpPr/>
            <p:nvPr/>
          </p:nvSpPr>
          <p:spPr>
            <a:xfrm>
              <a:off x="4753486" y="3362892"/>
              <a:ext cx="80274" cy="44139"/>
            </a:xfrm>
            <a:custGeom>
              <a:avLst/>
              <a:gdLst/>
              <a:ahLst/>
              <a:cxnLst/>
              <a:rect l="l" t="t" r="r" b="b"/>
              <a:pathLst>
                <a:path w="2066" h="1136" extrusionOk="0">
                  <a:moveTo>
                    <a:pt x="1" y="0"/>
                  </a:moveTo>
                  <a:lnTo>
                    <a:pt x="1" y="1136"/>
                  </a:lnTo>
                  <a:lnTo>
                    <a:pt x="2065" y="1136"/>
                  </a:lnTo>
                  <a:lnTo>
                    <a:pt x="2065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2599;p46"/>
            <p:cNvSpPr/>
            <p:nvPr/>
          </p:nvSpPr>
          <p:spPr>
            <a:xfrm>
              <a:off x="4778432" y="3742199"/>
              <a:ext cx="30385" cy="183434"/>
            </a:xfrm>
            <a:custGeom>
              <a:avLst/>
              <a:gdLst/>
              <a:ahLst/>
              <a:cxnLst/>
              <a:rect l="l" t="t" r="r" b="b"/>
              <a:pathLst>
                <a:path w="782" h="4721" extrusionOk="0">
                  <a:moveTo>
                    <a:pt x="0" y="0"/>
                  </a:moveTo>
                  <a:lnTo>
                    <a:pt x="0" y="4720"/>
                  </a:lnTo>
                  <a:lnTo>
                    <a:pt x="782" y="4720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2600;p46"/>
            <p:cNvSpPr/>
            <p:nvPr/>
          </p:nvSpPr>
          <p:spPr>
            <a:xfrm>
              <a:off x="4514642" y="3912892"/>
              <a:ext cx="617134" cy="61702"/>
            </a:xfrm>
            <a:custGeom>
              <a:avLst/>
              <a:gdLst/>
              <a:ahLst/>
              <a:cxnLst/>
              <a:rect l="l" t="t" r="r" b="b"/>
              <a:pathLst>
                <a:path w="15883" h="1588" extrusionOk="0">
                  <a:moveTo>
                    <a:pt x="1306" y="0"/>
                  </a:moveTo>
                  <a:cubicBezTo>
                    <a:pt x="585" y="0"/>
                    <a:pt x="0" y="588"/>
                    <a:pt x="0" y="1310"/>
                  </a:cubicBezTo>
                  <a:cubicBezTo>
                    <a:pt x="0" y="1460"/>
                    <a:pt x="124" y="1587"/>
                    <a:pt x="278" y="1587"/>
                  </a:cubicBezTo>
                  <a:cubicBezTo>
                    <a:pt x="431" y="1587"/>
                    <a:pt x="555" y="1460"/>
                    <a:pt x="555" y="1310"/>
                  </a:cubicBezTo>
                  <a:cubicBezTo>
                    <a:pt x="555" y="892"/>
                    <a:pt x="892" y="554"/>
                    <a:pt x="1306" y="554"/>
                  </a:cubicBezTo>
                  <a:lnTo>
                    <a:pt x="14576" y="554"/>
                  </a:lnTo>
                  <a:cubicBezTo>
                    <a:pt x="14991" y="554"/>
                    <a:pt x="15328" y="892"/>
                    <a:pt x="15328" y="1310"/>
                  </a:cubicBezTo>
                  <a:cubicBezTo>
                    <a:pt x="15328" y="1460"/>
                    <a:pt x="15452" y="1587"/>
                    <a:pt x="15605" y="1587"/>
                  </a:cubicBezTo>
                  <a:cubicBezTo>
                    <a:pt x="15759" y="1587"/>
                    <a:pt x="15882" y="1460"/>
                    <a:pt x="15882" y="1310"/>
                  </a:cubicBezTo>
                  <a:cubicBezTo>
                    <a:pt x="15882" y="588"/>
                    <a:pt x="15295" y="0"/>
                    <a:pt x="1457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2601;p46"/>
            <p:cNvSpPr/>
            <p:nvPr/>
          </p:nvSpPr>
          <p:spPr>
            <a:xfrm>
              <a:off x="5041133" y="3947939"/>
              <a:ext cx="55718" cy="55718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716" y="0"/>
                  </a:moveTo>
                  <a:cubicBezTo>
                    <a:pt x="321" y="0"/>
                    <a:pt x="1" y="321"/>
                    <a:pt x="1" y="715"/>
                  </a:cubicBezTo>
                  <a:cubicBezTo>
                    <a:pt x="1" y="1112"/>
                    <a:pt x="321" y="1433"/>
                    <a:pt x="716" y="1433"/>
                  </a:cubicBezTo>
                  <a:cubicBezTo>
                    <a:pt x="1113" y="1433"/>
                    <a:pt x="1434" y="1112"/>
                    <a:pt x="1434" y="715"/>
                  </a:cubicBezTo>
                  <a:cubicBezTo>
                    <a:pt x="1434" y="321"/>
                    <a:pt x="1113" y="0"/>
                    <a:pt x="71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2602;p46"/>
            <p:cNvSpPr/>
            <p:nvPr/>
          </p:nvSpPr>
          <p:spPr>
            <a:xfrm>
              <a:off x="4554119" y="3947939"/>
              <a:ext cx="55835" cy="55718"/>
            </a:xfrm>
            <a:custGeom>
              <a:avLst/>
              <a:gdLst/>
              <a:ahLst/>
              <a:cxnLst/>
              <a:rect l="l" t="t" r="r" b="b"/>
              <a:pathLst>
                <a:path w="1437" h="1434" extrusionOk="0">
                  <a:moveTo>
                    <a:pt x="718" y="0"/>
                  </a:moveTo>
                  <a:cubicBezTo>
                    <a:pt x="321" y="0"/>
                    <a:pt x="0" y="321"/>
                    <a:pt x="0" y="715"/>
                  </a:cubicBezTo>
                  <a:cubicBezTo>
                    <a:pt x="0" y="1112"/>
                    <a:pt x="321" y="1433"/>
                    <a:pt x="718" y="1433"/>
                  </a:cubicBezTo>
                  <a:cubicBezTo>
                    <a:pt x="1116" y="1433"/>
                    <a:pt x="1436" y="1112"/>
                    <a:pt x="1436" y="715"/>
                  </a:cubicBezTo>
                  <a:cubicBezTo>
                    <a:pt x="1436" y="321"/>
                    <a:pt x="1116" y="0"/>
                    <a:pt x="718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2603;p46"/>
            <p:cNvSpPr/>
            <p:nvPr/>
          </p:nvSpPr>
          <p:spPr>
            <a:xfrm>
              <a:off x="4687432" y="2521320"/>
              <a:ext cx="600893" cy="467892"/>
            </a:xfrm>
            <a:custGeom>
              <a:avLst/>
              <a:gdLst/>
              <a:ahLst/>
              <a:cxnLst/>
              <a:rect l="l" t="t" r="r" b="b"/>
              <a:pathLst>
                <a:path w="15465" h="12042" extrusionOk="0">
                  <a:moveTo>
                    <a:pt x="190" y="0"/>
                  </a:moveTo>
                  <a:cubicBezTo>
                    <a:pt x="84" y="0"/>
                    <a:pt x="0" y="84"/>
                    <a:pt x="0" y="187"/>
                  </a:cubicBezTo>
                  <a:lnTo>
                    <a:pt x="0" y="11853"/>
                  </a:lnTo>
                  <a:cubicBezTo>
                    <a:pt x="0" y="11958"/>
                    <a:pt x="84" y="12041"/>
                    <a:pt x="190" y="12041"/>
                  </a:cubicBezTo>
                  <a:lnTo>
                    <a:pt x="15278" y="12041"/>
                  </a:lnTo>
                  <a:cubicBezTo>
                    <a:pt x="15381" y="12041"/>
                    <a:pt x="15464" y="11958"/>
                    <a:pt x="15464" y="11853"/>
                  </a:cubicBezTo>
                  <a:lnTo>
                    <a:pt x="15464" y="187"/>
                  </a:lnTo>
                  <a:cubicBezTo>
                    <a:pt x="15464" y="84"/>
                    <a:pt x="15381" y="0"/>
                    <a:pt x="15278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2604;p46"/>
            <p:cNvSpPr/>
            <p:nvPr/>
          </p:nvSpPr>
          <p:spPr>
            <a:xfrm>
              <a:off x="4649237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8" y="0"/>
                  </a:moveTo>
                  <a:cubicBezTo>
                    <a:pt x="84" y="0"/>
                    <a:pt x="1" y="84"/>
                    <a:pt x="1" y="187"/>
                  </a:cubicBezTo>
                  <a:lnTo>
                    <a:pt x="1" y="11853"/>
                  </a:lnTo>
                  <a:cubicBezTo>
                    <a:pt x="1" y="11958"/>
                    <a:pt x="84" y="12041"/>
                    <a:pt x="188" y="12041"/>
                  </a:cubicBezTo>
                  <a:lnTo>
                    <a:pt x="15278" y="12041"/>
                  </a:lnTo>
                  <a:cubicBezTo>
                    <a:pt x="15382" y="12041"/>
                    <a:pt x="15465" y="11958"/>
                    <a:pt x="15465" y="11853"/>
                  </a:cubicBezTo>
                  <a:lnTo>
                    <a:pt x="15465" y="187"/>
                  </a:lnTo>
                  <a:cubicBezTo>
                    <a:pt x="15465" y="84"/>
                    <a:pt x="15382" y="0"/>
                    <a:pt x="15278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2605;p46"/>
            <p:cNvSpPr/>
            <p:nvPr/>
          </p:nvSpPr>
          <p:spPr>
            <a:xfrm>
              <a:off x="4943373" y="2743030"/>
              <a:ext cx="76777" cy="279911"/>
            </a:xfrm>
            <a:custGeom>
              <a:avLst/>
              <a:gdLst/>
              <a:ahLst/>
              <a:cxnLst/>
              <a:rect l="l" t="t" r="r" b="b"/>
              <a:pathLst>
                <a:path w="1976" h="7204" extrusionOk="0">
                  <a:moveTo>
                    <a:pt x="990" y="1"/>
                  </a:moveTo>
                  <a:cubicBezTo>
                    <a:pt x="446" y="1"/>
                    <a:pt x="1" y="445"/>
                    <a:pt x="1" y="989"/>
                  </a:cubicBezTo>
                  <a:lnTo>
                    <a:pt x="1" y="7203"/>
                  </a:lnTo>
                  <a:lnTo>
                    <a:pt x="1975" y="7203"/>
                  </a:lnTo>
                  <a:lnTo>
                    <a:pt x="1975" y="989"/>
                  </a:lnTo>
                  <a:cubicBezTo>
                    <a:pt x="1975" y="445"/>
                    <a:pt x="1535" y="1"/>
                    <a:pt x="99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461090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35"/>
          <p:cNvSpPr/>
          <p:nvPr/>
        </p:nvSpPr>
        <p:spPr>
          <a:xfrm>
            <a:off x="4715506" y="1235385"/>
            <a:ext cx="1778100" cy="2421305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5"/>
          <p:cNvSpPr/>
          <p:nvPr/>
        </p:nvSpPr>
        <p:spPr>
          <a:xfrm>
            <a:off x="6783250" y="1235385"/>
            <a:ext cx="1778100" cy="2421305"/>
          </a:xfrm>
          <a:prstGeom prst="rect">
            <a:avLst/>
          </a:prstGeom>
          <a:noFill/>
          <a:ln w="19050" cap="flat" cmpd="sng">
            <a:solidFill>
              <a:srgbClr val="FF45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5"/>
          <p:cNvSpPr/>
          <p:nvPr/>
        </p:nvSpPr>
        <p:spPr>
          <a:xfrm>
            <a:off x="2672500" y="1235385"/>
            <a:ext cx="1778100" cy="2421305"/>
          </a:xfrm>
          <a:prstGeom prst="rect">
            <a:avLst/>
          </a:prstGeom>
          <a:noFill/>
          <a:ln w="19050" cap="flat" cmpd="sng">
            <a:solidFill>
              <a:srgbClr val="FF45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5"/>
          <p:cNvSpPr txBox="1">
            <a:spLocks noGrp="1"/>
          </p:cNvSpPr>
          <p:nvPr>
            <p:ph type="subTitle" idx="2"/>
          </p:nvPr>
        </p:nvSpPr>
        <p:spPr>
          <a:xfrm flipH="1">
            <a:off x="2677175" y="2232460"/>
            <a:ext cx="1756800" cy="84979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1204D"/>
                </a:solidFill>
                <a:latin typeface="Futura Md BT" panose="020B0602020204020303" pitchFamily="34" charset="2"/>
              </a:rPr>
              <a:t>Target Sasaran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200" dirty="0">
                <a:latin typeface="Futura Md BT" panose="020B0602020204020303" pitchFamily="34" charset="2"/>
              </a:rPr>
              <a:t>P</a:t>
            </a:r>
            <a:r>
              <a:rPr lang="en" sz="1200" dirty="0">
                <a:latin typeface="Futura Md BT" panose="020B0602020204020303" pitchFamily="34" charset="2"/>
              </a:rPr>
              <a:t>emberian pre test post test dan kuesioner kepuasan</a:t>
            </a:r>
            <a:endParaRPr sz="1200" dirty="0">
              <a:solidFill>
                <a:srgbClr val="21204D"/>
              </a:solidFill>
              <a:latin typeface="Futura Md BT" panose="020B0602020204020303" pitchFamily="34" charset="2"/>
            </a:endParaRPr>
          </a:p>
        </p:txBody>
      </p:sp>
      <p:sp>
        <p:nvSpPr>
          <p:cNvPr id="834" name="Google Shape;834;p35"/>
          <p:cNvSpPr txBox="1">
            <a:spLocks noGrp="1"/>
          </p:cNvSpPr>
          <p:nvPr>
            <p:ph type="subTitle" idx="4"/>
          </p:nvPr>
        </p:nvSpPr>
        <p:spPr>
          <a:xfrm flipH="1">
            <a:off x="4738525" y="2054986"/>
            <a:ext cx="1756800" cy="1072997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1204D"/>
                </a:solidFill>
                <a:latin typeface="Futura Md BT" panose="020B0602020204020303" pitchFamily="34" charset="2"/>
              </a:rPr>
              <a:t>Motion Designer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Penilaian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terhadap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video explainer yang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telah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dibuat</a:t>
            </a:r>
            <a:endParaRPr sz="1200" dirty="0">
              <a:solidFill>
                <a:srgbClr val="21204D"/>
              </a:solidFill>
              <a:latin typeface="Futura Md BT" panose="020B0602020204020303" pitchFamily="34" charset="2"/>
            </a:endParaRPr>
          </a:p>
        </p:txBody>
      </p:sp>
      <p:sp>
        <p:nvSpPr>
          <p:cNvPr id="836" name="Google Shape;836;p35"/>
          <p:cNvSpPr txBox="1">
            <a:spLocks noGrp="1"/>
          </p:cNvSpPr>
          <p:nvPr>
            <p:ph type="subTitle" idx="6"/>
          </p:nvPr>
        </p:nvSpPr>
        <p:spPr>
          <a:xfrm flipH="1">
            <a:off x="6804550" y="2081128"/>
            <a:ext cx="1756800" cy="1188833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>
                <a:latin typeface="Futura Md BT" panose="020B0602020204020303" pitchFamily="34" charset="2"/>
              </a:rPr>
              <a:t>Ahli Gizi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Penilaian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terhadap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materi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pada video explainer yang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telah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dibuat</a:t>
            </a:r>
            <a:endParaRPr lang="en-US" sz="1200" dirty="0">
              <a:solidFill>
                <a:srgbClr val="21204D"/>
              </a:solidFill>
              <a:latin typeface="Futura Md BT" panose="020B0602020204020303" pitchFamily="34" charset="2"/>
            </a:endParaRPr>
          </a:p>
        </p:txBody>
      </p:sp>
      <p:grpSp>
        <p:nvGrpSpPr>
          <p:cNvPr id="843" name="Google Shape;843;p35"/>
          <p:cNvGrpSpPr/>
          <p:nvPr/>
        </p:nvGrpSpPr>
        <p:grpSpPr>
          <a:xfrm>
            <a:off x="5359975" y="1654880"/>
            <a:ext cx="504128" cy="493186"/>
            <a:chOff x="7985143" y="2900613"/>
            <a:chExt cx="330109" cy="347552"/>
          </a:xfrm>
        </p:grpSpPr>
        <p:sp>
          <p:nvSpPr>
            <p:cNvPr id="844" name="Google Shape;844;p35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35"/>
          <p:cNvGrpSpPr/>
          <p:nvPr/>
        </p:nvGrpSpPr>
        <p:grpSpPr>
          <a:xfrm flipH="1">
            <a:off x="1693476" y="4184112"/>
            <a:ext cx="2570506" cy="984896"/>
            <a:chOff x="1440175" y="4172575"/>
            <a:chExt cx="1621975" cy="621425"/>
          </a:xfrm>
        </p:grpSpPr>
        <p:sp>
          <p:nvSpPr>
            <p:cNvPr id="871" name="Google Shape;871;p35"/>
            <p:cNvSpPr/>
            <p:nvPr/>
          </p:nvSpPr>
          <p:spPr>
            <a:xfrm>
              <a:off x="1440175" y="4172575"/>
              <a:ext cx="1621975" cy="609825"/>
            </a:xfrm>
            <a:custGeom>
              <a:avLst/>
              <a:gdLst/>
              <a:ahLst/>
              <a:cxnLst/>
              <a:rect l="l" t="t" r="r" b="b"/>
              <a:pathLst>
                <a:path w="64879" h="24393" extrusionOk="0">
                  <a:moveTo>
                    <a:pt x="19559" y="0"/>
                  </a:moveTo>
                  <a:cubicBezTo>
                    <a:pt x="17224" y="0"/>
                    <a:pt x="14591" y="1033"/>
                    <a:pt x="11575" y="3632"/>
                  </a:cubicBezTo>
                  <a:cubicBezTo>
                    <a:pt x="11167" y="3987"/>
                    <a:pt x="10746" y="4372"/>
                    <a:pt x="10322" y="4786"/>
                  </a:cubicBezTo>
                  <a:cubicBezTo>
                    <a:pt x="1" y="14837"/>
                    <a:pt x="13979" y="24328"/>
                    <a:pt x="13979" y="24328"/>
                  </a:cubicBezTo>
                  <a:lnTo>
                    <a:pt x="32302" y="24353"/>
                  </a:lnTo>
                  <a:lnTo>
                    <a:pt x="43916" y="24373"/>
                  </a:lnTo>
                  <a:lnTo>
                    <a:pt x="55288" y="24392"/>
                  </a:lnTo>
                  <a:cubicBezTo>
                    <a:pt x="55288" y="24392"/>
                    <a:pt x="64879" y="15138"/>
                    <a:pt x="58174" y="10115"/>
                  </a:cubicBezTo>
                  <a:cubicBezTo>
                    <a:pt x="57646" y="9720"/>
                    <a:pt x="57014" y="9350"/>
                    <a:pt x="56274" y="9015"/>
                  </a:cubicBezTo>
                  <a:cubicBezTo>
                    <a:pt x="55020" y="8447"/>
                    <a:pt x="53738" y="8217"/>
                    <a:pt x="52444" y="8217"/>
                  </a:cubicBezTo>
                  <a:cubicBezTo>
                    <a:pt x="49694" y="8217"/>
                    <a:pt x="46895" y="9257"/>
                    <a:pt x="44217" y="10297"/>
                  </a:cubicBezTo>
                  <a:cubicBezTo>
                    <a:pt x="41536" y="11339"/>
                    <a:pt x="38977" y="12381"/>
                    <a:pt x="36709" y="12381"/>
                  </a:cubicBezTo>
                  <a:cubicBezTo>
                    <a:pt x="34895" y="12381"/>
                    <a:pt x="33267" y="11714"/>
                    <a:pt x="31912" y="9848"/>
                  </a:cubicBezTo>
                  <a:cubicBezTo>
                    <a:pt x="31148" y="8798"/>
                    <a:pt x="30353" y="7692"/>
                    <a:pt x="29514" y="6617"/>
                  </a:cubicBezTo>
                  <a:lnTo>
                    <a:pt x="27491" y="8728"/>
                  </a:lnTo>
                  <a:lnTo>
                    <a:pt x="28573" y="5453"/>
                  </a:lnTo>
                  <a:cubicBezTo>
                    <a:pt x="28118" y="4910"/>
                    <a:pt x="27649" y="4387"/>
                    <a:pt x="27166" y="3889"/>
                  </a:cubicBezTo>
                  <a:lnTo>
                    <a:pt x="25246" y="10140"/>
                  </a:lnTo>
                  <a:lnTo>
                    <a:pt x="25246" y="2157"/>
                  </a:lnTo>
                  <a:cubicBezTo>
                    <a:pt x="23554" y="852"/>
                    <a:pt x="21679" y="0"/>
                    <a:pt x="19559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1824900" y="4356100"/>
              <a:ext cx="437875" cy="437900"/>
            </a:xfrm>
            <a:custGeom>
              <a:avLst/>
              <a:gdLst/>
              <a:ahLst/>
              <a:cxnLst/>
              <a:rect l="l" t="t" r="r" b="b"/>
              <a:pathLst>
                <a:path w="17515" h="17516" extrusionOk="0">
                  <a:moveTo>
                    <a:pt x="143" y="1"/>
                  </a:moveTo>
                  <a:lnTo>
                    <a:pt x="0" y="144"/>
                  </a:lnTo>
                  <a:lnTo>
                    <a:pt x="17372" y="17515"/>
                  </a:lnTo>
                  <a:lnTo>
                    <a:pt x="17515" y="17372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1868825" y="4648425"/>
              <a:ext cx="251000" cy="5200"/>
            </a:xfrm>
            <a:custGeom>
              <a:avLst/>
              <a:gdLst/>
              <a:ahLst/>
              <a:cxnLst/>
              <a:rect l="l" t="t" r="r" b="b"/>
              <a:pathLst>
                <a:path w="10040" h="208" extrusionOk="0">
                  <a:moveTo>
                    <a:pt x="0" y="0"/>
                  </a:moveTo>
                  <a:lnTo>
                    <a:pt x="0" y="208"/>
                  </a:lnTo>
                  <a:lnTo>
                    <a:pt x="10040" y="208"/>
                  </a:lnTo>
                  <a:lnTo>
                    <a:pt x="100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2025200" y="4382500"/>
              <a:ext cx="5100" cy="176400"/>
            </a:xfrm>
            <a:custGeom>
              <a:avLst/>
              <a:gdLst/>
              <a:ahLst/>
              <a:cxnLst/>
              <a:rect l="l" t="t" r="r" b="b"/>
              <a:pathLst>
                <a:path w="204" h="7056" extrusionOk="0">
                  <a:moveTo>
                    <a:pt x="1" y="1"/>
                  </a:moveTo>
                  <a:lnTo>
                    <a:pt x="1" y="7056"/>
                  </a:lnTo>
                  <a:lnTo>
                    <a:pt x="203" y="705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2472825" y="4508200"/>
              <a:ext cx="275425" cy="275425"/>
            </a:xfrm>
            <a:custGeom>
              <a:avLst/>
              <a:gdLst/>
              <a:ahLst/>
              <a:cxnLst/>
              <a:rect l="l" t="t" r="r" b="b"/>
              <a:pathLst>
                <a:path w="11017" h="11017" extrusionOk="0">
                  <a:moveTo>
                    <a:pt x="10873" y="0"/>
                  </a:moveTo>
                  <a:lnTo>
                    <a:pt x="0" y="10874"/>
                  </a:lnTo>
                  <a:lnTo>
                    <a:pt x="148" y="11017"/>
                  </a:lnTo>
                  <a:lnTo>
                    <a:pt x="11017" y="144"/>
                  </a:lnTo>
                  <a:lnTo>
                    <a:pt x="10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2634775" y="4619200"/>
              <a:ext cx="190550" cy="5100"/>
            </a:xfrm>
            <a:custGeom>
              <a:avLst/>
              <a:gdLst/>
              <a:ahLst/>
              <a:cxnLst/>
              <a:rect l="l" t="t" r="r" b="b"/>
              <a:pathLst>
                <a:path w="7622" h="204" extrusionOk="0">
                  <a:moveTo>
                    <a:pt x="0" y="1"/>
                  </a:moveTo>
                  <a:lnTo>
                    <a:pt x="0" y="203"/>
                  </a:lnTo>
                  <a:lnTo>
                    <a:pt x="7622" y="203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2567650" y="4558875"/>
              <a:ext cx="5225" cy="127450"/>
            </a:xfrm>
            <a:custGeom>
              <a:avLst/>
              <a:gdLst/>
              <a:ahLst/>
              <a:cxnLst/>
              <a:rect l="l" t="t" r="r" b="b"/>
              <a:pathLst>
                <a:path w="209" h="5098" extrusionOk="0">
                  <a:moveTo>
                    <a:pt x="1" y="1"/>
                  </a:moveTo>
                  <a:lnTo>
                    <a:pt x="1" y="5098"/>
                  </a:lnTo>
                  <a:lnTo>
                    <a:pt x="208" y="509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760;p33"/>
          <p:cNvSpPr txBox="1">
            <a:spLocks/>
          </p:cNvSpPr>
          <p:nvPr/>
        </p:nvSpPr>
        <p:spPr>
          <a:xfrm flipH="1">
            <a:off x="407295" y="1982181"/>
            <a:ext cx="1987930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2800" dirty="0" err="1">
                <a:latin typeface="Abril Fatface" panose="02000503000000020003" pitchFamily="2" charset="0"/>
              </a:rPr>
              <a:t>Pengujian</a:t>
            </a:r>
            <a:endParaRPr lang="en-US" sz="2800" dirty="0">
              <a:latin typeface="Abril Fatface" panose="02000503000000020003" pitchFamily="2" charset="0"/>
            </a:endParaRPr>
          </a:p>
          <a:p>
            <a:r>
              <a:rPr lang="en-US" sz="2800" dirty="0">
                <a:latin typeface="Abril Fatface" panose="02000503000000020003" pitchFamily="2" charset="0"/>
              </a:rPr>
              <a:t>Dan</a:t>
            </a:r>
          </a:p>
          <a:p>
            <a:r>
              <a:rPr lang="en-US" sz="2800" dirty="0" err="1">
                <a:latin typeface="Abril Fatface" panose="02000503000000020003" pitchFamily="2" charset="0"/>
              </a:rPr>
              <a:t>Analisa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</a:p>
        </p:txBody>
      </p:sp>
      <p:grpSp>
        <p:nvGrpSpPr>
          <p:cNvPr id="55" name="Google Shape;8459;p57"/>
          <p:cNvGrpSpPr/>
          <p:nvPr/>
        </p:nvGrpSpPr>
        <p:grpSpPr>
          <a:xfrm>
            <a:off x="3265250" y="1682782"/>
            <a:ext cx="609277" cy="465284"/>
            <a:chOff x="5776798" y="3409778"/>
            <a:chExt cx="346379" cy="264518"/>
          </a:xfrm>
          <a:solidFill>
            <a:srgbClr val="FF457A"/>
          </a:solidFill>
        </p:grpSpPr>
        <p:sp>
          <p:nvSpPr>
            <p:cNvPr id="56" name="Google Shape;8460;p57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461;p57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462;p57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463;p57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464;p57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465;p57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8788;p58"/>
          <p:cNvGrpSpPr/>
          <p:nvPr/>
        </p:nvGrpSpPr>
        <p:grpSpPr>
          <a:xfrm>
            <a:off x="7475148" y="1580998"/>
            <a:ext cx="425679" cy="565724"/>
            <a:chOff x="7598438" y="4266131"/>
            <a:chExt cx="260283" cy="345914"/>
          </a:xfrm>
          <a:solidFill>
            <a:srgbClr val="FF457A"/>
          </a:solidFill>
        </p:grpSpPr>
        <p:sp>
          <p:nvSpPr>
            <p:cNvPr id="63" name="Google Shape;8789;p58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790;p58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791;p58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793;p58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794;p58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795;p58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710;p47"/>
          <p:cNvGrpSpPr/>
          <p:nvPr/>
        </p:nvGrpSpPr>
        <p:grpSpPr>
          <a:xfrm>
            <a:off x="5769047" y="2961343"/>
            <a:ext cx="1358020" cy="1986797"/>
            <a:chOff x="666154" y="2627324"/>
            <a:chExt cx="1358020" cy="1986797"/>
          </a:xfrm>
        </p:grpSpPr>
        <p:sp>
          <p:nvSpPr>
            <p:cNvPr id="21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459;p57">
            <a:extLst>
              <a:ext uri="{FF2B5EF4-FFF2-40B4-BE49-F238E27FC236}">
                <a16:creationId xmlns:a16="http://schemas.microsoft.com/office/drawing/2014/main" id="{11B8A654-9982-43AE-AD7F-8F1B182382C3}"/>
              </a:ext>
            </a:extLst>
          </p:cNvPr>
          <p:cNvGrpSpPr/>
          <p:nvPr/>
        </p:nvGrpSpPr>
        <p:grpSpPr>
          <a:xfrm>
            <a:off x="3774864" y="627090"/>
            <a:ext cx="797136" cy="608745"/>
            <a:chOff x="5776798" y="3409778"/>
            <a:chExt cx="346379" cy="264518"/>
          </a:xfrm>
          <a:solidFill>
            <a:srgbClr val="21204D"/>
          </a:solidFill>
        </p:grpSpPr>
        <p:sp>
          <p:nvSpPr>
            <p:cNvPr id="19" name="Google Shape;8460;p57">
              <a:extLst>
                <a:ext uri="{FF2B5EF4-FFF2-40B4-BE49-F238E27FC236}">
                  <a16:creationId xmlns:a16="http://schemas.microsoft.com/office/drawing/2014/main" id="{19E7C6E9-7DEC-45C0-8B27-1486A4ADC44A}"/>
                </a:ext>
              </a:extLst>
            </p:cNvPr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461;p57">
              <a:extLst>
                <a:ext uri="{FF2B5EF4-FFF2-40B4-BE49-F238E27FC236}">
                  <a16:creationId xmlns:a16="http://schemas.microsoft.com/office/drawing/2014/main" id="{E1524056-D14A-4D4A-8CA0-0ECC379B0854}"/>
                </a:ext>
              </a:extLst>
            </p:cNvPr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462;p57">
              <a:extLst>
                <a:ext uri="{FF2B5EF4-FFF2-40B4-BE49-F238E27FC236}">
                  <a16:creationId xmlns:a16="http://schemas.microsoft.com/office/drawing/2014/main" id="{F30F335D-F45C-4D9C-85A8-B3853AD73633}"/>
                </a:ext>
              </a:extLst>
            </p:cNvPr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463;p57">
              <a:extLst>
                <a:ext uri="{FF2B5EF4-FFF2-40B4-BE49-F238E27FC236}">
                  <a16:creationId xmlns:a16="http://schemas.microsoft.com/office/drawing/2014/main" id="{BB900D1B-2146-40B4-AC76-FE376A145AD3}"/>
                </a:ext>
              </a:extLst>
            </p:cNvPr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464;p57">
              <a:extLst>
                <a:ext uri="{FF2B5EF4-FFF2-40B4-BE49-F238E27FC236}">
                  <a16:creationId xmlns:a16="http://schemas.microsoft.com/office/drawing/2014/main" id="{26C12DC6-7D25-43A4-B228-C814B8466B50}"/>
                </a:ext>
              </a:extLst>
            </p:cNvPr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8465;p57">
              <a:extLst>
                <a:ext uri="{FF2B5EF4-FFF2-40B4-BE49-F238E27FC236}">
                  <a16:creationId xmlns:a16="http://schemas.microsoft.com/office/drawing/2014/main" id="{1D195AF6-B7DD-43EA-9DDF-31C224BB41BB}"/>
                </a:ext>
              </a:extLst>
            </p:cNvPr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760;p33">
            <a:extLst>
              <a:ext uri="{FF2B5EF4-FFF2-40B4-BE49-F238E27FC236}">
                <a16:creationId xmlns:a16="http://schemas.microsoft.com/office/drawing/2014/main" id="{8257BC61-A88D-4FA2-8158-33A611E67205}"/>
              </a:ext>
            </a:extLst>
          </p:cNvPr>
          <p:cNvSpPr txBox="1">
            <a:spLocks/>
          </p:cNvSpPr>
          <p:nvPr/>
        </p:nvSpPr>
        <p:spPr>
          <a:xfrm flipH="1">
            <a:off x="295816" y="2084790"/>
            <a:ext cx="1987930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r>
              <a:rPr lang="en-US" sz="2800" dirty="0">
                <a:latin typeface="Abril Fatface" panose="02000503000000020003" pitchFamily="2" charset="0"/>
              </a:rPr>
              <a:t>Pre Test</a:t>
            </a:r>
          </a:p>
          <a:p>
            <a:pPr algn="r"/>
            <a:r>
              <a:rPr lang="en-US" sz="2800" dirty="0">
                <a:latin typeface="Abril Fatface" panose="02000503000000020003" pitchFamily="2" charset="0"/>
              </a:rPr>
              <a:t>Dan</a:t>
            </a:r>
          </a:p>
          <a:p>
            <a:pPr algn="r"/>
            <a:r>
              <a:rPr lang="en-US" sz="2800" dirty="0">
                <a:latin typeface="Abril Fatface" panose="02000503000000020003" pitchFamily="2" charset="0"/>
              </a:rPr>
              <a:t>Post Test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FD08BEB-F1CE-4181-8283-418CA460C45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05228" y="1743354"/>
            <a:ext cx="3609559" cy="198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9496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8459;p57">
            <a:extLst>
              <a:ext uri="{FF2B5EF4-FFF2-40B4-BE49-F238E27FC236}">
                <a16:creationId xmlns:a16="http://schemas.microsoft.com/office/drawing/2014/main" id="{11B8A654-9982-43AE-AD7F-8F1B182382C3}"/>
              </a:ext>
            </a:extLst>
          </p:cNvPr>
          <p:cNvGrpSpPr/>
          <p:nvPr/>
        </p:nvGrpSpPr>
        <p:grpSpPr>
          <a:xfrm>
            <a:off x="3634430" y="789015"/>
            <a:ext cx="797136" cy="608745"/>
            <a:chOff x="5776798" y="3409778"/>
            <a:chExt cx="346379" cy="264518"/>
          </a:xfrm>
          <a:solidFill>
            <a:srgbClr val="21204D"/>
          </a:solidFill>
        </p:grpSpPr>
        <p:sp>
          <p:nvSpPr>
            <p:cNvPr id="19" name="Google Shape;8460;p57">
              <a:extLst>
                <a:ext uri="{FF2B5EF4-FFF2-40B4-BE49-F238E27FC236}">
                  <a16:creationId xmlns:a16="http://schemas.microsoft.com/office/drawing/2014/main" id="{19E7C6E9-7DEC-45C0-8B27-1486A4ADC44A}"/>
                </a:ext>
              </a:extLst>
            </p:cNvPr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461;p57">
              <a:extLst>
                <a:ext uri="{FF2B5EF4-FFF2-40B4-BE49-F238E27FC236}">
                  <a16:creationId xmlns:a16="http://schemas.microsoft.com/office/drawing/2014/main" id="{E1524056-D14A-4D4A-8CA0-0ECC379B0854}"/>
                </a:ext>
              </a:extLst>
            </p:cNvPr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462;p57">
              <a:extLst>
                <a:ext uri="{FF2B5EF4-FFF2-40B4-BE49-F238E27FC236}">
                  <a16:creationId xmlns:a16="http://schemas.microsoft.com/office/drawing/2014/main" id="{F30F335D-F45C-4D9C-85A8-B3853AD73633}"/>
                </a:ext>
              </a:extLst>
            </p:cNvPr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463;p57">
              <a:extLst>
                <a:ext uri="{FF2B5EF4-FFF2-40B4-BE49-F238E27FC236}">
                  <a16:creationId xmlns:a16="http://schemas.microsoft.com/office/drawing/2014/main" id="{BB900D1B-2146-40B4-AC76-FE376A145AD3}"/>
                </a:ext>
              </a:extLst>
            </p:cNvPr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464;p57">
              <a:extLst>
                <a:ext uri="{FF2B5EF4-FFF2-40B4-BE49-F238E27FC236}">
                  <a16:creationId xmlns:a16="http://schemas.microsoft.com/office/drawing/2014/main" id="{26C12DC6-7D25-43A4-B228-C814B8466B50}"/>
                </a:ext>
              </a:extLst>
            </p:cNvPr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8465;p57">
              <a:extLst>
                <a:ext uri="{FF2B5EF4-FFF2-40B4-BE49-F238E27FC236}">
                  <a16:creationId xmlns:a16="http://schemas.microsoft.com/office/drawing/2014/main" id="{1D195AF6-B7DD-43EA-9DDF-31C224BB41BB}"/>
                </a:ext>
              </a:extLst>
            </p:cNvPr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760;p33">
            <a:extLst>
              <a:ext uri="{FF2B5EF4-FFF2-40B4-BE49-F238E27FC236}">
                <a16:creationId xmlns:a16="http://schemas.microsoft.com/office/drawing/2014/main" id="{8257BC61-A88D-4FA2-8158-33A611E67205}"/>
              </a:ext>
            </a:extLst>
          </p:cNvPr>
          <p:cNvSpPr txBox="1">
            <a:spLocks/>
          </p:cNvSpPr>
          <p:nvPr/>
        </p:nvSpPr>
        <p:spPr>
          <a:xfrm flipH="1">
            <a:off x="295816" y="2084790"/>
            <a:ext cx="1987930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endParaRPr lang="en-US" sz="2800" dirty="0">
              <a:latin typeface="Abril Fatface" panose="02000503000000020003" pitchFamily="2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B93CCC1-E249-4F90-9A5C-83177D1F21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1250950"/>
              </p:ext>
            </p:extLst>
          </p:nvPr>
        </p:nvGraphicFramePr>
        <p:xfrm>
          <a:off x="2320340" y="1535410"/>
          <a:ext cx="3526685" cy="2757297"/>
        </p:xfrm>
        <a:graphic>
          <a:graphicData uri="http://schemas.openxmlformats.org/drawingml/2006/table">
            <a:tbl>
              <a:tblPr firstRow="1" firstCol="1" bandRow="1">
                <a:tableStyleId>{F2DE63D5-997A-4646-A377-4702673A728D}</a:tableStyleId>
              </a:tblPr>
              <a:tblGrid>
                <a:gridCol w="308560">
                  <a:extLst>
                    <a:ext uri="{9D8B030D-6E8A-4147-A177-3AD203B41FA5}">
                      <a16:colId xmlns:a16="http://schemas.microsoft.com/office/drawing/2014/main" val="4057108945"/>
                    </a:ext>
                  </a:extLst>
                </a:gridCol>
                <a:gridCol w="1663115">
                  <a:extLst>
                    <a:ext uri="{9D8B030D-6E8A-4147-A177-3AD203B41FA5}">
                      <a16:colId xmlns:a16="http://schemas.microsoft.com/office/drawing/2014/main" val="4246095586"/>
                    </a:ext>
                  </a:extLst>
                </a:gridCol>
                <a:gridCol w="714375">
                  <a:extLst>
                    <a:ext uri="{9D8B030D-6E8A-4147-A177-3AD203B41FA5}">
                      <a16:colId xmlns:a16="http://schemas.microsoft.com/office/drawing/2014/main" val="1697873839"/>
                    </a:ext>
                  </a:extLst>
                </a:gridCol>
                <a:gridCol w="840635">
                  <a:extLst>
                    <a:ext uri="{9D8B030D-6E8A-4147-A177-3AD203B41FA5}">
                      <a16:colId xmlns:a16="http://schemas.microsoft.com/office/drawing/2014/main" val="963667384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  <a:latin typeface="Futura Lt BT" panose="020B0402020204020303" pitchFamily="34" charset="0"/>
                        </a:rPr>
                        <a:t>No</a:t>
                      </a:r>
                      <a:endParaRPr lang="en-US" sz="1050" dirty="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Pengetahuan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Tingkat keberhasilan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70246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  <a:latin typeface="Futura Lt BT" panose="020B0402020204020303" pitchFamily="34" charset="0"/>
                        </a:rPr>
                        <a:t>Pre-Test</a:t>
                      </a:r>
                      <a:endParaRPr lang="en-US" sz="1050" dirty="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  <a:latin typeface="Futura Lt BT" panose="020B0402020204020303" pitchFamily="34" charset="0"/>
                        </a:rPr>
                        <a:t>Post-Test</a:t>
                      </a:r>
                      <a:endParaRPr lang="en-US" sz="1050" dirty="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610636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Pengertian/definisi obesitas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16,3%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89,8%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834285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2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Penyebab obesitas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85,7%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100%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295793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3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Penyakit yang dapat ditimbulkan akibat dari obesitas 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57,65%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82,7%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697011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4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Ciri obesitas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(perhitungan IMT)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28,6%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87,8%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754282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5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Ciri obesitas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(Ukuran lemak sentral)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36,7%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87,8%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693265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6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Cara penanganan obesitas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(Jumlah kalori yang harus dikurangi)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34,7%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81,6%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24474886"/>
                  </a:ext>
                </a:extLst>
              </a:tr>
              <a:tr h="31623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7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Cara penanganan obesitas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(durasi aktifitas fisik)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  <a:latin typeface="Futura Lt BT" panose="020B0402020204020303" pitchFamily="34" charset="0"/>
                        </a:rPr>
                        <a:t>10,2%</a:t>
                      </a:r>
                      <a:endParaRPr lang="en-US" sz="105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  <a:latin typeface="Futura Lt BT" panose="020B0402020204020303" pitchFamily="34" charset="0"/>
                        </a:rPr>
                        <a:t>57,1%</a:t>
                      </a:r>
                      <a:endParaRPr lang="en-US" sz="1050" dirty="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13021127"/>
                  </a:ext>
                </a:extLst>
              </a:tr>
            </a:tbl>
          </a:graphicData>
        </a:graphic>
      </p:graphicFrame>
      <p:grpSp>
        <p:nvGrpSpPr>
          <p:cNvPr id="20" name="Google Shape;2710;p47"/>
          <p:cNvGrpSpPr/>
          <p:nvPr/>
        </p:nvGrpSpPr>
        <p:grpSpPr>
          <a:xfrm>
            <a:off x="5769047" y="2961343"/>
            <a:ext cx="1358020" cy="1986797"/>
            <a:chOff x="666154" y="2627324"/>
            <a:chExt cx="1358020" cy="1986797"/>
          </a:xfrm>
        </p:grpSpPr>
        <p:sp>
          <p:nvSpPr>
            <p:cNvPr id="21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15365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8459;p57">
            <a:extLst>
              <a:ext uri="{FF2B5EF4-FFF2-40B4-BE49-F238E27FC236}">
                <a16:creationId xmlns:a16="http://schemas.microsoft.com/office/drawing/2014/main" id="{11B8A654-9982-43AE-AD7F-8F1B182382C3}"/>
              </a:ext>
            </a:extLst>
          </p:cNvPr>
          <p:cNvGrpSpPr/>
          <p:nvPr/>
        </p:nvGrpSpPr>
        <p:grpSpPr>
          <a:xfrm>
            <a:off x="3634430" y="789015"/>
            <a:ext cx="797136" cy="608745"/>
            <a:chOff x="5776798" y="3409778"/>
            <a:chExt cx="346379" cy="264518"/>
          </a:xfrm>
          <a:solidFill>
            <a:srgbClr val="21204D"/>
          </a:solidFill>
        </p:grpSpPr>
        <p:sp>
          <p:nvSpPr>
            <p:cNvPr id="19" name="Google Shape;8460;p57">
              <a:extLst>
                <a:ext uri="{FF2B5EF4-FFF2-40B4-BE49-F238E27FC236}">
                  <a16:creationId xmlns:a16="http://schemas.microsoft.com/office/drawing/2014/main" id="{19E7C6E9-7DEC-45C0-8B27-1486A4ADC44A}"/>
                </a:ext>
              </a:extLst>
            </p:cNvPr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461;p57">
              <a:extLst>
                <a:ext uri="{FF2B5EF4-FFF2-40B4-BE49-F238E27FC236}">
                  <a16:creationId xmlns:a16="http://schemas.microsoft.com/office/drawing/2014/main" id="{E1524056-D14A-4D4A-8CA0-0ECC379B0854}"/>
                </a:ext>
              </a:extLst>
            </p:cNvPr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462;p57">
              <a:extLst>
                <a:ext uri="{FF2B5EF4-FFF2-40B4-BE49-F238E27FC236}">
                  <a16:creationId xmlns:a16="http://schemas.microsoft.com/office/drawing/2014/main" id="{F30F335D-F45C-4D9C-85A8-B3853AD73633}"/>
                </a:ext>
              </a:extLst>
            </p:cNvPr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463;p57">
              <a:extLst>
                <a:ext uri="{FF2B5EF4-FFF2-40B4-BE49-F238E27FC236}">
                  <a16:creationId xmlns:a16="http://schemas.microsoft.com/office/drawing/2014/main" id="{BB900D1B-2146-40B4-AC76-FE376A145AD3}"/>
                </a:ext>
              </a:extLst>
            </p:cNvPr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464;p57">
              <a:extLst>
                <a:ext uri="{FF2B5EF4-FFF2-40B4-BE49-F238E27FC236}">
                  <a16:creationId xmlns:a16="http://schemas.microsoft.com/office/drawing/2014/main" id="{26C12DC6-7D25-43A4-B228-C814B8466B50}"/>
                </a:ext>
              </a:extLst>
            </p:cNvPr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8465;p57">
              <a:extLst>
                <a:ext uri="{FF2B5EF4-FFF2-40B4-BE49-F238E27FC236}">
                  <a16:creationId xmlns:a16="http://schemas.microsoft.com/office/drawing/2014/main" id="{1D195AF6-B7DD-43EA-9DDF-31C224BB41BB}"/>
                </a:ext>
              </a:extLst>
            </p:cNvPr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760;p33">
            <a:extLst>
              <a:ext uri="{FF2B5EF4-FFF2-40B4-BE49-F238E27FC236}">
                <a16:creationId xmlns:a16="http://schemas.microsoft.com/office/drawing/2014/main" id="{8257BC61-A88D-4FA2-8158-33A611E67205}"/>
              </a:ext>
            </a:extLst>
          </p:cNvPr>
          <p:cNvSpPr txBox="1">
            <a:spLocks/>
          </p:cNvSpPr>
          <p:nvPr/>
        </p:nvSpPr>
        <p:spPr>
          <a:xfrm flipH="1">
            <a:off x="295816" y="2084790"/>
            <a:ext cx="1987930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endParaRPr lang="en-US" sz="2800" dirty="0">
              <a:latin typeface="Abril Fatface" panose="02000503000000020003" pitchFamily="2" charset="0"/>
            </a:endParaRPr>
          </a:p>
        </p:txBody>
      </p:sp>
      <p:grpSp>
        <p:nvGrpSpPr>
          <p:cNvPr id="20" name="Google Shape;2710;p47"/>
          <p:cNvGrpSpPr/>
          <p:nvPr/>
        </p:nvGrpSpPr>
        <p:grpSpPr>
          <a:xfrm>
            <a:off x="5769047" y="2961343"/>
            <a:ext cx="1358020" cy="1986797"/>
            <a:chOff x="666154" y="2627324"/>
            <a:chExt cx="1358020" cy="1986797"/>
          </a:xfrm>
        </p:grpSpPr>
        <p:sp>
          <p:nvSpPr>
            <p:cNvPr id="21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598661F-9ED4-4764-9B9A-4F6D1B75395B}"/>
              </a:ext>
            </a:extLst>
          </p:cNvPr>
          <p:cNvSpPr txBox="1"/>
          <p:nvPr/>
        </p:nvSpPr>
        <p:spPr>
          <a:xfrm>
            <a:off x="2474840" y="1607023"/>
            <a:ext cx="31888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dapat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disimpulkan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bahwa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total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peningkatan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pengetahuan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para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responden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mengenai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obesitas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dari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38,55% yang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didapat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dari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hasil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pre test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berhasil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meningkat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sebanyak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45,25%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menjadi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83,8%.</a:t>
            </a:r>
          </a:p>
        </p:txBody>
      </p:sp>
    </p:spTree>
    <p:extLst>
      <p:ext uri="{BB962C8B-B14F-4D97-AF65-F5344CB8AC3E}">
        <p14:creationId xmlns:p14="http://schemas.microsoft.com/office/powerpoint/2010/main" val="233329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02742" y="-82193"/>
            <a:ext cx="1592495" cy="5342562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Google Shape;760;p33"/>
          <p:cNvSpPr txBox="1">
            <a:spLocks/>
          </p:cNvSpPr>
          <p:nvPr/>
        </p:nvSpPr>
        <p:spPr>
          <a:xfrm flipH="1">
            <a:off x="206873" y="1840061"/>
            <a:ext cx="2793841" cy="1258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2800" dirty="0">
                <a:latin typeface="Abril Fatface" panose="02000503000000020003" pitchFamily="2" charset="0"/>
              </a:rPr>
              <a:t>Survey Tingkat </a:t>
            </a:r>
            <a:r>
              <a:rPr lang="en-US" sz="2800" dirty="0" err="1">
                <a:latin typeface="Abril Fatface" panose="02000503000000020003" pitchFamily="2" charset="0"/>
              </a:rPr>
              <a:t>Kepuasan</a:t>
            </a:r>
            <a:endParaRPr lang="en-US" sz="2800" dirty="0">
              <a:latin typeface="Abril Fatface" panose="02000503000000020003" pitchFamily="2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51A4F7C-20F8-454B-A713-2C350ABACC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142042"/>
              </p:ext>
            </p:extLst>
          </p:nvPr>
        </p:nvGraphicFramePr>
        <p:xfrm>
          <a:off x="3500829" y="965516"/>
          <a:ext cx="4505325" cy="3590043"/>
        </p:xfrm>
        <a:graphic>
          <a:graphicData uri="http://schemas.openxmlformats.org/drawingml/2006/table">
            <a:tbl>
              <a:tblPr firstRow="1" firstCol="1" bandRow="1">
                <a:tableStyleId>{EB9631B5-78F2-41C9-869B-9F39066F8104}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552844579"/>
                    </a:ext>
                  </a:extLst>
                </a:gridCol>
                <a:gridCol w="466725">
                  <a:extLst>
                    <a:ext uri="{9D8B030D-6E8A-4147-A177-3AD203B41FA5}">
                      <a16:colId xmlns:a16="http://schemas.microsoft.com/office/drawing/2014/main" val="207703738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4176813471"/>
                    </a:ext>
                  </a:extLst>
                </a:gridCol>
              </a:tblGrid>
              <a:tr h="26696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900">
                          <a:effectLst/>
                        </a:rPr>
                        <a:t>Indikator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900">
                          <a:effectLst/>
                        </a:rPr>
                        <a:t>Kode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900" dirty="0" err="1">
                          <a:effectLst/>
                        </a:rPr>
                        <a:t>Pertanyaan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extLst>
                  <a:ext uri="{0D108BD9-81ED-4DB2-BD59-A6C34878D82A}">
                    <a16:rowId xmlns:a16="http://schemas.microsoft.com/office/drawing/2014/main" val="3852307850"/>
                  </a:ext>
                </a:extLst>
              </a:tr>
              <a:tr h="408963">
                <a:tc rowSpan="8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900" dirty="0">
                          <a:effectLst/>
                        </a:rPr>
                        <a:t>  Performance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</a:t>
                      </a:r>
                      <a:endParaRPr lang="en-US" sz="105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tampilan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visualisasi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yang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ditampilkan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pada video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menarik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untuk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dilihat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5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extLst>
                  <a:ext uri="{0D108BD9-81ED-4DB2-BD59-A6C34878D82A}">
                    <a16:rowId xmlns:a16="http://schemas.microsoft.com/office/drawing/2014/main" val="1286660832"/>
                  </a:ext>
                </a:extLst>
              </a:tr>
              <a:tr h="4089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Q2</a:t>
                      </a:r>
                      <a:endParaRPr lang="en-US" sz="105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kombinasi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warna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yang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digunakan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pada video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Penanganan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Obesitas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menarik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5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extLst>
                  <a:ext uri="{0D108BD9-81ED-4DB2-BD59-A6C34878D82A}">
                    <a16:rowId xmlns:a16="http://schemas.microsoft.com/office/drawing/2014/main" val="206884959"/>
                  </a:ext>
                </a:extLst>
              </a:tr>
              <a:tr h="2695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Q3</a:t>
                      </a:r>
                      <a:endParaRPr lang="en-US" sz="105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penggunaan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jenis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font pada video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sudah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sesuai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5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extLst>
                  <a:ext uri="{0D108BD9-81ED-4DB2-BD59-A6C34878D82A}">
                    <a16:rowId xmlns:a16="http://schemas.microsoft.com/office/drawing/2014/main" val="1274243352"/>
                  </a:ext>
                </a:extLst>
              </a:tr>
              <a:tr h="2695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Q4</a:t>
                      </a:r>
                      <a:endParaRPr lang="en-US" sz="105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pergerakan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animasi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pada video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tersebut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sudah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cukup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dinamis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5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extLst>
                  <a:ext uri="{0D108BD9-81ED-4DB2-BD59-A6C34878D82A}">
                    <a16:rowId xmlns:a16="http://schemas.microsoft.com/office/drawing/2014/main" val="7028756"/>
                  </a:ext>
                </a:extLst>
              </a:tr>
              <a:tr h="4089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Q5</a:t>
                      </a:r>
                      <a:endParaRPr lang="en-US" sz="105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informasi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mengenai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obesitas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pada video explainer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mudah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untuk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anda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fahami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5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extLst>
                  <a:ext uri="{0D108BD9-81ED-4DB2-BD59-A6C34878D82A}">
                    <a16:rowId xmlns:a16="http://schemas.microsoft.com/office/drawing/2014/main" val="2296752444"/>
                  </a:ext>
                </a:extLst>
              </a:tr>
              <a:tr h="2695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Q6</a:t>
                      </a:r>
                      <a:endParaRPr lang="en-US" sz="105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informasi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yang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dikemas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dalam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video explainer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menarik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 </a:t>
                      </a:r>
                      <a:endParaRPr lang="en-US" sz="105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extLst>
                  <a:ext uri="{0D108BD9-81ED-4DB2-BD59-A6C34878D82A}">
                    <a16:rowId xmlns:a16="http://schemas.microsoft.com/office/drawing/2014/main" val="1509251246"/>
                  </a:ext>
                </a:extLst>
              </a:tr>
              <a:tr h="6878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Q7</a:t>
                      </a:r>
                      <a:endParaRPr lang="en-US" sz="105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gaya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desain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pada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tiap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asset dan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karakter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yang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digunakan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pada video explainer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membantu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anda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dalam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memahami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informasi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pada video explainer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 </a:t>
                      </a:r>
                      <a:endParaRPr lang="en-US" sz="105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extLst>
                  <a:ext uri="{0D108BD9-81ED-4DB2-BD59-A6C34878D82A}">
                    <a16:rowId xmlns:a16="http://schemas.microsoft.com/office/drawing/2014/main" val="3715857008"/>
                  </a:ext>
                </a:extLst>
              </a:tr>
              <a:tr h="4089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Q8</a:t>
                      </a:r>
                      <a:endParaRPr lang="en-US" sz="105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narasi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mempermudah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anda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memahami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informasi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pada video explainer </a:t>
                      </a:r>
                      <a:r>
                        <a:rPr lang="en-US" sz="105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ini</a:t>
                      </a:r>
                      <a:r>
                        <a:rPr lang="en-US" sz="105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5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648" marR="58648" marT="0" marB="0"/>
                </a:tc>
                <a:extLst>
                  <a:ext uri="{0D108BD9-81ED-4DB2-BD59-A6C34878D82A}">
                    <a16:rowId xmlns:a16="http://schemas.microsoft.com/office/drawing/2014/main" val="1932221691"/>
                  </a:ext>
                </a:extLst>
              </a:tr>
            </a:tbl>
          </a:graphicData>
        </a:graphic>
      </p:graphicFrame>
      <p:sp>
        <p:nvSpPr>
          <p:cNvPr id="11" name="Google Shape;760;p33">
            <a:extLst>
              <a:ext uri="{FF2B5EF4-FFF2-40B4-BE49-F238E27FC236}">
                <a16:creationId xmlns:a16="http://schemas.microsoft.com/office/drawing/2014/main" id="{1BDE6AF5-A1F8-45D4-A4D3-FA99746DD7B4}"/>
              </a:ext>
            </a:extLst>
          </p:cNvPr>
          <p:cNvSpPr txBox="1">
            <a:spLocks/>
          </p:cNvSpPr>
          <p:nvPr/>
        </p:nvSpPr>
        <p:spPr>
          <a:xfrm flipH="1">
            <a:off x="2781839" y="199724"/>
            <a:ext cx="5304885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r>
              <a:rPr lang="en-US" sz="1800" dirty="0" err="1">
                <a:latin typeface="Abril Fatface" panose="02000503000000020003" pitchFamily="2" charset="0"/>
              </a:rPr>
              <a:t>Penyusunan</a:t>
            </a:r>
            <a:r>
              <a:rPr lang="en-US" sz="1800" dirty="0">
                <a:latin typeface="Abril Fatface" panose="02000503000000020003" pitchFamily="2" charset="0"/>
              </a:rPr>
              <a:t> </a:t>
            </a:r>
            <a:r>
              <a:rPr lang="en-US" sz="1800" dirty="0" err="1">
                <a:latin typeface="Abril Fatface" panose="02000503000000020003" pitchFamily="2" charset="0"/>
              </a:rPr>
              <a:t>pertanyaan</a:t>
            </a:r>
            <a:r>
              <a:rPr lang="en-US" sz="1800" dirty="0">
                <a:latin typeface="Abril Fatface" panose="02000503000000020003" pitchFamily="2" charset="0"/>
              </a:rPr>
              <a:t> </a:t>
            </a:r>
            <a:r>
              <a:rPr lang="en-US" sz="1800" dirty="0" err="1">
                <a:latin typeface="Abril Fatface" panose="02000503000000020003" pitchFamily="2" charset="0"/>
              </a:rPr>
              <a:t>menggunakan</a:t>
            </a:r>
            <a:r>
              <a:rPr lang="en-US" sz="1800" dirty="0">
                <a:latin typeface="Abril Fatface" panose="02000503000000020003" pitchFamily="2" charset="0"/>
              </a:rPr>
              <a:t> </a:t>
            </a:r>
            <a:r>
              <a:rPr lang="en-US" sz="1800" dirty="0" err="1">
                <a:latin typeface="Abril Fatface" panose="02000503000000020003" pitchFamily="2" charset="0"/>
              </a:rPr>
              <a:t>Aspek</a:t>
            </a:r>
            <a:r>
              <a:rPr lang="en-US" sz="1800" dirty="0">
                <a:latin typeface="Abril Fatface" panose="02000503000000020003" pitchFamily="2" charset="0"/>
              </a:rPr>
              <a:t> Framework PIECES</a:t>
            </a:r>
          </a:p>
        </p:txBody>
      </p:sp>
    </p:spTree>
    <p:extLst>
      <p:ext uri="{BB962C8B-B14F-4D97-AF65-F5344CB8AC3E}">
        <p14:creationId xmlns:p14="http://schemas.microsoft.com/office/powerpoint/2010/main" val="29225637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02742" y="-82193"/>
            <a:ext cx="1592495" cy="5342562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60;p33">
            <a:extLst>
              <a:ext uri="{FF2B5EF4-FFF2-40B4-BE49-F238E27FC236}">
                <a16:creationId xmlns:a16="http://schemas.microsoft.com/office/drawing/2014/main" id="{1BDE6AF5-A1F8-45D4-A4D3-FA99746DD7B4}"/>
              </a:ext>
            </a:extLst>
          </p:cNvPr>
          <p:cNvSpPr txBox="1">
            <a:spLocks/>
          </p:cNvSpPr>
          <p:nvPr/>
        </p:nvSpPr>
        <p:spPr>
          <a:xfrm flipH="1">
            <a:off x="2781839" y="28274"/>
            <a:ext cx="5304885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r>
              <a:rPr lang="en-US" sz="1800" dirty="0" err="1">
                <a:latin typeface="Abril Fatface" panose="02000503000000020003" pitchFamily="2" charset="0"/>
              </a:rPr>
              <a:t>Penyusunan</a:t>
            </a:r>
            <a:r>
              <a:rPr lang="en-US" sz="1800" dirty="0">
                <a:latin typeface="Abril Fatface" panose="02000503000000020003" pitchFamily="2" charset="0"/>
              </a:rPr>
              <a:t> </a:t>
            </a:r>
            <a:r>
              <a:rPr lang="en-US" sz="1800" dirty="0" err="1">
                <a:latin typeface="Abril Fatface" panose="02000503000000020003" pitchFamily="2" charset="0"/>
              </a:rPr>
              <a:t>pertanyaan</a:t>
            </a:r>
            <a:r>
              <a:rPr lang="en-US" sz="1800" dirty="0">
                <a:latin typeface="Abril Fatface" panose="02000503000000020003" pitchFamily="2" charset="0"/>
              </a:rPr>
              <a:t> </a:t>
            </a:r>
            <a:r>
              <a:rPr lang="en-US" sz="1800" dirty="0" err="1">
                <a:latin typeface="Abril Fatface" panose="02000503000000020003" pitchFamily="2" charset="0"/>
              </a:rPr>
              <a:t>menggunakan</a:t>
            </a:r>
            <a:r>
              <a:rPr lang="en-US" sz="1800" dirty="0">
                <a:latin typeface="Abril Fatface" panose="02000503000000020003" pitchFamily="2" charset="0"/>
              </a:rPr>
              <a:t> </a:t>
            </a:r>
            <a:r>
              <a:rPr lang="en-US" sz="1800" dirty="0" err="1">
                <a:latin typeface="Abril Fatface" panose="02000503000000020003" pitchFamily="2" charset="0"/>
              </a:rPr>
              <a:t>Aspek</a:t>
            </a:r>
            <a:r>
              <a:rPr lang="en-US" sz="1800" dirty="0">
                <a:latin typeface="Abril Fatface" panose="02000503000000020003" pitchFamily="2" charset="0"/>
              </a:rPr>
              <a:t> Framework PIECES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47850F7-FE86-4066-BA2F-854677706C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9454275"/>
              </p:ext>
            </p:extLst>
          </p:nvPr>
        </p:nvGraphicFramePr>
        <p:xfrm>
          <a:off x="2276744" y="788000"/>
          <a:ext cx="5304883" cy="3955450"/>
        </p:xfrm>
        <a:graphic>
          <a:graphicData uri="http://schemas.openxmlformats.org/drawingml/2006/table">
            <a:tbl>
              <a:tblPr firstRow="1" firstCol="1" bandRow="1">
                <a:tableStyleId>{EB9631B5-78F2-41C9-869B-9F39066F8104}</a:tableStyleId>
              </a:tblPr>
              <a:tblGrid>
                <a:gridCol w="820742">
                  <a:extLst>
                    <a:ext uri="{9D8B030D-6E8A-4147-A177-3AD203B41FA5}">
                      <a16:colId xmlns:a16="http://schemas.microsoft.com/office/drawing/2014/main" val="729425090"/>
                    </a:ext>
                  </a:extLst>
                </a:gridCol>
                <a:gridCol w="484203">
                  <a:extLst>
                    <a:ext uri="{9D8B030D-6E8A-4147-A177-3AD203B41FA5}">
                      <a16:colId xmlns:a16="http://schemas.microsoft.com/office/drawing/2014/main" val="1574202614"/>
                    </a:ext>
                  </a:extLst>
                </a:gridCol>
                <a:gridCol w="3999938">
                  <a:extLst>
                    <a:ext uri="{9D8B030D-6E8A-4147-A177-3AD203B41FA5}">
                      <a16:colId xmlns:a16="http://schemas.microsoft.com/office/drawing/2014/main" val="4101039655"/>
                    </a:ext>
                  </a:extLst>
                </a:gridCol>
              </a:tblGrid>
              <a:tr h="1612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Indikator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Kode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effectLst/>
                          <a:latin typeface="Futura Lt BT" panose="020B0402020204020303" pitchFamily="34" charset="0"/>
                        </a:rPr>
                        <a:t>Pertanyaan</a:t>
                      </a:r>
                      <a:endParaRPr lang="en-US" sz="1000" dirty="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extLst>
                  <a:ext uri="{0D108BD9-81ED-4DB2-BD59-A6C34878D82A}">
                    <a16:rowId xmlns:a16="http://schemas.microsoft.com/office/drawing/2014/main" val="2361000302"/>
                  </a:ext>
                </a:extLst>
              </a:tr>
              <a:tr h="298050"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Information 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Q9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informasi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pada video explainer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sesuai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dengan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kondisi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saat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extLst>
                  <a:ext uri="{0D108BD9-81ED-4DB2-BD59-A6C34878D82A}">
                    <a16:rowId xmlns:a16="http://schemas.microsoft.com/office/drawing/2014/main" val="3256331835"/>
                  </a:ext>
                </a:extLst>
              </a:tr>
              <a:tr h="3317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Q10</a:t>
                      </a:r>
                      <a:endParaRPr lang="en-US" sz="100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anda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setuju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jika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obesitas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disebabkan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oleh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pola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makan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yang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berlebih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dan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kurangnya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aktifitas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fisik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extLst>
                  <a:ext uri="{0D108BD9-81ED-4DB2-BD59-A6C34878D82A}">
                    <a16:rowId xmlns:a16="http://schemas.microsoft.com/office/drawing/2014/main" val="462060008"/>
                  </a:ext>
                </a:extLst>
              </a:tr>
              <a:tr h="39968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Q11</a:t>
                      </a:r>
                      <a:endParaRPr lang="en-US" sz="100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anda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setuju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jika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obesitas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merupakan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penyabab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terjadinya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penyakit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berbahaya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seperti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stroke,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jantung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coroner dan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hipertensi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extLst>
                  <a:ext uri="{0D108BD9-81ED-4DB2-BD59-A6C34878D82A}">
                    <a16:rowId xmlns:a16="http://schemas.microsoft.com/office/drawing/2014/main" val="188272189"/>
                  </a:ext>
                </a:extLst>
              </a:tr>
              <a:tr h="39968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Q12</a:t>
                      </a:r>
                      <a:endParaRPr lang="en-US" sz="100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anda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setuju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jika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Gerakan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Mayarakat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Hidup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Sehat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dapat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diterapkan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sebagai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penanganan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obesitas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extLst>
                  <a:ext uri="{0D108BD9-81ED-4DB2-BD59-A6C34878D82A}">
                    <a16:rowId xmlns:a16="http://schemas.microsoft.com/office/drawing/2014/main" val="3403172701"/>
                  </a:ext>
                </a:extLst>
              </a:tr>
              <a:tr h="502311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Economic 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Q13</a:t>
                      </a:r>
                      <a:endParaRPr lang="en-US" sz="100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Dibandingkan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dengan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media lain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seperti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poster dan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pamflet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,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video explainer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menjadi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sarana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penyebaran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informasi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mengenai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obesitas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yang paling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tepat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extLst>
                  <a:ext uri="{0D108BD9-81ED-4DB2-BD59-A6C34878D82A}">
                    <a16:rowId xmlns:a16="http://schemas.microsoft.com/office/drawing/2014/main" val="1353301142"/>
                  </a:ext>
                </a:extLst>
              </a:tr>
              <a:tr h="3317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Q14</a:t>
                      </a:r>
                      <a:endParaRPr lang="en-US" sz="100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youtube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menjadi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platform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penyebaran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informasi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berupa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video explainer yang paling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tepat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extLst>
                  <a:ext uri="{0D108BD9-81ED-4DB2-BD59-A6C34878D82A}">
                    <a16:rowId xmlns:a16="http://schemas.microsoft.com/office/drawing/2014/main" val="79724898"/>
                  </a:ext>
                </a:extLst>
              </a:tr>
              <a:tr h="196419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Control 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Q15</a:t>
                      </a:r>
                      <a:endParaRPr lang="en-US" sz="100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alur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cerita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dari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video explainer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sudah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runtut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dan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sesuai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extLst>
                  <a:ext uri="{0D108BD9-81ED-4DB2-BD59-A6C34878D82A}">
                    <a16:rowId xmlns:a16="http://schemas.microsoft.com/office/drawing/2014/main" val="2250570022"/>
                  </a:ext>
                </a:extLst>
              </a:tr>
              <a:tr h="3317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Q16</a:t>
                      </a:r>
                      <a:endParaRPr lang="en-US" sz="100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informasi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pada video explainer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tepat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untuk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dilakukan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oleh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penderita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obesitas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 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extLst>
                  <a:ext uri="{0D108BD9-81ED-4DB2-BD59-A6C34878D82A}">
                    <a16:rowId xmlns:a16="http://schemas.microsoft.com/office/drawing/2014/main" val="3395983671"/>
                  </a:ext>
                </a:extLst>
              </a:tr>
              <a:tr h="39968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Efficiency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Q17</a:t>
                      </a:r>
                      <a:endParaRPr lang="en-US" sz="100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Gerakan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masyarakat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hidup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sehat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yang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disebutkan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pada video explainer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dapat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dengan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mudah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diterapkan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extLst>
                  <a:ext uri="{0D108BD9-81ED-4DB2-BD59-A6C34878D82A}">
                    <a16:rowId xmlns:a16="http://schemas.microsoft.com/office/drawing/2014/main" val="1017251175"/>
                  </a:ext>
                </a:extLst>
              </a:tr>
              <a:tr h="60294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Service 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Q18</a:t>
                      </a:r>
                      <a:endParaRPr lang="en-US" sz="100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Apakah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menurut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anda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melalui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video explainer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dapat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membantu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menyebarkan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informasi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mengenai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obesitas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sekaligus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Program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Pemerintah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yaitu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Gerakan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Mayarakat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Hidup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Sehat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?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974" marR="22974" marT="0" marB="0"/>
                </a:tc>
                <a:extLst>
                  <a:ext uri="{0D108BD9-81ED-4DB2-BD59-A6C34878D82A}">
                    <a16:rowId xmlns:a16="http://schemas.microsoft.com/office/drawing/2014/main" val="1221630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13765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02742" y="-82193"/>
            <a:ext cx="1592495" cy="5342562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7FA2F8A-6CD2-4BC8-9325-D00FA6FC7D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1730816"/>
              </p:ext>
            </p:extLst>
          </p:nvPr>
        </p:nvGraphicFramePr>
        <p:xfrm>
          <a:off x="3333750" y="1710150"/>
          <a:ext cx="3471087" cy="1208556"/>
        </p:xfrm>
        <a:graphic>
          <a:graphicData uri="http://schemas.openxmlformats.org/drawingml/2006/table">
            <a:tbl>
              <a:tblPr firstRow="1" firstCol="1" bandRow="1">
                <a:tableStyleId>{3B2718DE-F52E-4384-88A0-E2F22EBE9396}</a:tableStyleId>
              </a:tblPr>
              <a:tblGrid>
                <a:gridCol w="442346">
                  <a:extLst>
                    <a:ext uri="{9D8B030D-6E8A-4147-A177-3AD203B41FA5}">
                      <a16:colId xmlns:a16="http://schemas.microsoft.com/office/drawing/2014/main" val="2080082908"/>
                    </a:ext>
                  </a:extLst>
                </a:gridCol>
                <a:gridCol w="1116100">
                  <a:extLst>
                    <a:ext uri="{9D8B030D-6E8A-4147-A177-3AD203B41FA5}">
                      <a16:colId xmlns:a16="http://schemas.microsoft.com/office/drawing/2014/main" val="3505193870"/>
                    </a:ext>
                  </a:extLst>
                </a:gridCol>
                <a:gridCol w="1912641">
                  <a:extLst>
                    <a:ext uri="{9D8B030D-6E8A-4147-A177-3AD203B41FA5}">
                      <a16:colId xmlns:a16="http://schemas.microsoft.com/office/drawing/2014/main" val="1778079812"/>
                    </a:ext>
                  </a:extLst>
                </a:gridCol>
              </a:tblGrid>
              <a:tr h="20142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50" b="1">
                          <a:effectLst/>
                          <a:latin typeface="Futura Lt BT" panose="020B0402020204020303" pitchFamily="34" charset="0"/>
                        </a:rPr>
                        <a:t>No</a:t>
                      </a:r>
                      <a:endParaRPr lang="en-US" sz="1050" b="1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50" b="1">
                          <a:effectLst/>
                          <a:latin typeface="Futura Lt BT" panose="020B0402020204020303" pitchFamily="34" charset="0"/>
                        </a:rPr>
                        <a:t>Range Nilai</a:t>
                      </a:r>
                      <a:endParaRPr lang="en-US" sz="1050" b="1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50" b="1" dirty="0">
                          <a:effectLst/>
                          <a:latin typeface="Futura Lt BT" panose="020B0402020204020303" pitchFamily="34" charset="0"/>
                        </a:rPr>
                        <a:t>Kesimpulan Hasil</a:t>
                      </a:r>
                      <a:endParaRPr lang="en-US" sz="1050" b="1" dirty="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5468118"/>
                  </a:ext>
                </a:extLst>
              </a:tr>
              <a:tr h="20142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4.92 – 5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effectLst/>
                          <a:latin typeface="Futura Lt BT" panose="020B0402020204020303" pitchFamily="34" charset="0"/>
                        </a:rPr>
                        <a:t>Sangat</a:t>
                      </a:r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dirty="0" err="1">
                          <a:effectLst/>
                          <a:latin typeface="Futura Lt BT" panose="020B0402020204020303" pitchFamily="34" charset="0"/>
                        </a:rPr>
                        <a:t>Puas</a:t>
                      </a:r>
                      <a:endParaRPr lang="en-US" sz="1000" dirty="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6629750"/>
                  </a:ext>
                </a:extLst>
              </a:tr>
              <a:tr h="20142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3.4 – 4.91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effectLst/>
                          <a:latin typeface="Futura Lt BT" panose="020B0402020204020303" pitchFamily="34" charset="0"/>
                        </a:rPr>
                        <a:t>Puas</a:t>
                      </a:r>
                      <a:endParaRPr lang="en-US" sz="1000" dirty="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28186574"/>
                  </a:ext>
                </a:extLst>
              </a:tr>
              <a:tr h="20142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3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2.6 – 3.39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Cukup Puas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457817"/>
                  </a:ext>
                </a:extLst>
              </a:tr>
              <a:tr h="20142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4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1.8 – 2.59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Tidak Puas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07339581"/>
                  </a:ext>
                </a:extLst>
              </a:tr>
              <a:tr h="20142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5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 – 1.79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effectLst/>
                          <a:latin typeface="Futura Lt BT" panose="020B0402020204020303" pitchFamily="34" charset="0"/>
                        </a:rPr>
                        <a:t>Sangat</a:t>
                      </a:r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dirty="0" err="1">
                          <a:effectLst/>
                          <a:latin typeface="Futura Lt BT" panose="020B0402020204020303" pitchFamily="34" charset="0"/>
                        </a:rPr>
                        <a:t>Tidak</a:t>
                      </a:r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 </a:t>
                      </a:r>
                      <a:r>
                        <a:rPr lang="en-US" sz="1000" dirty="0" err="1">
                          <a:effectLst/>
                          <a:latin typeface="Futura Lt BT" panose="020B0402020204020303" pitchFamily="34" charset="0"/>
                        </a:rPr>
                        <a:t>Puas</a:t>
                      </a:r>
                      <a:endParaRPr lang="en-US" sz="1000" dirty="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9986505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E297325B-906E-45A3-9B38-AB86F8D725EC}"/>
              </a:ext>
            </a:extLst>
          </p:cNvPr>
          <p:cNvSpPr txBox="1"/>
          <p:nvPr/>
        </p:nvSpPr>
        <p:spPr>
          <a:xfrm>
            <a:off x="2348196" y="1024263"/>
            <a:ext cx="5202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Dalam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menentukan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tingkat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kepuasan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responden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terhadap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video explainer yang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telah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dibuat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,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peneliti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menggunakan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salah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satu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metode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oleh Kaplan dan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Narton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C05D76-E7C7-4940-A702-C71DC12E131A}"/>
              </a:ext>
            </a:extLst>
          </p:cNvPr>
          <p:cNvSpPr txBox="1"/>
          <p:nvPr/>
        </p:nvSpPr>
        <p:spPr>
          <a:xfrm>
            <a:off x="2891121" y="2918706"/>
            <a:ext cx="46593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Data yang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didapat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kemudian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diolah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dengan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rumus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berikut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:</a:t>
            </a:r>
          </a:p>
          <a:p>
            <a:pPr algn="ctr"/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</a:p>
          <a:p>
            <a:pPr algn="ctr"/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RK=JSK/(JK×JR)	</a:t>
            </a:r>
          </a:p>
          <a:p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Keterangan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:</a:t>
            </a:r>
          </a:p>
          <a:p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RK	= Rata-rata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Kuesioner</a:t>
            </a:r>
            <a:endParaRPr lang="en-US" sz="1200" dirty="0">
              <a:solidFill>
                <a:srgbClr val="21204D"/>
              </a:solidFill>
              <a:latin typeface="Futura Md BT" panose="020B0602020204020303" pitchFamily="34" charset="2"/>
            </a:endParaRPr>
          </a:p>
          <a:p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JSK	=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Jumlah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Skor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Kuesioner</a:t>
            </a:r>
            <a:endParaRPr lang="en-US" sz="1200" dirty="0">
              <a:solidFill>
                <a:srgbClr val="21204D"/>
              </a:solidFill>
              <a:latin typeface="Futura Md BT" panose="020B0602020204020303" pitchFamily="34" charset="2"/>
            </a:endParaRPr>
          </a:p>
          <a:p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JK	=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Jumlah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Kuesioner</a:t>
            </a:r>
            <a:endParaRPr lang="en-US" sz="1200" dirty="0">
              <a:solidFill>
                <a:srgbClr val="21204D"/>
              </a:solidFill>
              <a:latin typeface="Futura Md BT" panose="020B0602020204020303" pitchFamily="34" charset="2"/>
            </a:endParaRPr>
          </a:p>
          <a:p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JR	=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Jumlah</a:t>
            </a:r>
            <a:r>
              <a:rPr lang="en-US" sz="12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2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Responden</a:t>
            </a:r>
            <a:endParaRPr lang="en-US" sz="1200" dirty="0">
              <a:solidFill>
                <a:srgbClr val="21204D"/>
              </a:solidFill>
              <a:latin typeface="Futura Md BT" panose="020B0602020204020303" pitchFamily="34" charset="2"/>
            </a:endParaRPr>
          </a:p>
        </p:txBody>
      </p:sp>
      <p:sp>
        <p:nvSpPr>
          <p:cNvPr id="13" name="Google Shape;760;p33">
            <a:extLst>
              <a:ext uri="{FF2B5EF4-FFF2-40B4-BE49-F238E27FC236}">
                <a16:creationId xmlns:a16="http://schemas.microsoft.com/office/drawing/2014/main" id="{4D1252A3-A144-40D5-8D3B-5F3907E0AA07}"/>
              </a:ext>
            </a:extLst>
          </p:cNvPr>
          <p:cNvSpPr txBox="1">
            <a:spLocks/>
          </p:cNvSpPr>
          <p:nvPr/>
        </p:nvSpPr>
        <p:spPr>
          <a:xfrm flipH="1">
            <a:off x="304488" y="349106"/>
            <a:ext cx="3771899" cy="6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2000" dirty="0" err="1">
                <a:latin typeface="Abril Fatface" panose="02000503000000020003" pitchFamily="2" charset="0"/>
              </a:rPr>
              <a:t>Penilaian</a:t>
            </a:r>
            <a:r>
              <a:rPr lang="en-US" sz="2000" dirty="0">
                <a:latin typeface="Abril Fatface" panose="02000503000000020003" pitchFamily="2" charset="0"/>
              </a:rPr>
              <a:t> Hasil </a:t>
            </a:r>
            <a:r>
              <a:rPr lang="en-US" sz="2000" dirty="0" err="1">
                <a:latin typeface="Abril Fatface" panose="02000503000000020003" pitchFamily="2" charset="0"/>
              </a:rPr>
              <a:t>Kuesioner</a:t>
            </a:r>
            <a:endParaRPr lang="en-US" sz="2000" dirty="0">
              <a:latin typeface="Abril Fatface" panose="02000503000000020003" pitchFamily="2" charset="0"/>
            </a:endParaRPr>
          </a:p>
          <a:p>
            <a:r>
              <a:rPr lang="en-US" sz="1600" dirty="0">
                <a:latin typeface="Futura Md BT" panose="020B0602020204020303" pitchFamily="34" charset="2"/>
              </a:rPr>
              <a:t>(</a:t>
            </a:r>
            <a:r>
              <a:rPr lang="en-US" sz="1600" dirty="0" err="1">
                <a:latin typeface="Futura Md BT" panose="020B0602020204020303" pitchFamily="34" charset="2"/>
              </a:rPr>
              <a:t>Metode</a:t>
            </a:r>
            <a:r>
              <a:rPr lang="en-US" sz="1600" dirty="0">
                <a:latin typeface="Futura Md BT" panose="020B0602020204020303" pitchFamily="34" charset="2"/>
              </a:rPr>
              <a:t> PIECES Framework)</a:t>
            </a:r>
          </a:p>
        </p:txBody>
      </p:sp>
    </p:spTree>
    <p:extLst>
      <p:ext uri="{BB962C8B-B14F-4D97-AF65-F5344CB8AC3E}">
        <p14:creationId xmlns:p14="http://schemas.microsoft.com/office/powerpoint/2010/main" val="29250118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02742" y="-82193"/>
            <a:ext cx="1592495" cy="5342562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71BE68B-E4CC-4532-ADF8-36CB192DDF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75198"/>
              </p:ext>
            </p:extLst>
          </p:nvPr>
        </p:nvGraphicFramePr>
        <p:xfrm>
          <a:off x="343239" y="691989"/>
          <a:ext cx="3931360" cy="3770951"/>
        </p:xfrm>
        <a:graphic>
          <a:graphicData uri="http://schemas.openxmlformats.org/drawingml/2006/table">
            <a:tbl>
              <a:tblPr firstRow="1" firstCol="1" bandRow="1">
                <a:tableStyleId>{3B2718DE-F52E-4384-88A0-E2F22EBE9396}</a:tableStyleId>
              </a:tblPr>
              <a:tblGrid>
                <a:gridCol w="1092499">
                  <a:extLst>
                    <a:ext uri="{9D8B030D-6E8A-4147-A177-3AD203B41FA5}">
                      <a16:colId xmlns:a16="http://schemas.microsoft.com/office/drawing/2014/main" val="236757468"/>
                    </a:ext>
                  </a:extLst>
                </a:gridCol>
                <a:gridCol w="695836">
                  <a:extLst>
                    <a:ext uri="{9D8B030D-6E8A-4147-A177-3AD203B41FA5}">
                      <a16:colId xmlns:a16="http://schemas.microsoft.com/office/drawing/2014/main" val="3430101939"/>
                    </a:ext>
                  </a:extLst>
                </a:gridCol>
                <a:gridCol w="501727">
                  <a:extLst>
                    <a:ext uri="{9D8B030D-6E8A-4147-A177-3AD203B41FA5}">
                      <a16:colId xmlns:a16="http://schemas.microsoft.com/office/drawing/2014/main" val="431219541"/>
                    </a:ext>
                  </a:extLst>
                </a:gridCol>
                <a:gridCol w="455971">
                  <a:extLst>
                    <a:ext uri="{9D8B030D-6E8A-4147-A177-3AD203B41FA5}">
                      <a16:colId xmlns:a16="http://schemas.microsoft.com/office/drawing/2014/main" val="3442621845"/>
                    </a:ext>
                  </a:extLst>
                </a:gridCol>
                <a:gridCol w="328363">
                  <a:extLst>
                    <a:ext uri="{9D8B030D-6E8A-4147-A177-3AD203B41FA5}">
                      <a16:colId xmlns:a16="http://schemas.microsoft.com/office/drawing/2014/main" val="1684641748"/>
                    </a:ext>
                  </a:extLst>
                </a:gridCol>
                <a:gridCol w="376205">
                  <a:extLst>
                    <a:ext uri="{9D8B030D-6E8A-4147-A177-3AD203B41FA5}">
                      <a16:colId xmlns:a16="http://schemas.microsoft.com/office/drawing/2014/main" val="324172891"/>
                    </a:ext>
                  </a:extLst>
                </a:gridCol>
                <a:gridCol w="480759">
                  <a:extLst>
                    <a:ext uri="{9D8B030D-6E8A-4147-A177-3AD203B41FA5}">
                      <a16:colId xmlns:a16="http://schemas.microsoft.com/office/drawing/2014/main" val="1063046227"/>
                    </a:ext>
                  </a:extLst>
                </a:gridCol>
              </a:tblGrid>
              <a:tr h="519040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00" dirty="0" err="1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Indikator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rgbClr val="001C5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00" dirty="0" err="1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Respon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rgbClr val="001C55"/>
                    </a:solidFill>
                  </a:tcPr>
                </a:tc>
                <a:tc>
                  <a:txBody>
                    <a:bodyPr/>
                    <a:lstStyle/>
                    <a:p>
                      <a:pPr indent="-71120" algn="ctr">
                        <a:lnSpc>
                          <a:spcPct val="115000"/>
                        </a:lnSpc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SS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rgbClr val="001C5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S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rgbClr val="001C55"/>
                    </a:solidFill>
                  </a:tcPr>
                </a:tc>
                <a:tc>
                  <a:txBody>
                    <a:bodyPr/>
                    <a:lstStyle/>
                    <a:p>
                      <a:pPr indent="-71755" algn="ctr">
                        <a:lnSpc>
                          <a:spcPct val="115000"/>
                        </a:lnSpc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C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rgbClr val="001C55"/>
                    </a:solidFill>
                  </a:tcPr>
                </a:tc>
                <a:tc>
                  <a:txBody>
                    <a:bodyPr/>
                    <a:lstStyle/>
                    <a:p>
                      <a:pPr indent="-66040" algn="ctr">
                        <a:lnSpc>
                          <a:spcPct val="115000"/>
                        </a:lnSpc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TS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rgbClr val="001C55"/>
                    </a:solidFill>
                  </a:tcPr>
                </a:tc>
                <a:tc>
                  <a:txBody>
                    <a:bodyPr/>
                    <a:lstStyle/>
                    <a:p>
                      <a:pPr indent="-53340" algn="just">
                        <a:lnSpc>
                          <a:spcPct val="115000"/>
                        </a:lnSpc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STS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rgbClr val="001C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3096119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Skor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rgbClr val="001C5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5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rgbClr val="001C5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4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rgbClr val="001C5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3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rgbClr val="001C5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2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rgbClr val="001C55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rgbClr val="001C5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2158413"/>
                  </a:ext>
                </a:extLst>
              </a:tr>
              <a:tr h="161062">
                <a:tc rowSpan="8">
                  <a:txBody>
                    <a:bodyPr/>
                    <a:lstStyle/>
                    <a:p>
                      <a:pPr indent="-15938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Performance</a:t>
                      </a:r>
                      <a:endParaRPr lang="en-US" sz="1050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29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11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3064202"/>
                  </a:ext>
                </a:extLst>
              </a:tr>
              <a:tr h="1610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Q2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24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15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791936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Q3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18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896021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Q4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19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6953128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Q5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25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13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361030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Q6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24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14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1711272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Q7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21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19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1840603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Q8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19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0971588"/>
                  </a:ext>
                </a:extLst>
              </a:tr>
              <a:tr h="163525">
                <a:tc rowSpan="4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Information</a:t>
                      </a:r>
                      <a:endParaRPr lang="en-US" sz="105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Q9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17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17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6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835863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Q10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25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15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7023179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Q11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24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15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312741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Q12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476832"/>
                  </a:ext>
                </a:extLst>
              </a:tr>
              <a:tr h="163525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Economic</a:t>
                      </a:r>
                      <a:endParaRPr lang="en-US" sz="105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Q13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22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17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779433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Q14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19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18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3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5462264"/>
                  </a:ext>
                </a:extLst>
              </a:tr>
              <a:tr h="163525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Control</a:t>
                      </a:r>
                      <a:endParaRPr lang="en-US" sz="105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Q15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17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3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531561"/>
                  </a:ext>
                </a:extLst>
              </a:tr>
              <a:tr h="1635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Q16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19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5746040"/>
                  </a:ext>
                </a:extLst>
              </a:tr>
              <a:tr h="16352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Efficiency</a:t>
                      </a:r>
                      <a:endParaRPr lang="en-US" sz="105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Q17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14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23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2161431"/>
                  </a:ext>
                </a:extLst>
              </a:tr>
              <a:tr h="16352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Service</a:t>
                      </a:r>
                      <a:endParaRPr lang="en-US" sz="105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Q18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22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18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05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050" dirty="0">
                          <a:solidFill>
                            <a:schemeClr val="accent1"/>
                          </a:solidFill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50" b="1" dirty="0">
                        <a:solidFill>
                          <a:schemeClr val="accent1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2581" marR="6258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0826716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508F281-B739-4D2B-84AF-788D6B1F8641}"/>
                  </a:ext>
                </a:extLst>
              </p:cNvPr>
              <p:cNvSpPr txBox="1"/>
              <p:nvPr/>
            </p:nvSpPr>
            <p:spPr>
              <a:xfrm>
                <a:off x="4398424" y="1744142"/>
                <a:ext cx="4162425" cy="4767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>
                          <a:latin typeface="Cambria Math" panose="02040503050406030204" pitchFamily="18" charset="0"/>
                        </a:rPr>
                        <m:t>𝑅𝐾</m:t>
                      </m:r>
                      <m:r>
                        <a:rPr lang="en-US" sz="1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5×386</m:t>
                              </m:r>
                            </m:e>
                          </m:d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4×307</m:t>
                              </m:r>
                            </m:e>
                          </m:d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3×25</m:t>
                              </m:r>
                            </m:e>
                          </m:d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+ </m:t>
                          </m:r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2×2</m:t>
                              </m:r>
                            </m:e>
                          </m:d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18×40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508F281-B739-4D2B-84AF-788D6B1F86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8424" y="1744142"/>
                <a:ext cx="4162425" cy="4767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8E8A4E6-FAEB-441F-97D0-25F1A4142414}"/>
                  </a:ext>
                </a:extLst>
              </p:cNvPr>
              <p:cNvSpPr txBox="1"/>
              <p:nvPr/>
            </p:nvSpPr>
            <p:spPr>
              <a:xfrm>
                <a:off x="3675774" y="2221389"/>
                <a:ext cx="4624386" cy="45070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𝑅𝐾</m:t>
                      </m:r>
                      <m:r>
                        <a:rPr lang="en-US" sz="12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12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0">
                                  <a:latin typeface="Cambria Math" panose="02040503050406030204" pitchFamily="18" charset="0"/>
                                </a:rPr>
                                <m:t>1930</m:t>
                              </m:r>
                            </m:e>
                          </m:d>
                          <m:r>
                            <a:rPr lang="en-US" sz="1200" i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12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0">
                                  <a:latin typeface="Cambria Math" panose="02040503050406030204" pitchFamily="18" charset="0"/>
                                </a:rPr>
                                <m:t>1228</m:t>
                              </m:r>
                            </m:e>
                          </m:d>
                          <m:r>
                            <a:rPr lang="en-US" sz="1200" i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12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0">
                                  <a:latin typeface="Cambria Math" panose="02040503050406030204" pitchFamily="18" charset="0"/>
                                </a:rPr>
                                <m:t>75</m:t>
                              </m:r>
                            </m:e>
                          </m:d>
                          <m:r>
                            <a:rPr lang="en-US" sz="1200" i="0">
                              <a:latin typeface="Cambria Math" panose="02040503050406030204" pitchFamily="18" charset="0"/>
                            </a:rPr>
                            <m:t>+(4) </m:t>
                          </m:r>
                        </m:num>
                        <m:den>
                          <m:r>
                            <a:rPr lang="en-US" sz="1200" i="0">
                              <a:latin typeface="Cambria Math" panose="02040503050406030204" pitchFamily="18" charset="0"/>
                            </a:rPr>
                            <m:t>702</m:t>
                          </m:r>
                        </m:den>
                      </m:f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8E8A4E6-FAEB-441F-97D0-25F1A41424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5774" y="2221389"/>
                <a:ext cx="4624386" cy="450701"/>
              </a:xfrm>
              <a:prstGeom prst="rect">
                <a:avLst/>
              </a:prstGeom>
              <a:blipFill>
                <a:blip r:embed="rId4"/>
                <a:stretch>
                  <a:fillRect b="-13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14D03CE-E993-41DB-99ED-543DBB0A5A34}"/>
                  </a:ext>
                </a:extLst>
              </p:cNvPr>
              <p:cNvSpPr txBox="1"/>
              <p:nvPr/>
            </p:nvSpPr>
            <p:spPr>
              <a:xfrm>
                <a:off x="3093244" y="2652734"/>
                <a:ext cx="4624386" cy="4653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</a:rPr>
                        <m:t>𝑅𝐾</m:t>
                      </m:r>
                      <m:r>
                        <a:rPr lang="en-US" sz="12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200" i="0">
                              <a:latin typeface="Cambria Math" panose="02040503050406030204" pitchFamily="18" charset="0"/>
                            </a:rPr>
                            <m:t>3237</m:t>
                          </m:r>
                        </m:num>
                        <m:den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0">
                                  <a:latin typeface="Cambria Math" panose="02040503050406030204" pitchFamily="18" charset="0"/>
                                </a:rPr>
                                <m:t>702</m:t>
                              </m:r>
                            </m:e>
                          </m:d>
                        </m:den>
                      </m:f>
                      <m:r>
                        <a:rPr lang="en-US" sz="1200" i="0">
                          <a:latin typeface="Cambria Math" panose="02040503050406030204" pitchFamily="18" charset="0"/>
                        </a:rPr>
                        <m:t>=4.61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14D03CE-E993-41DB-99ED-543DBB0A5A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3244" y="2652734"/>
                <a:ext cx="4624386" cy="4653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Google Shape;760;p33">
            <a:extLst>
              <a:ext uri="{FF2B5EF4-FFF2-40B4-BE49-F238E27FC236}">
                <a16:creationId xmlns:a16="http://schemas.microsoft.com/office/drawing/2014/main" id="{AE682BE0-6AC0-49B0-8C20-5445FFD98616}"/>
              </a:ext>
            </a:extLst>
          </p:cNvPr>
          <p:cNvSpPr txBox="1">
            <a:spLocks/>
          </p:cNvSpPr>
          <p:nvPr/>
        </p:nvSpPr>
        <p:spPr>
          <a:xfrm flipH="1">
            <a:off x="4869403" y="349106"/>
            <a:ext cx="3771899" cy="6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r>
              <a:rPr lang="en-US" sz="2000" dirty="0" err="1">
                <a:latin typeface="Abril Fatface" panose="02000503000000020003" pitchFamily="2" charset="0"/>
              </a:rPr>
              <a:t>Perhitungan</a:t>
            </a:r>
            <a:r>
              <a:rPr lang="en-US" sz="2000" dirty="0">
                <a:latin typeface="Abril Fatface" panose="02000503000000020003" pitchFamily="2" charset="0"/>
              </a:rPr>
              <a:t> Hasil </a:t>
            </a:r>
            <a:r>
              <a:rPr lang="en-US" sz="2000" dirty="0" err="1">
                <a:latin typeface="Abril Fatface" panose="02000503000000020003" pitchFamily="2" charset="0"/>
              </a:rPr>
              <a:t>Kuesioner</a:t>
            </a:r>
            <a:endParaRPr lang="en-US" sz="2000" dirty="0">
              <a:latin typeface="Abril Fatface" panose="02000503000000020003" pitchFamily="2" charset="0"/>
            </a:endParaRPr>
          </a:p>
          <a:p>
            <a:pPr algn="r"/>
            <a:r>
              <a:rPr lang="en-US" sz="1600" dirty="0">
                <a:latin typeface="Futura Md BT" panose="020B0602020204020303" pitchFamily="34" charset="2"/>
              </a:rPr>
              <a:t>(</a:t>
            </a:r>
            <a:r>
              <a:rPr lang="en-US" sz="1600" dirty="0" err="1">
                <a:latin typeface="Futura Md BT" panose="020B0602020204020303" pitchFamily="34" charset="2"/>
              </a:rPr>
              <a:t>Metode</a:t>
            </a:r>
            <a:r>
              <a:rPr lang="en-US" sz="1600" dirty="0">
                <a:latin typeface="Futura Md BT" panose="020B0602020204020303" pitchFamily="34" charset="2"/>
              </a:rPr>
              <a:t> Framework PIECES)</a:t>
            </a:r>
          </a:p>
        </p:txBody>
      </p:sp>
    </p:spTree>
    <p:extLst>
      <p:ext uri="{BB962C8B-B14F-4D97-AF65-F5344CB8AC3E}">
        <p14:creationId xmlns:p14="http://schemas.microsoft.com/office/powerpoint/2010/main" val="21261050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02742" y="-82193"/>
            <a:ext cx="1592495" cy="5342562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60;p33">
            <a:extLst>
              <a:ext uri="{FF2B5EF4-FFF2-40B4-BE49-F238E27FC236}">
                <a16:creationId xmlns:a16="http://schemas.microsoft.com/office/drawing/2014/main" id="{1BDE6AF5-A1F8-45D4-A4D3-FA99746DD7B4}"/>
              </a:ext>
            </a:extLst>
          </p:cNvPr>
          <p:cNvSpPr txBox="1">
            <a:spLocks/>
          </p:cNvSpPr>
          <p:nvPr/>
        </p:nvSpPr>
        <p:spPr>
          <a:xfrm flipH="1">
            <a:off x="304488" y="349106"/>
            <a:ext cx="3771899" cy="6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2000" dirty="0" err="1">
                <a:latin typeface="Abril Fatface" panose="02000503000000020003" pitchFamily="2" charset="0"/>
              </a:rPr>
              <a:t>Penilaian</a:t>
            </a:r>
            <a:r>
              <a:rPr lang="en-US" sz="2000" dirty="0">
                <a:latin typeface="Abril Fatface" panose="02000503000000020003" pitchFamily="2" charset="0"/>
              </a:rPr>
              <a:t> Hasil </a:t>
            </a:r>
            <a:r>
              <a:rPr lang="en-US" sz="2000" dirty="0" err="1">
                <a:latin typeface="Abril Fatface" panose="02000503000000020003" pitchFamily="2" charset="0"/>
              </a:rPr>
              <a:t>Kuesioner</a:t>
            </a:r>
            <a:endParaRPr lang="en-US" sz="2000" dirty="0">
              <a:latin typeface="Abril Fatface" panose="02000503000000020003" pitchFamily="2" charset="0"/>
            </a:endParaRPr>
          </a:p>
          <a:p>
            <a:r>
              <a:rPr lang="en-US" sz="1600" dirty="0">
                <a:latin typeface="Futura Md BT" panose="020B0602020204020303" pitchFamily="34" charset="2"/>
              </a:rPr>
              <a:t>(</a:t>
            </a:r>
            <a:r>
              <a:rPr lang="en-US" sz="1600" dirty="0" err="1">
                <a:latin typeface="Futura Md BT" panose="020B0602020204020303" pitchFamily="34" charset="2"/>
              </a:rPr>
              <a:t>Metode</a:t>
            </a:r>
            <a:r>
              <a:rPr lang="en-US" sz="1600" dirty="0">
                <a:latin typeface="Futura Md BT" panose="020B0602020204020303" pitchFamily="34" charset="2"/>
              </a:rPr>
              <a:t> Nielsen Norman)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97325B-906E-45A3-9B38-AB86F8D725EC}"/>
              </a:ext>
            </a:extLst>
          </p:cNvPr>
          <p:cNvSpPr txBox="1"/>
          <p:nvPr/>
        </p:nvSpPr>
        <p:spPr>
          <a:xfrm>
            <a:off x="2348196" y="1416005"/>
            <a:ext cx="52023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Tolak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ukur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penilaian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terbagi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menjadi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tiga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bagian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dengan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nilai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masing-masing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yaitu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:</a:t>
            </a:r>
          </a:p>
          <a:p>
            <a:pPr algn="ctr"/>
            <a:endParaRPr lang="en-US" dirty="0">
              <a:solidFill>
                <a:srgbClr val="21204D"/>
              </a:solidFill>
              <a:latin typeface="Futura Md BT" panose="020B0602020204020303" pitchFamily="34" charset="2"/>
            </a:endParaRPr>
          </a:p>
          <a:p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a.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Sukses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(success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atau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s) = 1 point </a:t>
            </a:r>
          </a:p>
          <a:p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b.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Setengah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berhasil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(partial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succes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atau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p) = 0,5 point </a:t>
            </a:r>
          </a:p>
          <a:p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c.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Tidak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berhasil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(failure </a:t>
            </a:r>
            <a:r>
              <a:rPr lang="en-US" dirty="0" err="1">
                <a:solidFill>
                  <a:srgbClr val="21204D"/>
                </a:solidFill>
                <a:latin typeface="Futura Md BT" panose="020B0602020204020303" pitchFamily="34" charset="2"/>
              </a:rPr>
              <a:t>atau</a:t>
            </a:r>
            <a:r>
              <a:rPr lang="en-US" dirty="0">
                <a:solidFill>
                  <a:srgbClr val="21204D"/>
                </a:solidFill>
                <a:latin typeface="Futura Md BT" panose="020B0602020204020303" pitchFamily="34" charset="2"/>
              </a:rPr>
              <a:t> f) = 0 point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3EAE144-5E24-4733-BEFF-0BB32D0C4CA9}"/>
                  </a:ext>
                </a:extLst>
              </p:cNvPr>
              <p:cNvSpPr txBox="1"/>
              <p:nvPr/>
            </p:nvSpPr>
            <p:spPr>
              <a:xfrm>
                <a:off x="2348196" y="2930004"/>
                <a:ext cx="5202310" cy="13441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Nilai yang </a:t>
                </a:r>
                <a:r>
                  <a:rPr lang="en-US" dirty="0" err="1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didapatkan</a:t>
                </a:r>
                <a:r>
                  <a:rPr lang="en-US" dirty="0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 </a:t>
                </a:r>
                <a:r>
                  <a:rPr lang="en-US" dirty="0" err="1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kemudian</a:t>
                </a:r>
                <a:r>
                  <a:rPr lang="en-US" dirty="0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 </a:t>
                </a:r>
                <a:r>
                  <a:rPr lang="en-US" dirty="0" err="1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diolah</a:t>
                </a:r>
                <a:r>
                  <a:rPr lang="en-US" dirty="0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 </a:t>
                </a:r>
                <a:r>
                  <a:rPr lang="en-US" dirty="0" err="1">
                    <a:solidFill>
                      <a:schemeClr val="accent3"/>
                    </a:solidFill>
                    <a:latin typeface="Futura Md BT" panose="020B0602020204020303" pitchFamily="34" charset="2"/>
                  </a:rPr>
                  <a:t>dengan</a:t>
                </a:r>
                <a:r>
                  <a:rPr lang="en-US" dirty="0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 </a:t>
                </a:r>
                <a:r>
                  <a:rPr lang="en-US" dirty="0" err="1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menggunakan</a:t>
                </a:r>
                <a:r>
                  <a:rPr lang="en-US" dirty="0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 </a:t>
                </a:r>
                <a:r>
                  <a:rPr lang="en-US" dirty="0" err="1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rumus</a:t>
                </a:r>
                <a:r>
                  <a:rPr lang="en-US" dirty="0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 </a:t>
                </a:r>
                <a:r>
                  <a:rPr lang="en-US" dirty="0" err="1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berikut</a:t>
                </a:r>
                <a:r>
                  <a:rPr lang="en-US" dirty="0">
                    <a:solidFill>
                      <a:srgbClr val="21204D"/>
                    </a:solidFill>
                    <a:latin typeface="Futura Md BT" panose="020B0602020204020303" pitchFamily="34" charset="2"/>
                  </a:rPr>
                  <a:t> :</a:t>
                </a:r>
              </a:p>
              <a:p>
                <a:pPr algn="ctr"/>
                <a:endParaRPr lang="en-US" dirty="0">
                  <a:solidFill>
                    <a:srgbClr val="21204D"/>
                  </a:solidFill>
                  <a:latin typeface="Futura Md BT" panose="020B0602020204020303" pitchFamily="34" charset="2"/>
                </a:endParaRPr>
              </a:p>
              <a:p>
                <a:pPr algn="ctr"/>
                <a:r>
                  <a:rPr lang="en-US" sz="1600" b="1" dirty="0">
                    <a:solidFill>
                      <a:schemeClr val="accent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Tingkat </a:t>
                </a:r>
                <a:r>
                  <a:rPr lang="en-US" sz="1600" b="1" dirty="0" err="1">
                    <a:solidFill>
                      <a:schemeClr val="accent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Keberhasilan</a:t>
                </a:r>
                <a:r>
                  <a:rPr lang="en-US" sz="1600" b="1" dirty="0">
                    <a:solidFill>
                      <a:schemeClr val="accent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(%)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1" i="1">
                            <a:solidFill>
                              <a:schemeClr val="accent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b="1">
                            <a:solidFill>
                              <a:schemeClr val="accent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∑</m:t>
                        </m:r>
                        <m:r>
                          <a:rPr lang="en-US" sz="1600" b="1" i="1">
                            <a:solidFill>
                              <a:schemeClr val="accent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𝐬</m:t>
                        </m:r>
                        <m:r>
                          <a:rPr lang="en-US" sz="1600" b="1">
                            <a:solidFill>
                              <a:schemeClr val="accent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sz="1600" b="1" i="1">
                            <a:solidFill>
                              <a:schemeClr val="accent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𝟎</m:t>
                        </m:r>
                        <m:r>
                          <a:rPr lang="en-US" sz="1600" b="1">
                            <a:solidFill>
                              <a:schemeClr val="accent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.</m:t>
                        </m:r>
                        <m:r>
                          <a:rPr lang="en-US" sz="1600" b="1" i="1">
                            <a:solidFill>
                              <a:schemeClr val="accent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𝟓</m:t>
                        </m:r>
                        <m:r>
                          <a:rPr lang="en-US" sz="1600" b="1">
                            <a:solidFill>
                              <a:schemeClr val="accent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×∑</m:t>
                        </m:r>
                        <m:r>
                          <a:rPr lang="en-US" sz="1600" b="1" i="1">
                            <a:solidFill>
                              <a:schemeClr val="accent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𝒑</m:t>
                        </m:r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600" b="1" i="1">
                                <a:solidFill>
                                  <a:schemeClr val="accent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US" sz="1600" b="1" i="1">
                                <a:solidFill>
                                  <a:schemeClr val="accent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𝒓𝒆𝒔𝒑𝒐𝒏𝒅𝒆𝒏</m:t>
                            </m:r>
                            <m:r>
                              <a:rPr lang="en-US" sz="1600" b="1" i="1">
                                <a:solidFill>
                                  <a:schemeClr val="accent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 ×</m:t>
                            </m:r>
                            <m:nary>
                              <m:naryPr>
                                <m:chr m:val="∑"/>
                                <m:subHide m:val="on"/>
                                <m:supHide m:val="on"/>
                                <m:ctrlPr>
                                  <a:rPr lang="en-US" sz="1600" b="1" i="1">
                                    <a:solidFill>
                                      <a:schemeClr val="accent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naryPr>
                              <m:sub/>
                              <m:sup/>
                              <m:e>
                                <m:r>
                                  <a:rPr lang="en-US" sz="1600" b="1" i="1">
                                    <a:solidFill>
                                      <a:schemeClr val="accent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𝒑𝒆𝒓𝒕𝒂𝒏𝒚𝒂𝒂𝒏</m:t>
                                </m:r>
                              </m:e>
                            </m:nary>
                          </m:e>
                        </m:nary>
                      </m:den>
                    </m:f>
                  </m:oMath>
                </a14:m>
                <a:endParaRPr lang="en-US" sz="1600" b="1" dirty="0">
                  <a:solidFill>
                    <a:schemeClr val="accent3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solidFill>
                    <a:srgbClr val="21204D"/>
                  </a:solidFill>
                  <a:latin typeface="Futura Md BT" panose="020B0602020204020303" pitchFamily="34" charset="2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3EAE144-5E24-4733-BEFF-0BB32D0C4C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8196" y="2930004"/>
                <a:ext cx="5202310" cy="1344151"/>
              </a:xfrm>
              <a:prstGeom prst="rect">
                <a:avLst/>
              </a:prstGeom>
              <a:blipFill>
                <a:blip r:embed="rId3"/>
                <a:stretch>
                  <a:fillRect t="-909" b="-1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4779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760;p33"/>
          <p:cNvSpPr txBox="1">
            <a:spLocks noGrp="1"/>
          </p:cNvSpPr>
          <p:nvPr>
            <p:ph type="ctrTitle"/>
          </p:nvPr>
        </p:nvSpPr>
        <p:spPr>
          <a:xfrm flipH="1">
            <a:off x="575352" y="1910994"/>
            <a:ext cx="1839074" cy="883551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Abril Fatface" panose="02000503000000020003" pitchFamily="2" charset="0"/>
              </a:rPr>
              <a:t>Rumusan Masalah</a:t>
            </a:r>
            <a:endParaRPr sz="2800" dirty="0">
              <a:latin typeface="Abril Fatface" panose="02000503000000020003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87444" y="1254300"/>
            <a:ext cx="34317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Bagaimana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membuat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cerita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yang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dapat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menyampaikan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informasi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mengenai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pengertian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,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dampak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,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penyebab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,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ciri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dan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cara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penanganan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obesitas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dalam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sebuah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video explainer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sehingga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pesan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yang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disampaikan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dapat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diterima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 oleh </a:t>
            </a:r>
            <a:r>
              <a:rPr lang="en-ID" sz="1800" dirty="0" err="1">
                <a:solidFill>
                  <a:schemeClr val="bg1"/>
                </a:solidFill>
                <a:latin typeface="Futura Md BT" panose="020B0602020204020303" pitchFamily="34" charset="2"/>
              </a:rPr>
              <a:t>pemirsa</a:t>
            </a:r>
            <a:r>
              <a:rPr lang="en-ID" sz="1800" dirty="0">
                <a:solidFill>
                  <a:schemeClr val="bg1"/>
                </a:solidFill>
                <a:latin typeface="Futura Md BT" panose="020B0602020204020303" pitchFamily="34" charset="2"/>
              </a:rPr>
              <a:t>?</a:t>
            </a:r>
            <a:endParaRPr lang="en-US" sz="1800" dirty="0">
              <a:solidFill>
                <a:schemeClr val="bg1"/>
              </a:solidFill>
              <a:latin typeface="Futura Md BT" panose="020B0602020204020303" pitchFamily="34" charset="2"/>
            </a:endParaRPr>
          </a:p>
        </p:txBody>
      </p:sp>
      <p:grpSp>
        <p:nvGrpSpPr>
          <p:cNvPr id="20" name="Google Shape;2710;p47"/>
          <p:cNvGrpSpPr/>
          <p:nvPr/>
        </p:nvGrpSpPr>
        <p:grpSpPr>
          <a:xfrm>
            <a:off x="5769047" y="2961343"/>
            <a:ext cx="1358020" cy="1986797"/>
            <a:chOff x="666154" y="2627324"/>
            <a:chExt cx="1358020" cy="1986797"/>
          </a:xfrm>
        </p:grpSpPr>
        <p:sp>
          <p:nvSpPr>
            <p:cNvPr id="21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712170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02742" y="-82193"/>
            <a:ext cx="1592495" cy="5342562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60;p33">
            <a:extLst>
              <a:ext uri="{FF2B5EF4-FFF2-40B4-BE49-F238E27FC236}">
                <a16:creationId xmlns:a16="http://schemas.microsoft.com/office/drawing/2014/main" id="{9B6284D0-EC1C-48DF-AE7A-7D6087C1187E}"/>
              </a:ext>
            </a:extLst>
          </p:cNvPr>
          <p:cNvSpPr txBox="1">
            <a:spLocks/>
          </p:cNvSpPr>
          <p:nvPr/>
        </p:nvSpPr>
        <p:spPr>
          <a:xfrm flipH="1">
            <a:off x="4869403" y="349106"/>
            <a:ext cx="3771899" cy="6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r>
              <a:rPr lang="en-US" sz="2000" dirty="0" err="1">
                <a:latin typeface="Abril Fatface" panose="02000503000000020003" pitchFamily="2" charset="0"/>
              </a:rPr>
              <a:t>Perhitungan</a:t>
            </a:r>
            <a:r>
              <a:rPr lang="en-US" sz="2000" dirty="0">
                <a:latin typeface="Abril Fatface" panose="02000503000000020003" pitchFamily="2" charset="0"/>
              </a:rPr>
              <a:t> Hasil </a:t>
            </a:r>
            <a:r>
              <a:rPr lang="en-US" sz="2000" dirty="0" err="1">
                <a:latin typeface="Abril Fatface" panose="02000503000000020003" pitchFamily="2" charset="0"/>
              </a:rPr>
              <a:t>Kuesioner</a:t>
            </a:r>
            <a:endParaRPr lang="en-US" sz="2000" dirty="0">
              <a:latin typeface="Abril Fatface" panose="02000503000000020003" pitchFamily="2" charset="0"/>
            </a:endParaRPr>
          </a:p>
          <a:p>
            <a:pPr algn="r"/>
            <a:r>
              <a:rPr lang="en-US" sz="1600" dirty="0">
                <a:latin typeface="Futura Md BT" panose="020B0602020204020303" pitchFamily="34" charset="2"/>
              </a:rPr>
              <a:t>(</a:t>
            </a:r>
            <a:r>
              <a:rPr lang="en-US" sz="1600" dirty="0" err="1">
                <a:latin typeface="Futura Md BT" panose="020B0602020204020303" pitchFamily="34" charset="2"/>
              </a:rPr>
              <a:t>Metode</a:t>
            </a:r>
            <a:r>
              <a:rPr lang="en-US" sz="1600" dirty="0">
                <a:latin typeface="Futura Md BT" panose="020B0602020204020303" pitchFamily="34" charset="2"/>
              </a:rPr>
              <a:t> Nielsen Norman)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11EBE2A0-EED7-4A45-BE53-8EEFBF4AE6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695034"/>
              </p:ext>
            </p:extLst>
          </p:nvPr>
        </p:nvGraphicFramePr>
        <p:xfrm>
          <a:off x="172491" y="447675"/>
          <a:ext cx="3929240" cy="3984477"/>
        </p:xfrm>
        <a:graphic>
          <a:graphicData uri="http://schemas.openxmlformats.org/drawingml/2006/table">
            <a:tbl>
              <a:tblPr firstRow="1" firstCol="1" bandRow="1">
                <a:tableStyleId>{3B2718DE-F52E-4384-88A0-E2F22EBE9396}</a:tableStyleId>
              </a:tblPr>
              <a:tblGrid>
                <a:gridCol w="1092916">
                  <a:extLst>
                    <a:ext uri="{9D8B030D-6E8A-4147-A177-3AD203B41FA5}">
                      <a16:colId xmlns:a16="http://schemas.microsoft.com/office/drawing/2014/main" val="287245753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957847659"/>
                    </a:ext>
                  </a:extLst>
                </a:gridCol>
                <a:gridCol w="514350">
                  <a:extLst>
                    <a:ext uri="{9D8B030D-6E8A-4147-A177-3AD203B41FA5}">
                      <a16:colId xmlns:a16="http://schemas.microsoft.com/office/drawing/2014/main" val="3426827536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21601978"/>
                    </a:ext>
                  </a:extLst>
                </a:gridCol>
                <a:gridCol w="323850">
                  <a:extLst>
                    <a:ext uri="{9D8B030D-6E8A-4147-A177-3AD203B41FA5}">
                      <a16:colId xmlns:a16="http://schemas.microsoft.com/office/drawing/2014/main" val="2129498696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514254570"/>
                    </a:ext>
                  </a:extLst>
                </a:gridCol>
                <a:gridCol w="474124">
                  <a:extLst>
                    <a:ext uri="{9D8B030D-6E8A-4147-A177-3AD203B41FA5}">
                      <a16:colId xmlns:a16="http://schemas.microsoft.com/office/drawing/2014/main" val="1020800728"/>
                    </a:ext>
                  </a:extLst>
                </a:gridCol>
              </a:tblGrid>
              <a:tr h="362631"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 err="1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Indikator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Respon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tc>
                  <a:txBody>
                    <a:bodyPr/>
                    <a:lstStyle/>
                    <a:p>
                      <a:pPr indent="-71120" algn="ctr"/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SS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S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tc>
                  <a:txBody>
                    <a:bodyPr/>
                    <a:lstStyle/>
                    <a:p>
                      <a:pPr indent="-71755" algn="ctr"/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C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tc>
                  <a:txBody>
                    <a:bodyPr/>
                    <a:lstStyle/>
                    <a:p>
                      <a:pPr indent="-66040" algn="ctr"/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TS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tc>
                  <a:txBody>
                    <a:bodyPr/>
                    <a:lstStyle/>
                    <a:p>
                      <a:pPr indent="-53340" algn="just"/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STS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599981"/>
                  </a:ext>
                </a:extLst>
              </a:tr>
              <a:tr h="2177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Skor 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0.5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0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Lt BT" panose="020B0402020204020303" pitchFamily="34" charset="0"/>
                        </a:rPr>
                        <a:t>0</a:t>
                      </a:r>
                      <a:endParaRPr lang="en-US" sz="1000" b="1" dirty="0">
                        <a:solidFill>
                          <a:schemeClr val="tx2"/>
                        </a:solidFill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rgbClr val="2120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947933"/>
                  </a:ext>
                </a:extLst>
              </a:tr>
              <a:tr h="189119">
                <a:tc rowSpan="8">
                  <a:txBody>
                    <a:bodyPr/>
                    <a:lstStyle/>
                    <a:p>
                      <a:pPr indent="-159385"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Performance</a:t>
                      </a:r>
                      <a:endParaRPr lang="en-US" sz="1000" dirty="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Q1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29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11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655771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Q2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24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15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166709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Q3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18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336922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Q4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19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557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Q5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25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13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53992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Q6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24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14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6594827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Q7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21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19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109286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Q8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19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67932"/>
                  </a:ext>
                </a:extLst>
              </a:tr>
              <a:tr h="189119"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Information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Q9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17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17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6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626780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Q10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25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15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160149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Q11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24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15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287413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Q12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1662"/>
                  </a:ext>
                </a:extLst>
              </a:tr>
              <a:tr h="189119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Economic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Q13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22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17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1288818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Q14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19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18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3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8100872"/>
                  </a:ext>
                </a:extLst>
              </a:tr>
              <a:tr h="189119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Control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Q15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17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3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822561"/>
                  </a:ext>
                </a:extLst>
              </a:tr>
              <a:tr h="1891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Q16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20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19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26874"/>
                  </a:ext>
                </a:extLst>
              </a:tr>
              <a:tr h="1891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Efficiency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Q17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14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23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2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1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4324409"/>
                  </a:ext>
                </a:extLst>
              </a:tr>
              <a:tr h="1891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Service</a:t>
                      </a:r>
                      <a:endParaRPr lang="en-US" sz="1000">
                        <a:effectLst/>
                        <a:latin typeface="Futura Lt B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Q18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22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18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00" dirty="0">
                          <a:effectLst/>
                          <a:latin typeface="Futura Lt BT" panose="020B0402020204020303" pitchFamily="34" charset="0"/>
                        </a:rPr>
                        <a:t> </a:t>
                      </a:r>
                      <a:endParaRPr lang="en-US" sz="1000" b="1" dirty="0">
                        <a:effectLst/>
                        <a:latin typeface="Futura Lt BT" panose="020B04020202040203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701" marR="36701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666357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A5D2040-D9AF-4FC3-AA18-DED83C2FBFC8}"/>
                  </a:ext>
                </a:extLst>
              </p:cNvPr>
              <p:cNvSpPr txBox="1"/>
              <p:nvPr/>
            </p:nvSpPr>
            <p:spPr>
              <a:xfrm>
                <a:off x="4214559" y="1567355"/>
                <a:ext cx="4624386" cy="456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indent="-457200" algn="just">
                  <a:lnSpc>
                    <a:spcPct val="107000"/>
                  </a:lnSpc>
                  <a:spcAft>
                    <a:spcPts val="200"/>
                  </a:spcAft>
                </a:pPr>
                <a:r>
                  <a:rPr lang="en-US" sz="105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Tingkat </a:t>
                </a:r>
                <a:r>
                  <a:rPr lang="en-US" sz="105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Keberhasilan</a:t>
                </a:r>
                <a:r>
                  <a:rPr lang="en-US" sz="105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(%)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4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∑</m:t>
                        </m:r>
                        <m:r>
                          <m:rPr>
                            <m:sty m:val="p"/>
                          </m:rPr>
                          <a:rPr lang="en-US" sz="14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s</m:t>
                        </m:r>
                        <m:r>
                          <a:rPr lang="en-US" sz="14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+0.5 ×∑</m:t>
                        </m:r>
                        <m:r>
                          <m:rPr>
                            <m:sty m:val="p"/>
                          </m:rPr>
                          <a:rPr lang="en-US" sz="14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p</m:t>
                        </m:r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US" sz="1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𝑟𝑒𝑠𝑝𝑜𝑛𝑑𝑒𝑛</m:t>
                            </m:r>
                            <m:r>
                              <a:rPr lang="en-US" sz="1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 ×</m:t>
                            </m:r>
                            <m:nary>
                              <m:naryPr>
                                <m:chr m:val="∑"/>
                                <m:subHide m:val="on"/>
                                <m:supHide m:val="on"/>
                                <m:ctrlP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naryPr>
                              <m:sub/>
                              <m:sup/>
                              <m:e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𝑝𝑒𝑟𝑡𝑎𝑛𝑦𝑎𝑎𝑛</m:t>
                                </m:r>
                              </m:e>
                            </m:nary>
                          </m:e>
                        </m:nary>
                      </m:den>
                    </m:f>
                  </m:oMath>
                </a14:m>
                <a:r>
                  <a:rPr lang="en-US" sz="105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× 100%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A5D2040-D9AF-4FC3-AA18-DED83C2FBF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4559" y="1567355"/>
                <a:ext cx="4624386" cy="456215"/>
              </a:xfrm>
              <a:prstGeom prst="rect">
                <a:avLst/>
              </a:prstGeom>
              <a:blipFill>
                <a:blip r:embed="rId3"/>
                <a:stretch>
                  <a:fillRect b="-78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0DF823D-CDA8-4E82-B5C7-276E82814716}"/>
                  </a:ext>
                </a:extLst>
              </p:cNvPr>
              <p:cNvSpPr txBox="1"/>
              <p:nvPr/>
            </p:nvSpPr>
            <p:spPr>
              <a:xfrm>
                <a:off x="4016916" y="2229471"/>
                <a:ext cx="4624386" cy="4208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10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m:rPr>
                          <m:sty m:val="p"/>
                        </m:rPr>
                        <a:rPr lang="en-US" sz="1100" i="0">
                          <a:latin typeface="Cambria Math" panose="02040503050406030204" pitchFamily="18" charset="0"/>
                        </a:rPr>
                        <m:t>ingkat</m:t>
                      </m:r>
                      <m:r>
                        <a:rPr lang="en-US" sz="11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100" i="0">
                          <a:latin typeface="Cambria Math" panose="02040503050406030204" pitchFamily="18" charset="0"/>
                        </a:rPr>
                        <m:t>Keberhasilan</m:t>
                      </m:r>
                      <m:r>
                        <a:rPr lang="en-US" sz="11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1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"/>
                              <m:ctrlPr>
                                <a:rPr lang="en-US" sz="11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100" i="0">
                                  <a:latin typeface="Cambria Math" panose="02040503050406030204" pitchFamily="18" charset="0"/>
                                </a:rPr>
                                <m:t>386+307+(0,5×25</m:t>
                              </m:r>
                            </m:e>
                          </m:d>
                        </m:num>
                        <m:den>
                          <m:r>
                            <a:rPr lang="en-US" sz="1100" i="0">
                              <a:latin typeface="Cambria Math" panose="02040503050406030204" pitchFamily="18" charset="0"/>
                            </a:rPr>
                            <m:t>40×18 </m:t>
                          </m:r>
                        </m:den>
                      </m:f>
                      <m:r>
                        <a:rPr lang="en-US" sz="1100" i="0">
                          <a:latin typeface="Cambria Math" panose="02040503050406030204" pitchFamily="18" charset="0"/>
                        </a:rPr>
                        <m:t>×100%=97,94%</m:t>
                      </m:r>
                    </m:oMath>
                  </m:oMathPara>
                </a14:m>
                <a:endParaRPr lang="en-US" sz="11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0DF823D-CDA8-4E82-B5C7-276E828147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6916" y="2229471"/>
                <a:ext cx="4624386" cy="420884"/>
              </a:xfrm>
              <a:prstGeom prst="rect">
                <a:avLst/>
              </a:prstGeom>
              <a:blipFill>
                <a:blip r:embed="rId4"/>
                <a:stretch>
                  <a:fillRect t="-59420" b="-550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828038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02742" y="-82193"/>
            <a:ext cx="1592495" cy="5342562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509C7A-2AE5-4565-B7C2-93CE3DD93D9F}"/>
              </a:ext>
            </a:extLst>
          </p:cNvPr>
          <p:cNvSpPr txBox="1"/>
          <p:nvPr/>
        </p:nvSpPr>
        <p:spPr>
          <a:xfrm>
            <a:off x="2211457" y="1380237"/>
            <a:ext cx="4621694" cy="2152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07000"/>
              </a:lnSpc>
              <a:spcAft>
                <a:spcPts val="200"/>
              </a:spcAft>
            </a:pP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Hasil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perhitungan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telah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dilakukan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Framework PIECES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hasil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sebesar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4,61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disimpulkan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bahwa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responden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merasa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puas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video explainer yang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telah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Kemudian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hasil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perhitungan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Nielsen Norman,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diperoleh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persentase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sebesar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97,94%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keberhasilan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kepuasan</a:t>
            </a:r>
            <a:r>
              <a:rPr lang="en-US" sz="1400" dirty="0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responden</a:t>
            </a:r>
            <a:r>
              <a:rPr lang="en-US" sz="1400" dirty="0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terhadap</a:t>
            </a:r>
            <a:r>
              <a:rPr lang="en-US" sz="1400" dirty="0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 video explainer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untuk</a:t>
            </a:r>
            <a:r>
              <a:rPr lang="en-US" sz="1400" dirty="0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mengedukasi</a:t>
            </a:r>
            <a:r>
              <a:rPr lang="en-US" sz="1400" dirty="0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penanganan</a:t>
            </a:r>
            <a:r>
              <a:rPr lang="en-US" sz="1400" dirty="0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obesitas</a:t>
            </a:r>
            <a:r>
              <a:rPr lang="en-US" sz="1400" dirty="0">
                <a:effectLst/>
                <a:latin typeface="Futura Md BT" panose="020B0602020204020303" pitchFamily="34" charset="2"/>
                <a:ea typeface="Malgun Gothic" panose="020B0503020000020004" pitchFamily="34" charset="-127"/>
                <a:cs typeface="Times New Roman" panose="02020603050405020304" pitchFamily="18" charset="0"/>
              </a:rPr>
              <a:t>.</a:t>
            </a:r>
            <a:endParaRPr lang="en-US" sz="1400" dirty="0">
              <a:effectLst/>
              <a:latin typeface="Futura Md BT" panose="020B0602020204020303" pitchFamily="34" charset="2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56553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710;p47"/>
          <p:cNvGrpSpPr/>
          <p:nvPr/>
        </p:nvGrpSpPr>
        <p:grpSpPr>
          <a:xfrm>
            <a:off x="5769047" y="2961343"/>
            <a:ext cx="1358020" cy="1986797"/>
            <a:chOff x="666154" y="2627324"/>
            <a:chExt cx="1358020" cy="1986797"/>
          </a:xfrm>
        </p:grpSpPr>
        <p:sp>
          <p:nvSpPr>
            <p:cNvPr id="21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760;p33">
            <a:extLst>
              <a:ext uri="{FF2B5EF4-FFF2-40B4-BE49-F238E27FC236}">
                <a16:creationId xmlns:a16="http://schemas.microsoft.com/office/drawing/2014/main" id="{8257BC61-A88D-4FA2-8158-33A611E67205}"/>
              </a:ext>
            </a:extLst>
          </p:cNvPr>
          <p:cNvSpPr txBox="1">
            <a:spLocks/>
          </p:cNvSpPr>
          <p:nvPr/>
        </p:nvSpPr>
        <p:spPr>
          <a:xfrm flipH="1">
            <a:off x="186488" y="2084790"/>
            <a:ext cx="1987930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r>
              <a:rPr lang="en-US" sz="2800" dirty="0">
                <a:latin typeface="Abril Fatface" panose="02000503000000020003" pitchFamily="2" charset="0"/>
              </a:rPr>
              <a:t>Expert Review</a:t>
            </a:r>
          </a:p>
          <a:p>
            <a:pPr algn="r"/>
            <a:r>
              <a:rPr lang="en-US" sz="1600" dirty="0">
                <a:latin typeface="Abril Fatface" panose="02000503000000020003" pitchFamily="2" charset="0"/>
              </a:rPr>
              <a:t>(Ahli </a:t>
            </a:r>
            <a:r>
              <a:rPr lang="en-US" sz="1600" dirty="0" err="1">
                <a:latin typeface="Abril Fatface" panose="02000503000000020003" pitchFamily="2" charset="0"/>
              </a:rPr>
              <a:t>Gizi</a:t>
            </a:r>
            <a:r>
              <a:rPr lang="en-US" sz="1600" dirty="0">
                <a:latin typeface="Abril Fatface" panose="02000503000000020003" pitchFamily="2" charset="0"/>
              </a:rPr>
              <a:t>)</a:t>
            </a:r>
          </a:p>
        </p:txBody>
      </p:sp>
      <p:grpSp>
        <p:nvGrpSpPr>
          <p:cNvPr id="38" name="Google Shape;8788;p58">
            <a:extLst>
              <a:ext uri="{FF2B5EF4-FFF2-40B4-BE49-F238E27FC236}">
                <a16:creationId xmlns:a16="http://schemas.microsoft.com/office/drawing/2014/main" id="{332D2515-3EE2-48D6-8291-E93DF5F71DC8}"/>
              </a:ext>
            </a:extLst>
          </p:cNvPr>
          <p:cNvGrpSpPr/>
          <p:nvPr/>
        </p:nvGrpSpPr>
        <p:grpSpPr>
          <a:xfrm>
            <a:off x="3854605" y="686046"/>
            <a:ext cx="461361" cy="613145"/>
            <a:chOff x="7598438" y="4266131"/>
            <a:chExt cx="260283" cy="345914"/>
          </a:xfrm>
          <a:solidFill>
            <a:srgbClr val="21204D"/>
          </a:solidFill>
        </p:grpSpPr>
        <p:sp>
          <p:nvSpPr>
            <p:cNvPr id="39" name="Google Shape;8789;p58">
              <a:extLst>
                <a:ext uri="{FF2B5EF4-FFF2-40B4-BE49-F238E27FC236}">
                  <a16:creationId xmlns:a16="http://schemas.microsoft.com/office/drawing/2014/main" id="{C7A873D8-E3F0-4EAF-96E5-F37B013EF31F}"/>
                </a:ext>
              </a:extLst>
            </p:cNvPr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790;p58">
              <a:extLst>
                <a:ext uri="{FF2B5EF4-FFF2-40B4-BE49-F238E27FC236}">
                  <a16:creationId xmlns:a16="http://schemas.microsoft.com/office/drawing/2014/main" id="{E5B73092-51F8-43B1-B2E5-2A3722EADDF3}"/>
                </a:ext>
              </a:extLst>
            </p:cNvPr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791;p58">
              <a:extLst>
                <a:ext uri="{FF2B5EF4-FFF2-40B4-BE49-F238E27FC236}">
                  <a16:creationId xmlns:a16="http://schemas.microsoft.com/office/drawing/2014/main" id="{36E80204-1491-4AFF-B812-23F758C55D65}"/>
                </a:ext>
              </a:extLst>
            </p:cNvPr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793;p58">
              <a:extLst>
                <a:ext uri="{FF2B5EF4-FFF2-40B4-BE49-F238E27FC236}">
                  <a16:creationId xmlns:a16="http://schemas.microsoft.com/office/drawing/2014/main" id="{1610113C-2EDA-48F2-8845-ECE756E9D15D}"/>
                </a:ext>
              </a:extLst>
            </p:cNvPr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794;p58">
              <a:extLst>
                <a:ext uri="{FF2B5EF4-FFF2-40B4-BE49-F238E27FC236}">
                  <a16:creationId xmlns:a16="http://schemas.microsoft.com/office/drawing/2014/main" id="{C2C7C458-AA61-47F1-A1DB-E0386A387F53}"/>
                </a:ext>
              </a:extLst>
            </p:cNvPr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795;p58">
              <a:extLst>
                <a:ext uri="{FF2B5EF4-FFF2-40B4-BE49-F238E27FC236}">
                  <a16:creationId xmlns:a16="http://schemas.microsoft.com/office/drawing/2014/main" id="{A5D03ED2-B243-4FC9-A79D-19AED5D9C693}"/>
                </a:ext>
              </a:extLst>
            </p:cNvPr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F1FCD54-ABFB-43BE-BC38-55A69FAC4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5246950"/>
              </p:ext>
            </p:extLst>
          </p:nvPr>
        </p:nvGraphicFramePr>
        <p:xfrm>
          <a:off x="2332685" y="1481074"/>
          <a:ext cx="3523286" cy="3029351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176059">
                  <a:extLst>
                    <a:ext uri="{9D8B030D-6E8A-4147-A177-3AD203B41FA5}">
                      <a16:colId xmlns:a16="http://schemas.microsoft.com/office/drawing/2014/main" val="1181503854"/>
                    </a:ext>
                  </a:extLst>
                </a:gridCol>
                <a:gridCol w="2347227">
                  <a:extLst>
                    <a:ext uri="{9D8B030D-6E8A-4147-A177-3AD203B41FA5}">
                      <a16:colId xmlns:a16="http://schemas.microsoft.com/office/drawing/2014/main" val="2914102262"/>
                    </a:ext>
                  </a:extLst>
                </a:gridCol>
              </a:tblGrid>
              <a:tr h="18316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Md BT" panose="020B0602020204020303" pitchFamily="34" charset="2"/>
                        </a:rPr>
                        <a:t>Hasil penilaian</a:t>
                      </a:r>
                      <a:endParaRPr lang="en-US" sz="1000"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Md BT" panose="020B0602020204020303" pitchFamily="34" charset="2"/>
                        </a:rPr>
                        <a:t>Poin Pertanyaan</a:t>
                      </a:r>
                      <a:endParaRPr lang="en-US" sz="1000"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15524014"/>
                  </a:ext>
                </a:extLst>
              </a:tr>
              <a:tr h="378669"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Md BT" panose="020B0602020204020303" pitchFamily="34" charset="2"/>
                        </a:rPr>
                        <a:t>Sangat Baik</a:t>
                      </a:r>
                      <a:endParaRPr lang="en-US" sz="1000"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Kebenaran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isi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materi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tentang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penyebab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obesitas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81410315"/>
                  </a:ext>
                </a:extLst>
              </a:tr>
              <a:tr h="37866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Kejelasan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isi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materi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yang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diuraikan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33938044"/>
                  </a:ext>
                </a:extLst>
              </a:tr>
              <a:tr h="37866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Kesesuaian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animasi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dengan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materi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09120163"/>
                  </a:ext>
                </a:extLst>
              </a:tr>
              <a:tr h="37866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Kesesuaian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suara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narasi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dengan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materi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18238061"/>
                  </a:ext>
                </a:extLst>
              </a:tr>
              <a:tr h="378669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effectLst/>
                          <a:latin typeface="Futura Md BT" panose="020B0602020204020303" pitchFamily="34" charset="2"/>
                        </a:rPr>
                        <a:t>Baik</a:t>
                      </a:r>
                      <a:endParaRPr lang="en-US" sz="1000"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Kebenaran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isi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materi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tentang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deskripsi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obesitas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49383394"/>
                  </a:ext>
                </a:extLst>
              </a:tr>
              <a:tr h="37866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Kesesuaian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visual (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desain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asset)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dengan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materi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24548156"/>
                  </a:ext>
                </a:extLst>
              </a:tr>
              <a:tr h="57416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effectLst/>
                          <a:latin typeface="Futura Md BT" panose="020B0602020204020303" pitchFamily="34" charset="2"/>
                        </a:rPr>
                        <a:t>Cukup</a:t>
                      </a:r>
                      <a:endParaRPr lang="en-US" sz="1000" dirty="0"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Kebenaran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isi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materi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tentang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cara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penanganan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obesitas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81124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1673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710;p47"/>
          <p:cNvGrpSpPr/>
          <p:nvPr/>
        </p:nvGrpSpPr>
        <p:grpSpPr>
          <a:xfrm>
            <a:off x="5769047" y="2961343"/>
            <a:ext cx="1358020" cy="1986797"/>
            <a:chOff x="666154" y="2627324"/>
            <a:chExt cx="1358020" cy="1986797"/>
          </a:xfrm>
        </p:grpSpPr>
        <p:sp>
          <p:nvSpPr>
            <p:cNvPr id="21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760;p33">
            <a:extLst>
              <a:ext uri="{FF2B5EF4-FFF2-40B4-BE49-F238E27FC236}">
                <a16:creationId xmlns:a16="http://schemas.microsoft.com/office/drawing/2014/main" id="{8257BC61-A88D-4FA2-8158-33A611E67205}"/>
              </a:ext>
            </a:extLst>
          </p:cNvPr>
          <p:cNvSpPr txBox="1">
            <a:spLocks/>
          </p:cNvSpPr>
          <p:nvPr/>
        </p:nvSpPr>
        <p:spPr>
          <a:xfrm flipH="1">
            <a:off x="186488" y="2084790"/>
            <a:ext cx="2191072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r>
              <a:rPr lang="en-US" sz="2000" dirty="0">
                <a:latin typeface="Abril Fatface" panose="02000503000000020003" pitchFamily="2" charset="0"/>
              </a:rPr>
              <a:t>Kesimpulan</a:t>
            </a:r>
            <a:endParaRPr lang="en-US" sz="1200" dirty="0">
              <a:latin typeface="Abril Fatface" panose="02000503000000020003" pitchFamily="2" charset="0"/>
            </a:endParaRPr>
          </a:p>
        </p:txBody>
      </p:sp>
      <p:grpSp>
        <p:nvGrpSpPr>
          <p:cNvPr id="38" name="Google Shape;8788;p58">
            <a:extLst>
              <a:ext uri="{FF2B5EF4-FFF2-40B4-BE49-F238E27FC236}">
                <a16:creationId xmlns:a16="http://schemas.microsoft.com/office/drawing/2014/main" id="{332D2515-3EE2-48D6-8291-E93DF5F71DC8}"/>
              </a:ext>
            </a:extLst>
          </p:cNvPr>
          <p:cNvGrpSpPr/>
          <p:nvPr/>
        </p:nvGrpSpPr>
        <p:grpSpPr>
          <a:xfrm>
            <a:off x="3854605" y="686046"/>
            <a:ext cx="461361" cy="613145"/>
            <a:chOff x="7598438" y="4266131"/>
            <a:chExt cx="260283" cy="345914"/>
          </a:xfrm>
          <a:solidFill>
            <a:srgbClr val="21204D"/>
          </a:solidFill>
        </p:grpSpPr>
        <p:sp>
          <p:nvSpPr>
            <p:cNvPr id="39" name="Google Shape;8789;p58">
              <a:extLst>
                <a:ext uri="{FF2B5EF4-FFF2-40B4-BE49-F238E27FC236}">
                  <a16:creationId xmlns:a16="http://schemas.microsoft.com/office/drawing/2014/main" id="{C7A873D8-E3F0-4EAF-96E5-F37B013EF31F}"/>
                </a:ext>
              </a:extLst>
            </p:cNvPr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790;p58">
              <a:extLst>
                <a:ext uri="{FF2B5EF4-FFF2-40B4-BE49-F238E27FC236}">
                  <a16:creationId xmlns:a16="http://schemas.microsoft.com/office/drawing/2014/main" id="{E5B73092-51F8-43B1-B2E5-2A3722EADDF3}"/>
                </a:ext>
              </a:extLst>
            </p:cNvPr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791;p58">
              <a:extLst>
                <a:ext uri="{FF2B5EF4-FFF2-40B4-BE49-F238E27FC236}">
                  <a16:creationId xmlns:a16="http://schemas.microsoft.com/office/drawing/2014/main" id="{36E80204-1491-4AFF-B812-23F758C55D65}"/>
                </a:ext>
              </a:extLst>
            </p:cNvPr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793;p58">
              <a:extLst>
                <a:ext uri="{FF2B5EF4-FFF2-40B4-BE49-F238E27FC236}">
                  <a16:creationId xmlns:a16="http://schemas.microsoft.com/office/drawing/2014/main" id="{1610113C-2EDA-48F2-8845-ECE756E9D15D}"/>
                </a:ext>
              </a:extLst>
            </p:cNvPr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794;p58">
              <a:extLst>
                <a:ext uri="{FF2B5EF4-FFF2-40B4-BE49-F238E27FC236}">
                  <a16:creationId xmlns:a16="http://schemas.microsoft.com/office/drawing/2014/main" id="{C2C7C458-AA61-47F1-A1DB-E0386A387F53}"/>
                </a:ext>
              </a:extLst>
            </p:cNvPr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795;p58">
              <a:extLst>
                <a:ext uri="{FF2B5EF4-FFF2-40B4-BE49-F238E27FC236}">
                  <a16:creationId xmlns:a16="http://schemas.microsoft.com/office/drawing/2014/main" id="{A5D03ED2-B243-4FC9-A79D-19AED5D9C693}"/>
                </a:ext>
              </a:extLst>
            </p:cNvPr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2AC7E4F-7999-47B9-8C07-76A0F3C4EC77}"/>
              </a:ext>
            </a:extLst>
          </p:cNvPr>
          <p:cNvSpPr txBox="1"/>
          <p:nvPr/>
        </p:nvSpPr>
        <p:spPr>
          <a:xfrm>
            <a:off x="2474840" y="1607023"/>
            <a:ext cx="31888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Secara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umum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,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materi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sudah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baik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karena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berdasarkan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pada data dan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anjuran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nasional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.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Sraan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perbaikan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untuk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materi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kebutuhan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zat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gizi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,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memang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sudah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disebutkan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karbohidrat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, protein, lemak dan vitamin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namun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zat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gizi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dan mineral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belum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 </a:t>
            </a:r>
            <a:r>
              <a:rPr lang="en-US" sz="1600" dirty="0" err="1">
                <a:solidFill>
                  <a:srgbClr val="21204D"/>
                </a:solidFill>
                <a:latin typeface="Futura Md BT" panose="020B0602020204020303" pitchFamily="34" charset="2"/>
              </a:rPr>
              <a:t>dicantumkan</a:t>
            </a:r>
            <a:r>
              <a:rPr lang="en-US" sz="1600" dirty="0">
                <a:solidFill>
                  <a:srgbClr val="21204D"/>
                </a:solidFill>
                <a:latin typeface="Futura Md BT" panose="020B0602020204020303" pitchFamily="34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59709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D7692C6-72CC-4D6F-8679-4585AA4F090D}"/>
              </a:ext>
            </a:extLst>
          </p:cNvPr>
          <p:cNvSpPr/>
          <p:nvPr/>
        </p:nvSpPr>
        <p:spPr>
          <a:xfrm>
            <a:off x="6124241" y="495462"/>
            <a:ext cx="1800542" cy="4342404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457A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C1B902B-8AB0-4942-80E9-EFCDC7FC0E96}"/>
              </a:ext>
            </a:extLst>
          </p:cNvPr>
          <p:cNvSpPr/>
          <p:nvPr/>
        </p:nvSpPr>
        <p:spPr>
          <a:xfrm>
            <a:off x="482275" y="497614"/>
            <a:ext cx="1548951" cy="4342403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457A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EF9DF1-DB5F-4515-85F4-CCAF2EA5FADC}"/>
              </a:ext>
            </a:extLst>
          </p:cNvPr>
          <p:cNvSpPr/>
          <p:nvPr/>
        </p:nvSpPr>
        <p:spPr>
          <a:xfrm>
            <a:off x="6124241" y="495462"/>
            <a:ext cx="1190769" cy="4342404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457A"/>
              </a:solidFill>
            </a:endParaRPr>
          </a:p>
        </p:txBody>
      </p:sp>
      <p:grpSp>
        <p:nvGrpSpPr>
          <p:cNvPr id="20" name="Google Shape;2710;p47"/>
          <p:cNvGrpSpPr/>
          <p:nvPr/>
        </p:nvGrpSpPr>
        <p:grpSpPr>
          <a:xfrm>
            <a:off x="7916823" y="3156703"/>
            <a:ext cx="1358020" cy="1986797"/>
            <a:chOff x="666154" y="2627324"/>
            <a:chExt cx="1358020" cy="1986797"/>
          </a:xfrm>
        </p:grpSpPr>
        <p:sp>
          <p:nvSpPr>
            <p:cNvPr id="21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760;p33">
            <a:extLst>
              <a:ext uri="{FF2B5EF4-FFF2-40B4-BE49-F238E27FC236}">
                <a16:creationId xmlns:a16="http://schemas.microsoft.com/office/drawing/2014/main" id="{8257BC61-A88D-4FA2-8158-33A611E67205}"/>
              </a:ext>
            </a:extLst>
          </p:cNvPr>
          <p:cNvSpPr txBox="1">
            <a:spLocks/>
          </p:cNvSpPr>
          <p:nvPr/>
        </p:nvSpPr>
        <p:spPr>
          <a:xfrm flipH="1">
            <a:off x="6285419" y="396159"/>
            <a:ext cx="1987930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r>
              <a:rPr lang="en-US" sz="2800" dirty="0">
                <a:latin typeface="Abril Fatface" panose="02000503000000020003" pitchFamily="2" charset="0"/>
              </a:rPr>
              <a:t>Expert Review</a:t>
            </a:r>
          </a:p>
          <a:p>
            <a:pPr algn="r"/>
            <a:r>
              <a:rPr lang="en-US" sz="1600" dirty="0">
                <a:latin typeface="Abril Fatface" panose="02000503000000020003" pitchFamily="2" charset="0"/>
              </a:rPr>
              <a:t>(Motion Designer)</a:t>
            </a:r>
          </a:p>
          <a:p>
            <a:pPr algn="r"/>
            <a:endParaRPr lang="en-US" sz="1600" dirty="0">
              <a:latin typeface="Abril Fatface" panose="02000503000000020003" pitchFamily="2" charset="0"/>
            </a:endParaRPr>
          </a:p>
        </p:txBody>
      </p:sp>
      <p:grpSp>
        <p:nvGrpSpPr>
          <p:cNvPr id="33" name="Google Shape;843;p35">
            <a:extLst>
              <a:ext uri="{FF2B5EF4-FFF2-40B4-BE49-F238E27FC236}">
                <a16:creationId xmlns:a16="http://schemas.microsoft.com/office/drawing/2014/main" id="{E351C3C8-83B1-4290-B362-75FE63199354}"/>
              </a:ext>
            </a:extLst>
          </p:cNvPr>
          <p:cNvGrpSpPr/>
          <p:nvPr/>
        </p:nvGrpSpPr>
        <p:grpSpPr>
          <a:xfrm>
            <a:off x="676788" y="633075"/>
            <a:ext cx="1354438" cy="609879"/>
            <a:chOff x="7451407" y="2900613"/>
            <a:chExt cx="717204" cy="347552"/>
          </a:xfrm>
        </p:grpSpPr>
        <p:sp>
          <p:nvSpPr>
            <p:cNvPr id="35" name="Google Shape;845;p35">
              <a:extLst>
                <a:ext uri="{FF2B5EF4-FFF2-40B4-BE49-F238E27FC236}">
                  <a16:creationId xmlns:a16="http://schemas.microsoft.com/office/drawing/2014/main" id="{EF2F8767-1EC0-4A13-AC62-18916F4E04CA}"/>
                </a:ext>
              </a:extLst>
            </p:cNvPr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Google Shape;846;p35">
              <a:extLst>
                <a:ext uri="{FF2B5EF4-FFF2-40B4-BE49-F238E27FC236}">
                  <a16:creationId xmlns:a16="http://schemas.microsoft.com/office/drawing/2014/main" id="{11E97301-9852-454A-B10B-AF2C2B56368B}"/>
                </a:ext>
              </a:extLst>
            </p:cNvPr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Google Shape;847;p35">
              <a:extLst>
                <a:ext uri="{FF2B5EF4-FFF2-40B4-BE49-F238E27FC236}">
                  <a16:creationId xmlns:a16="http://schemas.microsoft.com/office/drawing/2014/main" id="{1E40003D-3307-42AD-A650-64AF90DD3458}"/>
                </a:ext>
              </a:extLst>
            </p:cNvPr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Google Shape;848;p35">
              <a:extLst>
                <a:ext uri="{FF2B5EF4-FFF2-40B4-BE49-F238E27FC236}">
                  <a16:creationId xmlns:a16="http://schemas.microsoft.com/office/drawing/2014/main" id="{E8715273-2255-41E1-A56C-3D22E49F3949}"/>
                </a:ext>
              </a:extLst>
            </p:cNvPr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Google Shape;849;p35">
              <a:extLst>
                <a:ext uri="{FF2B5EF4-FFF2-40B4-BE49-F238E27FC236}">
                  <a16:creationId xmlns:a16="http://schemas.microsoft.com/office/drawing/2014/main" id="{14303A82-DABE-4347-A954-F5E34ED2BD35}"/>
                </a:ext>
              </a:extLst>
            </p:cNvPr>
            <p:cNvSpPr/>
            <p:nvPr/>
          </p:nvSpPr>
          <p:spPr>
            <a:xfrm>
              <a:off x="7451407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>
                  <a:solidFill>
                    <a:schemeClr val="accent4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Google Shape;850;p35">
              <a:extLst>
                <a:ext uri="{FF2B5EF4-FFF2-40B4-BE49-F238E27FC236}">
                  <a16:creationId xmlns:a16="http://schemas.microsoft.com/office/drawing/2014/main" id="{CEE46293-00F8-4DC9-A20A-7E348BA36867}"/>
                </a:ext>
              </a:extLst>
            </p:cNvPr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Google Shape;851;p35">
              <a:extLst>
                <a:ext uri="{FF2B5EF4-FFF2-40B4-BE49-F238E27FC236}">
                  <a16:creationId xmlns:a16="http://schemas.microsoft.com/office/drawing/2014/main" id="{BD396C0D-79EA-44F0-9853-17971362B0C9}"/>
                </a:ext>
              </a:extLst>
            </p:cNvPr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1E02E50B-6F3A-476C-9CED-9AF43020D5C2}"/>
              </a:ext>
            </a:extLst>
          </p:cNvPr>
          <p:cNvSpPr txBox="1"/>
          <p:nvPr/>
        </p:nvSpPr>
        <p:spPr>
          <a:xfrm>
            <a:off x="1471616" y="676404"/>
            <a:ext cx="2276821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100" dirty="0" err="1">
                <a:solidFill>
                  <a:schemeClr val="tx2"/>
                </a:solidFill>
                <a:latin typeface="Abril Fatface" panose="020B0604020202020204" charset="0"/>
              </a:rPr>
              <a:t>Arief</a:t>
            </a:r>
            <a:r>
              <a:rPr lang="en-ID" sz="1100" dirty="0">
                <a:solidFill>
                  <a:schemeClr val="tx2"/>
                </a:solidFill>
                <a:latin typeface="Abril Fatface" panose="020B0604020202020204" charset="0"/>
              </a:rPr>
              <a:t> </a:t>
            </a:r>
            <a:r>
              <a:rPr lang="en-ID" sz="1100" dirty="0" err="1">
                <a:solidFill>
                  <a:schemeClr val="tx2"/>
                </a:solidFill>
                <a:latin typeface="Abril Fatface" panose="020B0604020202020204" charset="0"/>
              </a:rPr>
              <a:t>Bahari</a:t>
            </a:r>
            <a:endParaRPr lang="en-ID" sz="1100" dirty="0">
              <a:solidFill>
                <a:schemeClr val="tx2"/>
              </a:solidFill>
              <a:latin typeface="Abril Fatface" panose="020B0604020202020204" charset="0"/>
            </a:endParaRPr>
          </a:p>
          <a:p>
            <a:r>
              <a:rPr lang="en-ID" sz="1100" dirty="0">
                <a:solidFill>
                  <a:schemeClr val="tx2"/>
                </a:solidFill>
                <a:latin typeface="Abril Fatface" panose="020B0604020202020204" charset="0"/>
              </a:rPr>
              <a:t>Motion graphic designer, animator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AF353F-8AC1-4DCB-A976-979A1BF192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010375"/>
              </p:ext>
            </p:extLst>
          </p:nvPr>
        </p:nvGraphicFramePr>
        <p:xfrm>
          <a:off x="864080" y="1417448"/>
          <a:ext cx="3258905" cy="1874520"/>
        </p:xfrm>
        <a:graphic>
          <a:graphicData uri="http://schemas.openxmlformats.org/drawingml/2006/table">
            <a:tbl>
              <a:tblPr firstRow="1" firstCol="1" bandRow="1">
                <a:tableStyleId>{3B2718DE-F52E-4384-88A0-E2F22EBE9396}</a:tableStyleId>
              </a:tblPr>
              <a:tblGrid>
                <a:gridCol w="919146">
                  <a:extLst>
                    <a:ext uri="{9D8B030D-6E8A-4147-A177-3AD203B41FA5}">
                      <a16:colId xmlns:a16="http://schemas.microsoft.com/office/drawing/2014/main" val="3285655177"/>
                    </a:ext>
                  </a:extLst>
                </a:gridCol>
                <a:gridCol w="2339759">
                  <a:extLst>
                    <a:ext uri="{9D8B030D-6E8A-4147-A177-3AD203B41FA5}">
                      <a16:colId xmlns:a16="http://schemas.microsoft.com/office/drawing/2014/main" val="26647132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Md BT" panose="020B0602020204020303" pitchFamily="34" charset="2"/>
                        </a:rPr>
                        <a:t>Hasil </a:t>
                      </a:r>
                      <a:r>
                        <a:rPr lang="en-US" sz="1000" dirty="0" err="1">
                          <a:solidFill>
                            <a:schemeClr val="tx2"/>
                          </a:solidFill>
                          <a:effectLst/>
                          <a:latin typeface="Futura Md BT" panose="020B0602020204020303" pitchFamily="34" charset="2"/>
                        </a:rPr>
                        <a:t>penilaian</a:t>
                      </a:r>
                      <a:endParaRPr lang="en-US" sz="1000" dirty="0">
                        <a:solidFill>
                          <a:schemeClr val="tx2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tx2"/>
                          </a:solidFill>
                          <a:effectLst/>
                          <a:latin typeface="Futura Md BT" panose="020B0602020204020303" pitchFamily="34" charset="2"/>
                        </a:rPr>
                        <a:t>Poin</a:t>
                      </a: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tx2"/>
                          </a:solidFill>
                          <a:effectLst/>
                          <a:latin typeface="Futura Md BT" panose="020B0602020204020303" pitchFamily="34" charset="2"/>
                        </a:rPr>
                        <a:t>Pertanyaan</a:t>
                      </a:r>
                      <a:endParaRPr lang="en-US" sz="1000" dirty="0">
                        <a:solidFill>
                          <a:schemeClr val="tx2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2409223"/>
                  </a:ext>
                </a:extLst>
              </a:tr>
              <a:tr h="0">
                <a:tc rowSpan="7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tx2"/>
                          </a:solidFill>
                          <a:effectLst/>
                          <a:latin typeface="Futura Md BT" panose="020B0602020204020303" pitchFamily="34" charset="2"/>
                        </a:rPr>
                        <a:t>Baik</a:t>
                      </a:r>
                      <a:endParaRPr lang="en-US" sz="1000" dirty="0">
                        <a:solidFill>
                          <a:schemeClr val="tx2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Ketepatan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pemilihan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gaya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desain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pada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tiap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aset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dan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karakter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74067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Ketepatan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pemilihan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jenis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font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31394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Ketepatan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pemilihan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perpaduan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warna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59989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Kontras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warna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dengan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background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086129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Kualitas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gerakan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walking cycle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1256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Kualitas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rigging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animasi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57976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Tidak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ada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noise (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gangguan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suara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lain) pada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narasi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508176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CE7DFEE-9D88-4F5C-B7EB-E81BC24099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121660"/>
              </p:ext>
            </p:extLst>
          </p:nvPr>
        </p:nvGraphicFramePr>
        <p:xfrm>
          <a:off x="864081" y="3291968"/>
          <a:ext cx="3268843" cy="1263396"/>
        </p:xfrm>
        <a:graphic>
          <a:graphicData uri="http://schemas.openxmlformats.org/drawingml/2006/table">
            <a:tbl>
              <a:tblPr firstRow="1" firstCol="1" bandRow="1">
                <a:tableStyleId>{3B2718DE-F52E-4384-88A0-E2F22EBE9396}</a:tableStyleId>
              </a:tblPr>
              <a:tblGrid>
                <a:gridCol w="923208">
                  <a:extLst>
                    <a:ext uri="{9D8B030D-6E8A-4147-A177-3AD203B41FA5}">
                      <a16:colId xmlns:a16="http://schemas.microsoft.com/office/drawing/2014/main" val="3962483386"/>
                    </a:ext>
                  </a:extLst>
                </a:gridCol>
                <a:gridCol w="2345635">
                  <a:extLst>
                    <a:ext uri="{9D8B030D-6E8A-4147-A177-3AD203B41FA5}">
                      <a16:colId xmlns:a16="http://schemas.microsoft.com/office/drawing/2014/main" val="1500761120"/>
                    </a:ext>
                  </a:extLst>
                </a:gridCol>
              </a:tblGrid>
              <a:tr h="0"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tx2"/>
                          </a:solidFill>
                          <a:effectLst/>
                          <a:latin typeface="Futura Md BT" panose="020B0602020204020303" pitchFamily="34" charset="2"/>
                        </a:rPr>
                        <a:t>Cukup</a:t>
                      </a:r>
                      <a:r>
                        <a:rPr lang="en-US" sz="1000" dirty="0">
                          <a:solidFill>
                            <a:schemeClr val="tx2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tx2"/>
                          </a:solidFill>
                          <a:effectLst/>
                          <a:latin typeface="Futura Md BT" panose="020B0602020204020303" pitchFamily="34" charset="2"/>
                        </a:rPr>
                        <a:t>baik</a:t>
                      </a:r>
                      <a:endParaRPr lang="en-US" sz="1000" dirty="0">
                        <a:solidFill>
                          <a:schemeClr val="tx2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Animasi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mempermudah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penyampaian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materi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36210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Kualitas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gerakan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animasi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94294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Keruntutan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penyajian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materi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pada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animasi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574296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Objek-objek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multimedia (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teks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gambar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foto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suara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animasi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)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saling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melengkapi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penjelasan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519081"/>
                  </a:ext>
                </a:extLst>
              </a:tr>
            </a:tbl>
          </a:graphicData>
        </a:graphic>
      </p:graphicFrame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94F122E-16E5-4DE9-9320-9D4DA5F2BD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8523937"/>
              </p:ext>
            </p:extLst>
          </p:nvPr>
        </p:nvGraphicFramePr>
        <p:xfrm>
          <a:off x="4298576" y="1412447"/>
          <a:ext cx="3266259" cy="2660781"/>
        </p:xfrm>
        <a:graphic>
          <a:graphicData uri="http://schemas.openxmlformats.org/drawingml/2006/table">
            <a:tbl>
              <a:tblPr firstRow="1" bandRow="1">
                <a:tableStyleId>{3B2718DE-F52E-4384-88A0-E2F22EBE9396}</a:tableStyleId>
              </a:tblPr>
              <a:tblGrid>
                <a:gridCol w="914945">
                  <a:extLst>
                    <a:ext uri="{9D8B030D-6E8A-4147-A177-3AD203B41FA5}">
                      <a16:colId xmlns:a16="http://schemas.microsoft.com/office/drawing/2014/main" val="4184571077"/>
                    </a:ext>
                  </a:extLst>
                </a:gridCol>
                <a:gridCol w="2351314">
                  <a:extLst>
                    <a:ext uri="{9D8B030D-6E8A-4147-A177-3AD203B41FA5}">
                      <a16:colId xmlns:a16="http://schemas.microsoft.com/office/drawing/2014/main" val="3991952403"/>
                    </a:ext>
                  </a:extLst>
                </a:gridCol>
              </a:tblGrid>
              <a:tr h="3183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Hasil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penilaian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Poin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Pertanyaan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297219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r>
                        <a:rPr lang="en-US" sz="1050" dirty="0" err="1">
                          <a:solidFill>
                            <a:schemeClr val="bg1"/>
                          </a:solidFill>
                          <a:latin typeface="Futura Md BT" panose="020B0602020204020303" pitchFamily="34" charset="2"/>
                        </a:rPr>
                        <a:t>Cukup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50" dirty="0" err="1">
                          <a:solidFill>
                            <a:schemeClr val="bg1"/>
                          </a:solidFill>
                          <a:latin typeface="Futura Md BT" panose="020B0602020204020303" pitchFamily="34" charset="2"/>
                        </a:rPr>
                        <a:t>baik</a:t>
                      </a:r>
                      <a:endParaRPr lang="en-US" sz="1050" dirty="0">
                        <a:solidFill>
                          <a:schemeClr val="bg1"/>
                        </a:solidFill>
                        <a:latin typeface="Futura Md BT" panose="020B0602020204020303" pitchFamily="34" charset="2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Objek-objek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multimedia (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teks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gambar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foto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suara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animasi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menarik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49908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Ketepatan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pemilihan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backsound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17475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Ketepatan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pengaturan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kecepatan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dalam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narasi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33475"/>
                  </a:ext>
                </a:extLst>
              </a:tr>
              <a:tr h="218287">
                <a:tc rowSpan="5"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latin typeface="Futura Md BT" panose="020B0602020204020303" pitchFamily="34" charset="2"/>
                        </a:rPr>
                        <a:t>Kurang </a:t>
                      </a:r>
                      <a:r>
                        <a:rPr lang="en-US" sz="1050" dirty="0" err="1">
                          <a:solidFill>
                            <a:schemeClr val="bg1"/>
                          </a:solidFill>
                          <a:latin typeface="Futura Md BT" panose="020B0602020204020303" pitchFamily="34" charset="2"/>
                        </a:rPr>
                        <a:t>Baik</a:t>
                      </a:r>
                      <a:endParaRPr lang="en-US" sz="1050" dirty="0">
                        <a:solidFill>
                          <a:schemeClr val="bg1"/>
                        </a:solidFill>
                        <a:latin typeface="Futura Md BT" panose="020B0602020204020303" pitchFamily="34" charset="2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Ketepatan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layout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8030988"/>
                  </a:ext>
                </a:extLst>
              </a:tr>
              <a:tr h="239486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Keruntutan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layout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472203"/>
                  </a:ext>
                </a:extLst>
              </a:tr>
              <a:tr h="25037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Kejelasan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narasi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326654"/>
                  </a:ext>
                </a:extLst>
              </a:tr>
              <a:tr h="23948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Intonasi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dalam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narasi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17016"/>
                  </a:ext>
                </a:extLst>
              </a:tr>
              <a:tr h="17417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Narasi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mudah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dipahami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34538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17229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AC1B902B-8AB0-4942-80E9-EFCDC7FC0E96}"/>
              </a:ext>
            </a:extLst>
          </p:cNvPr>
          <p:cNvSpPr/>
          <p:nvPr/>
        </p:nvSpPr>
        <p:spPr>
          <a:xfrm>
            <a:off x="482275" y="497614"/>
            <a:ext cx="1548951" cy="4342403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457A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EF9DF1-DB5F-4515-85F4-CCAF2EA5FADC}"/>
              </a:ext>
            </a:extLst>
          </p:cNvPr>
          <p:cNvSpPr/>
          <p:nvPr/>
        </p:nvSpPr>
        <p:spPr>
          <a:xfrm>
            <a:off x="6124241" y="495462"/>
            <a:ext cx="1800542" cy="4342404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457A"/>
              </a:solidFill>
            </a:endParaRPr>
          </a:p>
        </p:txBody>
      </p:sp>
      <p:grpSp>
        <p:nvGrpSpPr>
          <p:cNvPr id="20" name="Google Shape;2710;p47"/>
          <p:cNvGrpSpPr/>
          <p:nvPr/>
        </p:nvGrpSpPr>
        <p:grpSpPr>
          <a:xfrm>
            <a:off x="7916823" y="3156703"/>
            <a:ext cx="1358020" cy="1986797"/>
            <a:chOff x="666154" y="2627324"/>
            <a:chExt cx="1358020" cy="1986797"/>
          </a:xfrm>
        </p:grpSpPr>
        <p:sp>
          <p:nvSpPr>
            <p:cNvPr id="21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760;p33">
            <a:extLst>
              <a:ext uri="{FF2B5EF4-FFF2-40B4-BE49-F238E27FC236}">
                <a16:creationId xmlns:a16="http://schemas.microsoft.com/office/drawing/2014/main" id="{8257BC61-A88D-4FA2-8158-33A611E67205}"/>
              </a:ext>
            </a:extLst>
          </p:cNvPr>
          <p:cNvSpPr txBox="1">
            <a:spLocks/>
          </p:cNvSpPr>
          <p:nvPr/>
        </p:nvSpPr>
        <p:spPr>
          <a:xfrm flipH="1">
            <a:off x="6285419" y="396159"/>
            <a:ext cx="1987930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algn="r"/>
            <a:r>
              <a:rPr lang="en-US" sz="2800" dirty="0">
                <a:latin typeface="Abril Fatface" panose="02000503000000020003" pitchFamily="2" charset="0"/>
              </a:rPr>
              <a:t>Expert Review</a:t>
            </a:r>
          </a:p>
          <a:p>
            <a:pPr algn="r"/>
            <a:r>
              <a:rPr lang="en-US" sz="1600" dirty="0">
                <a:latin typeface="Abril Fatface" panose="02000503000000020003" pitchFamily="2" charset="0"/>
              </a:rPr>
              <a:t>(Motion Designer)</a:t>
            </a:r>
          </a:p>
          <a:p>
            <a:pPr algn="r"/>
            <a:endParaRPr lang="en-US" sz="1600" dirty="0">
              <a:latin typeface="Abril Fatface" panose="02000503000000020003" pitchFamily="2" charset="0"/>
            </a:endParaRPr>
          </a:p>
        </p:txBody>
      </p:sp>
      <p:grpSp>
        <p:nvGrpSpPr>
          <p:cNvPr id="33" name="Google Shape;843;p35">
            <a:extLst>
              <a:ext uri="{FF2B5EF4-FFF2-40B4-BE49-F238E27FC236}">
                <a16:creationId xmlns:a16="http://schemas.microsoft.com/office/drawing/2014/main" id="{E351C3C8-83B1-4290-B362-75FE63199354}"/>
              </a:ext>
            </a:extLst>
          </p:cNvPr>
          <p:cNvGrpSpPr/>
          <p:nvPr/>
        </p:nvGrpSpPr>
        <p:grpSpPr>
          <a:xfrm>
            <a:off x="676788" y="633075"/>
            <a:ext cx="1354438" cy="609879"/>
            <a:chOff x="7451407" y="2900613"/>
            <a:chExt cx="717204" cy="347552"/>
          </a:xfrm>
        </p:grpSpPr>
        <p:sp>
          <p:nvSpPr>
            <p:cNvPr id="35" name="Google Shape;845;p35">
              <a:extLst>
                <a:ext uri="{FF2B5EF4-FFF2-40B4-BE49-F238E27FC236}">
                  <a16:creationId xmlns:a16="http://schemas.microsoft.com/office/drawing/2014/main" id="{EF2F8767-1EC0-4A13-AC62-18916F4E04CA}"/>
                </a:ext>
              </a:extLst>
            </p:cNvPr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Google Shape;846;p35">
              <a:extLst>
                <a:ext uri="{FF2B5EF4-FFF2-40B4-BE49-F238E27FC236}">
                  <a16:creationId xmlns:a16="http://schemas.microsoft.com/office/drawing/2014/main" id="{11E97301-9852-454A-B10B-AF2C2B56368B}"/>
                </a:ext>
              </a:extLst>
            </p:cNvPr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Google Shape;847;p35">
              <a:extLst>
                <a:ext uri="{FF2B5EF4-FFF2-40B4-BE49-F238E27FC236}">
                  <a16:creationId xmlns:a16="http://schemas.microsoft.com/office/drawing/2014/main" id="{1E40003D-3307-42AD-A650-64AF90DD3458}"/>
                </a:ext>
              </a:extLst>
            </p:cNvPr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Google Shape;848;p35">
              <a:extLst>
                <a:ext uri="{FF2B5EF4-FFF2-40B4-BE49-F238E27FC236}">
                  <a16:creationId xmlns:a16="http://schemas.microsoft.com/office/drawing/2014/main" id="{E8715273-2255-41E1-A56C-3D22E49F3949}"/>
                </a:ext>
              </a:extLst>
            </p:cNvPr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47" name="Google Shape;849;p35">
              <a:extLst>
                <a:ext uri="{FF2B5EF4-FFF2-40B4-BE49-F238E27FC236}">
                  <a16:creationId xmlns:a16="http://schemas.microsoft.com/office/drawing/2014/main" id="{14303A82-DABE-4347-A954-F5E34ED2BD35}"/>
                </a:ext>
              </a:extLst>
            </p:cNvPr>
            <p:cNvSpPr/>
            <p:nvPr/>
          </p:nvSpPr>
          <p:spPr>
            <a:xfrm>
              <a:off x="7451407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>
                  <a:solidFill>
                    <a:schemeClr val="accent4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48" name="Google Shape;850;p35">
              <a:extLst>
                <a:ext uri="{FF2B5EF4-FFF2-40B4-BE49-F238E27FC236}">
                  <a16:creationId xmlns:a16="http://schemas.microsoft.com/office/drawing/2014/main" id="{CEE46293-00F8-4DC9-A20A-7E348BA36867}"/>
                </a:ext>
              </a:extLst>
            </p:cNvPr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Google Shape;851;p35">
              <a:extLst>
                <a:ext uri="{FF2B5EF4-FFF2-40B4-BE49-F238E27FC236}">
                  <a16:creationId xmlns:a16="http://schemas.microsoft.com/office/drawing/2014/main" id="{BD396C0D-79EA-44F0-9853-17971362B0C9}"/>
                </a:ext>
              </a:extLst>
            </p:cNvPr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1E02E50B-6F3A-476C-9CED-9AF43020D5C2}"/>
              </a:ext>
            </a:extLst>
          </p:cNvPr>
          <p:cNvSpPr txBox="1"/>
          <p:nvPr/>
        </p:nvSpPr>
        <p:spPr>
          <a:xfrm>
            <a:off x="1471616" y="676404"/>
            <a:ext cx="2276821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100" dirty="0" err="1">
                <a:solidFill>
                  <a:schemeClr val="tx2"/>
                </a:solidFill>
                <a:latin typeface="Abril Fatface" panose="020B0604020202020204" charset="0"/>
              </a:rPr>
              <a:t>Yuwanda</a:t>
            </a:r>
            <a:r>
              <a:rPr lang="en-ID" sz="1100" dirty="0">
                <a:solidFill>
                  <a:schemeClr val="tx2"/>
                </a:solidFill>
                <a:latin typeface="Abril Fatface" panose="020B0604020202020204" charset="0"/>
              </a:rPr>
              <a:t> </a:t>
            </a:r>
            <a:r>
              <a:rPr lang="en-ID" sz="1100" dirty="0" err="1">
                <a:solidFill>
                  <a:schemeClr val="tx2"/>
                </a:solidFill>
                <a:latin typeface="Abril Fatface" panose="020B0604020202020204" charset="0"/>
              </a:rPr>
              <a:t>Bagus</a:t>
            </a:r>
            <a:r>
              <a:rPr lang="en-ID" sz="1100" dirty="0">
                <a:solidFill>
                  <a:schemeClr val="tx2"/>
                </a:solidFill>
                <a:latin typeface="Abril Fatface" panose="020B0604020202020204" charset="0"/>
              </a:rPr>
              <a:t> </a:t>
            </a:r>
            <a:r>
              <a:rPr lang="en-ID" sz="1100" dirty="0" err="1">
                <a:solidFill>
                  <a:schemeClr val="tx2"/>
                </a:solidFill>
                <a:latin typeface="Abril Fatface" panose="020B0604020202020204" charset="0"/>
              </a:rPr>
              <a:t>Aprilyan</a:t>
            </a:r>
            <a:r>
              <a:rPr lang="en-ID" sz="1100" dirty="0">
                <a:solidFill>
                  <a:schemeClr val="tx2"/>
                </a:solidFill>
                <a:latin typeface="Abril Fatface" panose="020B0604020202020204" charset="0"/>
              </a:rPr>
              <a:t>,</a:t>
            </a:r>
          </a:p>
          <a:p>
            <a:r>
              <a:rPr lang="en-ID" sz="1100" dirty="0">
                <a:solidFill>
                  <a:schemeClr val="tx2"/>
                </a:solidFill>
                <a:latin typeface="Abril Fatface" panose="020B0604020202020204" charset="0"/>
              </a:rPr>
              <a:t>Motion graphic designer, animator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94F122E-16E5-4DE9-9320-9D4DA5F2BD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9490290"/>
              </p:ext>
            </p:extLst>
          </p:nvPr>
        </p:nvGraphicFramePr>
        <p:xfrm>
          <a:off x="4182805" y="1412447"/>
          <a:ext cx="3266259" cy="2802621"/>
        </p:xfrm>
        <a:graphic>
          <a:graphicData uri="http://schemas.openxmlformats.org/drawingml/2006/table">
            <a:tbl>
              <a:tblPr firstRow="1" bandRow="1">
                <a:tableStyleId>{3B2718DE-F52E-4384-88A0-E2F22EBE9396}</a:tableStyleId>
              </a:tblPr>
              <a:tblGrid>
                <a:gridCol w="914945">
                  <a:extLst>
                    <a:ext uri="{9D8B030D-6E8A-4147-A177-3AD203B41FA5}">
                      <a16:colId xmlns:a16="http://schemas.microsoft.com/office/drawing/2014/main" val="4184571077"/>
                    </a:ext>
                  </a:extLst>
                </a:gridCol>
                <a:gridCol w="2351314">
                  <a:extLst>
                    <a:ext uri="{9D8B030D-6E8A-4147-A177-3AD203B41FA5}">
                      <a16:colId xmlns:a16="http://schemas.microsoft.com/office/drawing/2014/main" val="3991952403"/>
                    </a:ext>
                  </a:extLst>
                </a:gridCol>
              </a:tblGrid>
              <a:tr h="3183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Hasil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penilaian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Poin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Pertanyaan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297219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1050" dirty="0" err="1">
                          <a:solidFill>
                            <a:schemeClr val="bg1"/>
                          </a:solidFill>
                          <a:latin typeface="Futura Md BT" panose="020B0602020204020303" pitchFamily="34" charset="2"/>
                        </a:rPr>
                        <a:t>Baik</a:t>
                      </a:r>
                      <a:endParaRPr lang="en-US" sz="1050" dirty="0">
                        <a:solidFill>
                          <a:schemeClr val="bg1"/>
                        </a:solidFill>
                        <a:latin typeface="Futura Md BT" panose="020B0602020204020303" pitchFamily="34" charset="2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Objek-objek multimedia (teks, gambar, foto, suara, animasi) menarik</a:t>
                      </a: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49908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Kejelasan narasi</a:t>
                      </a: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17475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Ketepatan pengaturan kecepatan dalam narasi</a:t>
                      </a: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33475"/>
                  </a:ext>
                </a:extLst>
              </a:tr>
              <a:tr h="218287">
                <a:tc rowSpan="5">
                  <a:txBody>
                    <a:bodyPr/>
                    <a:lstStyle/>
                    <a:p>
                      <a:r>
                        <a:rPr lang="en-US" sz="1050" dirty="0" err="1">
                          <a:solidFill>
                            <a:schemeClr val="bg1"/>
                          </a:solidFill>
                          <a:latin typeface="Futura Md BT" panose="020B0602020204020303" pitchFamily="34" charset="2"/>
                        </a:rPr>
                        <a:t>Cukup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50" dirty="0" err="1">
                          <a:solidFill>
                            <a:schemeClr val="bg1"/>
                          </a:solidFill>
                          <a:latin typeface="Futura Md BT" panose="020B0602020204020303" pitchFamily="34" charset="2"/>
                        </a:rPr>
                        <a:t>Baik</a:t>
                      </a:r>
                      <a:endParaRPr lang="en-US" sz="1050" dirty="0">
                        <a:solidFill>
                          <a:schemeClr val="bg1"/>
                        </a:solidFill>
                        <a:latin typeface="Futura Md BT" panose="020B0602020204020303" pitchFamily="34" charset="2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Narasi mudah dipahami</a:t>
                      </a: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8030988"/>
                  </a:ext>
                </a:extLst>
              </a:tr>
              <a:tr h="239486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Tidak ada </a:t>
                      </a:r>
                      <a:r>
                        <a:rPr lang="en-US" sz="1000" i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noise</a:t>
                      </a:r>
                      <a:r>
                        <a:rPr lang="en-US" sz="100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(gangguan suara lain) pada narasi</a:t>
                      </a: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472203"/>
                  </a:ext>
                </a:extLst>
              </a:tr>
              <a:tr h="25037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Ketepatan pemilihan perpaduan warna</a:t>
                      </a:r>
                      <a:endParaRPr lang="en-US" sz="100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326654"/>
                  </a:ext>
                </a:extLst>
              </a:tr>
              <a:tr h="23948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Kualitas gerakan walking cycle</a:t>
                      </a:r>
                      <a:endParaRPr lang="en-US" sz="100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17016"/>
                  </a:ext>
                </a:extLst>
              </a:tr>
              <a:tr h="17417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Ketepatan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layout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345384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D7AB105-8123-4FC3-B919-3A4CD3ECC3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5959768"/>
              </p:ext>
            </p:extLst>
          </p:nvPr>
        </p:nvGraphicFramePr>
        <p:xfrm>
          <a:off x="870402" y="1419860"/>
          <a:ext cx="3182206" cy="3208496"/>
        </p:xfrm>
        <a:graphic>
          <a:graphicData uri="http://schemas.openxmlformats.org/drawingml/2006/table">
            <a:tbl>
              <a:tblPr firstCol="1" bandRow="1">
                <a:tableStyleId>{3B2718DE-F52E-4384-88A0-E2F22EBE9396}</a:tableStyleId>
              </a:tblPr>
              <a:tblGrid>
                <a:gridCol w="916782">
                  <a:extLst>
                    <a:ext uri="{9D8B030D-6E8A-4147-A177-3AD203B41FA5}">
                      <a16:colId xmlns:a16="http://schemas.microsoft.com/office/drawing/2014/main" val="4188478198"/>
                    </a:ext>
                  </a:extLst>
                </a:gridCol>
                <a:gridCol w="2265424">
                  <a:extLst>
                    <a:ext uri="{9D8B030D-6E8A-4147-A177-3AD203B41FA5}">
                      <a16:colId xmlns:a16="http://schemas.microsoft.com/office/drawing/2014/main" val="3847436338"/>
                    </a:ext>
                  </a:extLst>
                </a:gridCol>
              </a:tblGrid>
              <a:tr h="13752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Hasil penilaian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 anchor="ctr">
                    <a:solidFill>
                      <a:srgbClr val="34435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Poin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Pertanyaan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 anchor="ctr">
                    <a:solidFill>
                      <a:srgbClr val="3443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2636512"/>
                  </a:ext>
                </a:extLst>
              </a:tr>
              <a:tr h="137521">
                <a:tc rowSpan="5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Sangat Baik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 anchor="ctr">
                    <a:solidFill>
                      <a:srgbClr val="34435E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Ketepatan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pemilihan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jenis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font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415553"/>
                  </a:ext>
                </a:extLst>
              </a:tr>
              <a:tr h="2849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Animasi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mempermudah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penyampaian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materi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796461"/>
                  </a:ext>
                </a:extLst>
              </a:tr>
              <a:tr h="43242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Objek-objek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multimedia (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teks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gambar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foto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suara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,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animasi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)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saling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melengkapi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penjelasan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677156"/>
                  </a:ext>
                </a:extLst>
              </a:tr>
              <a:tr h="2849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Ketepatan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pemilihan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backsound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024600"/>
                  </a:ext>
                </a:extLst>
              </a:tr>
              <a:tr h="13752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Intonasi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dalam</a:t>
                      </a:r>
                      <a:r>
                        <a:rPr lang="en-US" sz="100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 </a:t>
                      </a:r>
                      <a:r>
                        <a:rPr lang="en-US" sz="100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narasi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4671542"/>
                  </a:ext>
                </a:extLst>
              </a:tr>
              <a:tr h="432429">
                <a:tc rowSpan="6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  <a:latin typeface="Futura Md BT" panose="020B0602020204020303" pitchFamily="34" charset="2"/>
                        </a:rPr>
                        <a:t>Baik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 anchor="ctr">
                    <a:solidFill>
                      <a:srgbClr val="34435E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Ketepatan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pemilihan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gaya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desain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pada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tiap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aset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dan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karakter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0874251"/>
                  </a:ext>
                </a:extLst>
              </a:tr>
              <a:tr h="2849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Kontras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warna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dengan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background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089942"/>
                  </a:ext>
                </a:extLst>
              </a:tr>
              <a:tr h="13752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Keruntutan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layout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9686174"/>
                  </a:ext>
                </a:extLst>
              </a:tr>
              <a:tr h="13752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Kualitas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gerakan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animasi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8960519"/>
                  </a:ext>
                </a:extLst>
              </a:tr>
              <a:tr h="13752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Kualitas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rigging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animasi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5477729"/>
                  </a:ext>
                </a:extLst>
              </a:tr>
              <a:tr h="1713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200"/>
                        </a:spcAft>
                      </a:pP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Keruntutan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penyajian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materi</a:t>
                      </a:r>
                      <a:r>
                        <a:rPr lang="en-US" sz="1000" spc="10" dirty="0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 pada </a:t>
                      </a:r>
                      <a:r>
                        <a:rPr lang="en-US" sz="1000" spc="10" dirty="0" err="1">
                          <a:solidFill>
                            <a:schemeClr val="accent1"/>
                          </a:solidFill>
                          <a:effectLst/>
                          <a:latin typeface="Futura Md BT" panose="020B0602020204020303" pitchFamily="34" charset="2"/>
                        </a:rPr>
                        <a:t>animasi</a:t>
                      </a:r>
                      <a:endParaRPr lang="en-US" sz="1000" dirty="0">
                        <a:solidFill>
                          <a:schemeClr val="accent1"/>
                        </a:solidFill>
                        <a:effectLst/>
                        <a:latin typeface="Futura Md BT" panose="020B0602020204020303" pitchFamily="34" charset="2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013" marR="620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2674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58268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760;p33"/>
          <p:cNvSpPr txBox="1">
            <a:spLocks/>
          </p:cNvSpPr>
          <p:nvPr/>
        </p:nvSpPr>
        <p:spPr>
          <a:xfrm flipH="1">
            <a:off x="362235" y="1910994"/>
            <a:ext cx="45719" cy="1388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pPr algn="ctr"/>
            <a:r>
              <a:rPr lang="en-US" sz="2800" dirty="0" err="1">
                <a:solidFill>
                  <a:schemeClr val="tx2"/>
                </a:solidFill>
                <a:latin typeface="Abril Fatface" panose="02000503000000020003" pitchFamily="2" charset="0"/>
              </a:rPr>
              <a:t>kesimpulan</a:t>
            </a:r>
            <a:endParaRPr lang="en-US" sz="2800" dirty="0">
              <a:solidFill>
                <a:schemeClr val="tx2"/>
              </a:solidFill>
              <a:latin typeface="Abril Fatface" panose="02000503000000020003" pitchFamily="2" charset="0"/>
            </a:endParaRPr>
          </a:p>
        </p:txBody>
      </p:sp>
      <p:grpSp>
        <p:nvGrpSpPr>
          <p:cNvPr id="28" name="Google Shape;2710;p47"/>
          <p:cNvGrpSpPr/>
          <p:nvPr/>
        </p:nvGrpSpPr>
        <p:grpSpPr>
          <a:xfrm>
            <a:off x="7785980" y="3156703"/>
            <a:ext cx="1358020" cy="1986797"/>
            <a:chOff x="666154" y="2627324"/>
            <a:chExt cx="1358020" cy="1986797"/>
          </a:xfrm>
        </p:grpSpPr>
        <p:sp>
          <p:nvSpPr>
            <p:cNvPr id="29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4A0E427-9A6D-4A46-890D-89B23743E782}"/>
              </a:ext>
            </a:extLst>
          </p:cNvPr>
          <p:cNvSpPr txBox="1"/>
          <p:nvPr/>
        </p:nvSpPr>
        <p:spPr>
          <a:xfrm>
            <a:off x="2470167" y="502303"/>
            <a:ext cx="457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Rata – rata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nilai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pengetahuan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responden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mengenai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obesitas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saat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pre test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sebanyak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38,55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Berhasil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meningkat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sebanyak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42,25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menjadi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83,8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hal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ini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menunjukan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bahwa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video explainer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mengenai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penanganan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obesitas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ini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sudah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mengedukasi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masyarakat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endParaRPr lang="en-US" dirty="0">
              <a:latin typeface="Futura Md BT" panose="020B0602020204020303" pitchFamily="34" charset="2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D04381A-146F-4E9F-8759-DE9C673BACE8}"/>
              </a:ext>
            </a:extLst>
          </p:cNvPr>
          <p:cNvSpPr txBox="1"/>
          <p:nvPr/>
        </p:nvSpPr>
        <p:spPr>
          <a:xfrm>
            <a:off x="2470167" y="2041991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Responden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puas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dengan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video explainer,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karena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hasil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perhitungan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menggunakan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metode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Framework PIECES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sebesar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4,61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endParaRPr lang="en-US" dirty="0">
              <a:latin typeface="Futura Md BT" panose="020B0602020204020303" pitchFamily="34" charset="2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AAD38E3-85A7-45EB-9067-191197FDA3BE}"/>
              </a:ext>
            </a:extLst>
          </p:cNvPr>
          <p:cNvSpPr txBox="1"/>
          <p:nvPr/>
        </p:nvSpPr>
        <p:spPr>
          <a:xfrm>
            <a:off x="2476365" y="2935348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Pengujian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tingkat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kepuasan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responden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terhdap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video explainer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mencapai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tingkat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keberhasilan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sebesar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97,94%</a:t>
            </a:r>
            <a:endParaRPr lang="en-US" dirty="0">
              <a:latin typeface="Futura Md BT" panose="020B0602020204020303" pitchFamily="34" charset="2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37E4275-4E42-43B5-91E2-BD1E2574A0E4}"/>
              </a:ext>
            </a:extLst>
          </p:cNvPr>
          <p:cNvSpPr txBox="1"/>
          <p:nvPr/>
        </p:nvSpPr>
        <p:spPr>
          <a:xfrm>
            <a:off x="2441950" y="3810518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Berhasil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menyampaikan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informasi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mengenai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obesitas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dengan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cerita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yang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menarik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sehingga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mudah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difahami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pemirsa</a:t>
            </a:r>
            <a:r>
              <a:rPr lang="en-US" sz="14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  <a:t>.</a:t>
            </a:r>
            <a:endParaRPr lang="en-US" dirty="0">
              <a:latin typeface="Futura Md BT" panose="020B0602020204020303" pitchFamily="34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6011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760;p33"/>
          <p:cNvSpPr txBox="1">
            <a:spLocks/>
          </p:cNvSpPr>
          <p:nvPr/>
        </p:nvSpPr>
        <p:spPr>
          <a:xfrm flipH="1">
            <a:off x="362235" y="1910994"/>
            <a:ext cx="45719" cy="1388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pPr algn="ctr"/>
            <a:r>
              <a:rPr lang="en-US" sz="2800" dirty="0">
                <a:solidFill>
                  <a:schemeClr val="tx2"/>
                </a:solidFill>
                <a:latin typeface="Abril Fatface" panose="02000503000000020003" pitchFamily="2" charset="0"/>
              </a:rPr>
              <a:t>saran</a:t>
            </a:r>
          </a:p>
        </p:txBody>
      </p:sp>
      <p:grpSp>
        <p:nvGrpSpPr>
          <p:cNvPr id="28" name="Google Shape;2710;p47"/>
          <p:cNvGrpSpPr/>
          <p:nvPr/>
        </p:nvGrpSpPr>
        <p:grpSpPr>
          <a:xfrm>
            <a:off x="7785980" y="3156703"/>
            <a:ext cx="1358020" cy="1986797"/>
            <a:chOff x="666154" y="2627324"/>
            <a:chExt cx="1358020" cy="1986797"/>
          </a:xfrm>
        </p:grpSpPr>
        <p:sp>
          <p:nvSpPr>
            <p:cNvPr id="29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2AAD38E3-85A7-45EB-9067-191197FDA3BE}"/>
              </a:ext>
            </a:extLst>
          </p:cNvPr>
          <p:cNvSpPr txBox="1"/>
          <p:nvPr/>
        </p:nvSpPr>
        <p:spPr>
          <a:xfrm>
            <a:off x="1691811" y="1232088"/>
            <a:ext cx="5910558" cy="2679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Perbaikan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kualitas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perekaman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suara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serta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intonasi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artikulasi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narrator.</a:t>
            </a:r>
            <a:endParaRPr lang="en-US" sz="1800" dirty="0">
              <a:effectLst/>
              <a:latin typeface="Futura Md BT" panose="020B0602020204020303" pitchFamily="34" charset="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Mempertimbangkan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penambahan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subtitle pada video explainer.</a:t>
            </a:r>
            <a:endParaRPr lang="en-US" sz="1800" dirty="0">
              <a:effectLst/>
              <a:latin typeface="Futura Md BT" panose="020B0602020204020303" pitchFamily="34" charset="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Memperbaiki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layout </a:t>
            </a:r>
          </a:p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Membagi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video explainer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beberapa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chapter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materi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pembahasan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agar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terkesan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memilikidurasi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800" dirty="0" err="1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terlalu</a:t>
            </a:r>
            <a: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  <a:cs typeface="Times New Roman" panose="02020603050405020304" pitchFamily="18" charset="0"/>
              </a:rPr>
              <a:t> lama.</a:t>
            </a:r>
            <a:br>
              <a:rPr lang="en-US" sz="1800" dirty="0">
                <a:solidFill>
                  <a:srgbClr val="000000"/>
                </a:solidFill>
                <a:effectLst/>
                <a:latin typeface="Futura Md BT" panose="020B0602020204020303" pitchFamily="34" charset="2"/>
                <a:ea typeface="Calibri" panose="020F0502020204030204" pitchFamily="34" charset="0"/>
              </a:rPr>
            </a:br>
            <a:endParaRPr lang="en-US" dirty="0">
              <a:latin typeface="Futura Md BT" panose="020B0602020204020303" pitchFamily="34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112954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10;p47"/>
          <p:cNvSpPr txBox="1">
            <a:spLocks noGrp="1"/>
          </p:cNvSpPr>
          <p:nvPr>
            <p:ph type="ctrTitle"/>
          </p:nvPr>
        </p:nvSpPr>
        <p:spPr>
          <a:xfrm flipH="1">
            <a:off x="5151341" y="1510087"/>
            <a:ext cx="3152556" cy="2106299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latin typeface="Abril Fatface" panose="02000503000000020003" pitchFamily="2" charset="0"/>
              </a:rPr>
              <a:t>Terima Kasih</a:t>
            </a:r>
            <a:endParaRPr sz="6600" dirty="0">
              <a:latin typeface="Abril Fatface" panose="02000503000000020003" pitchFamily="2" charset="0"/>
            </a:endParaRPr>
          </a:p>
        </p:txBody>
      </p:sp>
      <p:grpSp>
        <p:nvGrpSpPr>
          <p:cNvPr id="9" name="Google Shape;2613;p47"/>
          <p:cNvGrpSpPr/>
          <p:nvPr/>
        </p:nvGrpSpPr>
        <p:grpSpPr>
          <a:xfrm>
            <a:off x="4739092" y="688483"/>
            <a:ext cx="820217" cy="345687"/>
            <a:chOff x="3951216" y="1181633"/>
            <a:chExt cx="1192176" cy="502452"/>
          </a:xfrm>
        </p:grpSpPr>
        <p:sp>
          <p:nvSpPr>
            <p:cNvPr id="10" name="Google Shape;2614;p47"/>
            <p:cNvSpPr/>
            <p:nvPr/>
          </p:nvSpPr>
          <p:spPr>
            <a:xfrm flipH="1">
              <a:off x="4701069" y="1181633"/>
              <a:ext cx="442323" cy="483735"/>
            </a:xfrm>
            <a:custGeom>
              <a:avLst/>
              <a:gdLst/>
              <a:ahLst/>
              <a:cxnLst/>
              <a:rect l="l" t="t" r="r" b="b"/>
              <a:pathLst>
                <a:path w="8673" h="9485" extrusionOk="0">
                  <a:moveTo>
                    <a:pt x="4482" y="1"/>
                  </a:moveTo>
                  <a:cubicBezTo>
                    <a:pt x="4467" y="1"/>
                    <a:pt x="4451" y="4"/>
                    <a:pt x="4437" y="12"/>
                  </a:cubicBezTo>
                  <a:lnTo>
                    <a:pt x="53" y="2738"/>
                  </a:lnTo>
                  <a:cubicBezTo>
                    <a:pt x="10" y="2762"/>
                    <a:pt x="0" y="2815"/>
                    <a:pt x="24" y="2859"/>
                  </a:cubicBezTo>
                  <a:lnTo>
                    <a:pt x="4116" y="9443"/>
                  </a:lnTo>
                  <a:cubicBezTo>
                    <a:pt x="4131" y="9470"/>
                    <a:pt x="4161" y="9485"/>
                    <a:pt x="4190" y="9485"/>
                  </a:cubicBezTo>
                  <a:cubicBezTo>
                    <a:pt x="4205" y="9485"/>
                    <a:pt x="4220" y="9481"/>
                    <a:pt x="4233" y="9473"/>
                  </a:cubicBezTo>
                  <a:lnTo>
                    <a:pt x="8620" y="6747"/>
                  </a:lnTo>
                  <a:cubicBezTo>
                    <a:pt x="8663" y="6721"/>
                    <a:pt x="8673" y="6667"/>
                    <a:pt x="8649" y="6627"/>
                  </a:cubicBezTo>
                  <a:lnTo>
                    <a:pt x="4557" y="42"/>
                  </a:lnTo>
                  <a:cubicBezTo>
                    <a:pt x="4541" y="15"/>
                    <a:pt x="4513" y="1"/>
                    <a:pt x="4482" y="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15;p47"/>
            <p:cNvSpPr/>
            <p:nvPr/>
          </p:nvSpPr>
          <p:spPr>
            <a:xfrm flipH="1">
              <a:off x="4701222" y="1198922"/>
              <a:ext cx="262089" cy="352104"/>
            </a:xfrm>
            <a:custGeom>
              <a:avLst/>
              <a:gdLst/>
              <a:ahLst/>
              <a:cxnLst/>
              <a:rect l="l" t="t" r="r" b="b"/>
              <a:pathLst>
                <a:path w="5139" h="6904" extrusionOk="0">
                  <a:moveTo>
                    <a:pt x="665" y="0"/>
                  </a:moveTo>
                  <a:cubicBezTo>
                    <a:pt x="498" y="0"/>
                    <a:pt x="310" y="46"/>
                    <a:pt x="110" y="171"/>
                  </a:cubicBezTo>
                  <a:lnTo>
                    <a:pt x="7" y="4474"/>
                  </a:lnTo>
                  <a:cubicBezTo>
                    <a:pt x="0" y="4734"/>
                    <a:pt x="150" y="4979"/>
                    <a:pt x="388" y="5089"/>
                  </a:cubicBezTo>
                  <a:lnTo>
                    <a:pt x="4293" y="6903"/>
                  </a:lnTo>
                  <a:cubicBezTo>
                    <a:pt x="4293" y="6903"/>
                    <a:pt x="5138" y="6322"/>
                    <a:pt x="4620" y="5490"/>
                  </a:cubicBezTo>
                  <a:cubicBezTo>
                    <a:pt x="4106" y="4658"/>
                    <a:pt x="1420" y="335"/>
                    <a:pt x="1420" y="335"/>
                  </a:cubicBezTo>
                  <a:cubicBezTo>
                    <a:pt x="1420" y="335"/>
                    <a:pt x="1117" y="0"/>
                    <a:pt x="665" y="0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16;p47"/>
            <p:cNvSpPr/>
            <p:nvPr/>
          </p:nvSpPr>
          <p:spPr>
            <a:xfrm flipH="1">
              <a:off x="4879263" y="1436072"/>
              <a:ext cx="53550" cy="211191"/>
            </a:xfrm>
            <a:custGeom>
              <a:avLst/>
              <a:gdLst/>
              <a:ahLst/>
              <a:cxnLst/>
              <a:rect l="l" t="t" r="r" b="b"/>
              <a:pathLst>
                <a:path w="1050" h="4141" extrusionOk="0">
                  <a:moveTo>
                    <a:pt x="963" y="1"/>
                  </a:moveTo>
                  <a:lnTo>
                    <a:pt x="1" y="4117"/>
                  </a:lnTo>
                  <a:lnTo>
                    <a:pt x="87" y="4141"/>
                  </a:lnTo>
                  <a:lnTo>
                    <a:pt x="1049" y="24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17;p47"/>
            <p:cNvSpPr/>
            <p:nvPr/>
          </p:nvSpPr>
          <p:spPr>
            <a:xfrm flipH="1">
              <a:off x="4773999" y="1318058"/>
              <a:ext cx="45339" cy="38862"/>
            </a:xfrm>
            <a:custGeom>
              <a:avLst/>
              <a:gdLst/>
              <a:ahLst/>
              <a:cxnLst/>
              <a:rect l="l" t="t" r="r" b="b"/>
              <a:pathLst>
                <a:path w="889" h="762" extrusionOk="0">
                  <a:moveTo>
                    <a:pt x="772" y="0"/>
                  </a:moveTo>
                  <a:lnTo>
                    <a:pt x="1" y="762"/>
                  </a:lnTo>
                  <a:lnTo>
                    <a:pt x="889" y="762"/>
                  </a:lnTo>
                  <a:lnTo>
                    <a:pt x="772" y="0"/>
                  </a:lnTo>
                  <a:close/>
                </a:path>
              </a:pathLst>
            </a:custGeom>
            <a:solidFill>
              <a:srgbClr val="E0C3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18;p47"/>
            <p:cNvSpPr/>
            <p:nvPr/>
          </p:nvSpPr>
          <p:spPr>
            <a:xfrm flipH="1">
              <a:off x="4564083" y="1225646"/>
              <a:ext cx="217107" cy="217158"/>
            </a:xfrm>
            <a:custGeom>
              <a:avLst/>
              <a:gdLst/>
              <a:ahLst/>
              <a:cxnLst/>
              <a:rect l="l" t="t" r="r" b="b"/>
              <a:pathLst>
                <a:path w="4257" h="4258" extrusionOk="0">
                  <a:moveTo>
                    <a:pt x="2129" y="1"/>
                  </a:moveTo>
                  <a:cubicBezTo>
                    <a:pt x="956" y="1"/>
                    <a:pt x="1" y="957"/>
                    <a:pt x="1" y="2130"/>
                  </a:cubicBezTo>
                  <a:cubicBezTo>
                    <a:pt x="1" y="3299"/>
                    <a:pt x="956" y="4258"/>
                    <a:pt x="2129" y="4258"/>
                  </a:cubicBezTo>
                  <a:cubicBezTo>
                    <a:pt x="3298" y="4258"/>
                    <a:pt x="4257" y="3299"/>
                    <a:pt x="4257" y="2130"/>
                  </a:cubicBezTo>
                  <a:cubicBezTo>
                    <a:pt x="4257" y="957"/>
                    <a:pt x="3298" y="1"/>
                    <a:pt x="2129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19;p47"/>
            <p:cNvSpPr/>
            <p:nvPr/>
          </p:nvSpPr>
          <p:spPr>
            <a:xfrm flipH="1">
              <a:off x="4642113" y="1263845"/>
              <a:ext cx="84354" cy="84354"/>
            </a:xfrm>
            <a:custGeom>
              <a:avLst/>
              <a:gdLst/>
              <a:ahLst/>
              <a:cxnLst/>
              <a:rect l="l" t="t" r="r" b="b"/>
              <a:pathLst>
                <a:path w="1654" h="1654" extrusionOk="0">
                  <a:moveTo>
                    <a:pt x="829" y="1"/>
                  </a:moveTo>
                  <a:cubicBezTo>
                    <a:pt x="371" y="1"/>
                    <a:pt x="0" y="371"/>
                    <a:pt x="0" y="829"/>
                  </a:cubicBezTo>
                  <a:cubicBezTo>
                    <a:pt x="0" y="1287"/>
                    <a:pt x="371" y="1654"/>
                    <a:pt x="829" y="1654"/>
                  </a:cubicBezTo>
                  <a:cubicBezTo>
                    <a:pt x="1286" y="1654"/>
                    <a:pt x="1654" y="1287"/>
                    <a:pt x="1654" y="829"/>
                  </a:cubicBezTo>
                  <a:cubicBezTo>
                    <a:pt x="1654" y="371"/>
                    <a:pt x="1286" y="1"/>
                    <a:pt x="8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20;p47"/>
            <p:cNvSpPr/>
            <p:nvPr/>
          </p:nvSpPr>
          <p:spPr>
            <a:xfrm flipH="1">
              <a:off x="4663023" y="1284959"/>
              <a:ext cx="42330" cy="42330"/>
            </a:xfrm>
            <a:custGeom>
              <a:avLst/>
              <a:gdLst/>
              <a:ahLst/>
              <a:cxnLst/>
              <a:rect l="l" t="t" r="r" b="b"/>
              <a:pathLst>
                <a:path w="830" h="830" extrusionOk="0">
                  <a:moveTo>
                    <a:pt x="415" y="0"/>
                  </a:moveTo>
                  <a:cubicBezTo>
                    <a:pt x="184" y="0"/>
                    <a:pt x="0" y="185"/>
                    <a:pt x="0" y="415"/>
                  </a:cubicBezTo>
                  <a:cubicBezTo>
                    <a:pt x="0" y="642"/>
                    <a:pt x="184" y="829"/>
                    <a:pt x="415" y="829"/>
                  </a:cubicBezTo>
                  <a:cubicBezTo>
                    <a:pt x="642" y="829"/>
                    <a:pt x="829" y="642"/>
                    <a:pt x="829" y="415"/>
                  </a:cubicBezTo>
                  <a:cubicBezTo>
                    <a:pt x="829" y="185"/>
                    <a:pt x="642" y="0"/>
                    <a:pt x="415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21;p47"/>
            <p:cNvSpPr/>
            <p:nvPr/>
          </p:nvSpPr>
          <p:spPr>
            <a:xfrm flipH="1">
              <a:off x="4133184" y="1388897"/>
              <a:ext cx="445893" cy="295188"/>
            </a:xfrm>
            <a:custGeom>
              <a:avLst/>
              <a:gdLst/>
              <a:ahLst/>
              <a:cxnLst/>
              <a:rect l="l" t="t" r="r" b="b"/>
              <a:pathLst>
                <a:path w="8743" h="5788" extrusionOk="0">
                  <a:moveTo>
                    <a:pt x="0" y="1"/>
                  </a:moveTo>
                  <a:cubicBezTo>
                    <a:pt x="0" y="1"/>
                    <a:pt x="6" y="24"/>
                    <a:pt x="20" y="67"/>
                  </a:cubicBezTo>
                  <a:cubicBezTo>
                    <a:pt x="915" y="3445"/>
                    <a:pt x="3979" y="5787"/>
                    <a:pt x="7474" y="5787"/>
                  </a:cubicBezTo>
                  <a:lnTo>
                    <a:pt x="8743" y="5787"/>
                  </a:lnTo>
                  <a:lnTo>
                    <a:pt x="6174" y="9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22;p47"/>
            <p:cNvSpPr/>
            <p:nvPr/>
          </p:nvSpPr>
          <p:spPr>
            <a:xfrm flipH="1">
              <a:off x="3951216" y="1306073"/>
              <a:ext cx="639132" cy="199104"/>
            </a:xfrm>
            <a:custGeom>
              <a:avLst/>
              <a:gdLst/>
              <a:ahLst/>
              <a:cxnLst/>
              <a:rect l="l" t="t" r="r" b="b"/>
              <a:pathLst>
                <a:path w="12532" h="3904" extrusionOk="0">
                  <a:moveTo>
                    <a:pt x="221" y="1"/>
                  </a:moveTo>
                  <a:lnTo>
                    <a:pt x="1" y="1281"/>
                  </a:lnTo>
                  <a:lnTo>
                    <a:pt x="912" y="2553"/>
                  </a:lnTo>
                  <a:cubicBezTo>
                    <a:pt x="912" y="2553"/>
                    <a:pt x="3806" y="3903"/>
                    <a:pt x="7510" y="3903"/>
                  </a:cubicBezTo>
                  <a:cubicBezTo>
                    <a:pt x="11212" y="3903"/>
                    <a:pt x="12532" y="1"/>
                    <a:pt x="1253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23;p47"/>
            <p:cNvSpPr/>
            <p:nvPr/>
          </p:nvSpPr>
          <p:spPr>
            <a:xfrm flipH="1">
              <a:off x="4152615" y="1382420"/>
              <a:ext cx="127806" cy="124695"/>
            </a:xfrm>
            <a:custGeom>
              <a:avLst/>
              <a:gdLst/>
              <a:ahLst/>
              <a:cxnLst/>
              <a:rect l="l" t="t" r="r" b="b"/>
              <a:pathLst>
                <a:path w="2506" h="2445" extrusionOk="0">
                  <a:moveTo>
                    <a:pt x="0" y="1"/>
                  </a:moveTo>
                  <a:lnTo>
                    <a:pt x="1026" y="2399"/>
                  </a:lnTo>
                  <a:cubicBezTo>
                    <a:pt x="1026" y="2399"/>
                    <a:pt x="1219" y="2445"/>
                    <a:pt x="1526" y="2445"/>
                  </a:cubicBezTo>
                  <a:cubicBezTo>
                    <a:pt x="1787" y="2445"/>
                    <a:pt x="2130" y="2412"/>
                    <a:pt x="2506" y="228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24;p47"/>
            <p:cNvSpPr/>
            <p:nvPr/>
          </p:nvSpPr>
          <p:spPr>
            <a:xfrm flipH="1">
              <a:off x="4550415" y="1382420"/>
              <a:ext cx="122247" cy="83385"/>
            </a:xfrm>
            <a:custGeom>
              <a:avLst/>
              <a:gdLst/>
              <a:ahLst/>
              <a:cxnLst/>
              <a:rect l="l" t="t" r="r" b="b"/>
              <a:pathLst>
                <a:path w="2397" h="1635" extrusionOk="0">
                  <a:moveTo>
                    <a:pt x="1835" y="1"/>
                  </a:moveTo>
                  <a:lnTo>
                    <a:pt x="1" y="1184"/>
                  </a:lnTo>
                  <a:lnTo>
                    <a:pt x="2396" y="1634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25;p47"/>
            <p:cNvSpPr/>
            <p:nvPr/>
          </p:nvSpPr>
          <p:spPr>
            <a:xfrm flipH="1">
              <a:off x="4914045" y="1332185"/>
              <a:ext cx="210936" cy="53703"/>
            </a:xfrm>
            <a:custGeom>
              <a:avLst/>
              <a:gdLst/>
              <a:ahLst/>
              <a:cxnLst/>
              <a:rect l="l" t="t" r="r" b="b"/>
              <a:pathLst>
                <a:path w="4136" h="1053" extrusionOk="0">
                  <a:moveTo>
                    <a:pt x="20" y="0"/>
                  </a:moveTo>
                  <a:lnTo>
                    <a:pt x="0" y="90"/>
                  </a:lnTo>
                  <a:lnTo>
                    <a:pt x="4116" y="1052"/>
                  </a:lnTo>
                  <a:lnTo>
                    <a:pt x="4136" y="963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636;p47"/>
          <p:cNvGrpSpPr/>
          <p:nvPr/>
        </p:nvGrpSpPr>
        <p:grpSpPr>
          <a:xfrm>
            <a:off x="2717740" y="1034184"/>
            <a:ext cx="1869655" cy="3709282"/>
            <a:chOff x="-1825425" y="955400"/>
            <a:chExt cx="793875" cy="1575000"/>
          </a:xfrm>
        </p:grpSpPr>
        <p:sp>
          <p:nvSpPr>
            <p:cNvPr id="23" name="Google Shape;2637;p47"/>
            <p:cNvSpPr/>
            <p:nvPr/>
          </p:nvSpPr>
          <p:spPr>
            <a:xfrm>
              <a:off x="-1542725" y="2046675"/>
              <a:ext cx="79800" cy="14975"/>
            </a:xfrm>
            <a:custGeom>
              <a:avLst/>
              <a:gdLst/>
              <a:ahLst/>
              <a:cxnLst/>
              <a:rect l="l" t="t" r="r" b="b"/>
              <a:pathLst>
                <a:path w="3192" h="599" extrusionOk="0">
                  <a:moveTo>
                    <a:pt x="24" y="1"/>
                  </a:moveTo>
                  <a:lnTo>
                    <a:pt x="1" y="124"/>
                  </a:lnTo>
                  <a:lnTo>
                    <a:pt x="3169" y="598"/>
                  </a:lnTo>
                  <a:lnTo>
                    <a:pt x="3192" y="471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38;p47"/>
            <p:cNvSpPr/>
            <p:nvPr/>
          </p:nvSpPr>
          <p:spPr>
            <a:xfrm>
              <a:off x="-1488125" y="1925125"/>
              <a:ext cx="26425" cy="76025"/>
            </a:xfrm>
            <a:custGeom>
              <a:avLst/>
              <a:gdLst/>
              <a:ahLst/>
              <a:cxnLst/>
              <a:rect l="l" t="t" r="r" b="b"/>
              <a:pathLst>
                <a:path w="1057" h="3041" extrusionOk="0">
                  <a:moveTo>
                    <a:pt x="934" y="1"/>
                  </a:moveTo>
                  <a:lnTo>
                    <a:pt x="0" y="2999"/>
                  </a:lnTo>
                  <a:lnTo>
                    <a:pt x="123" y="3040"/>
                  </a:lnTo>
                  <a:lnTo>
                    <a:pt x="1057" y="37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39;p47"/>
            <p:cNvSpPr/>
            <p:nvPr/>
          </p:nvSpPr>
          <p:spPr>
            <a:xfrm>
              <a:off x="-1697300" y="1065150"/>
              <a:ext cx="121800" cy="95300"/>
            </a:xfrm>
            <a:custGeom>
              <a:avLst/>
              <a:gdLst/>
              <a:ahLst/>
              <a:cxnLst/>
              <a:rect l="l" t="t" r="r" b="b"/>
              <a:pathLst>
                <a:path w="4872" h="3812" extrusionOk="0">
                  <a:moveTo>
                    <a:pt x="3400" y="1"/>
                  </a:moveTo>
                  <a:cubicBezTo>
                    <a:pt x="2775" y="1"/>
                    <a:pt x="2168" y="130"/>
                    <a:pt x="2168" y="130"/>
                  </a:cubicBezTo>
                  <a:cubicBezTo>
                    <a:pt x="2168" y="130"/>
                    <a:pt x="58" y="567"/>
                    <a:pt x="31" y="1502"/>
                  </a:cubicBezTo>
                  <a:cubicBezTo>
                    <a:pt x="0" y="2410"/>
                    <a:pt x="1401" y="3812"/>
                    <a:pt x="2397" y="3812"/>
                  </a:cubicBezTo>
                  <a:cubicBezTo>
                    <a:pt x="2426" y="3812"/>
                    <a:pt x="2455" y="3811"/>
                    <a:pt x="2483" y="3808"/>
                  </a:cubicBezTo>
                  <a:cubicBezTo>
                    <a:pt x="2902" y="3772"/>
                    <a:pt x="3485" y="3753"/>
                    <a:pt x="4037" y="3712"/>
                  </a:cubicBezTo>
                  <a:lnTo>
                    <a:pt x="4169" y="682"/>
                  </a:lnTo>
                  <a:lnTo>
                    <a:pt x="4871" y="709"/>
                  </a:lnTo>
                  <a:cubicBezTo>
                    <a:pt x="4716" y="458"/>
                    <a:pt x="4547" y="262"/>
                    <a:pt x="4379" y="175"/>
                  </a:cubicBezTo>
                  <a:cubicBezTo>
                    <a:pt x="4120" y="43"/>
                    <a:pt x="3757" y="1"/>
                    <a:pt x="3400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40;p47"/>
            <p:cNvSpPr/>
            <p:nvPr/>
          </p:nvSpPr>
          <p:spPr>
            <a:xfrm>
              <a:off x="-1666825" y="1070775"/>
              <a:ext cx="41975" cy="68975"/>
            </a:xfrm>
            <a:custGeom>
              <a:avLst/>
              <a:gdLst/>
              <a:ahLst/>
              <a:cxnLst/>
              <a:rect l="l" t="t" r="r" b="b"/>
              <a:pathLst>
                <a:path w="1679" h="2759" extrusionOk="0">
                  <a:moveTo>
                    <a:pt x="526" y="1"/>
                  </a:moveTo>
                  <a:cubicBezTo>
                    <a:pt x="521" y="5"/>
                    <a:pt x="1" y="479"/>
                    <a:pt x="93" y="1141"/>
                  </a:cubicBezTo>
                  <a:cubicBezTo>
                    <a:pt x="175" y="1728"/>
                    <a:pt x="703" y="2275"/>
                    <a:pt x="1665" y="2758"/>
                  </a:cubicBezTo>
                  <a:lnTo>
                    <a:pt x="1679" y="2731"/>
                  </a:lnTo>
                  <a:cubicBezTo>
                    <a:pt x="726" y="2252"/>
                    <a:pt x="207" y="1715"/>
                    <a:pt x="125" y="1135"/>
                  </a:cubicBezTo>
                  <a:cubicBezTo>
                    <a:pt x="38" y="493"/>
                    <a:pt x="544" y="28"/>
                    <a:pt x="548" y="24"/>
                  </a:cubicBezTo>
                  <a:lnTo>
                    <a:pt x="526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41;p47"/>
            <p:cNvSpPr/>
            <p:nvPr/>
          </p:nvSpPr>
          <p:spPr>
            <a:xfrm>
              <a:off x="-1684925" y="1078525"/>
              <a:ext cx="51525" cy="82050"/>
            </a:xfrm>
            <a:custGeom>
              <a:avLst/>
              <a:gdLst/>
              <a:ahLst/>
              <a:cxnLst/>
              <a:rect l="l" t="t" r="r" b="b"/>
              <a:pathLst>
                <a:path w="2061" h="3282" extrusionOk="0">
                  <a:moveTo>
                    <a:pt x="420" y="0"/>
                  </a:moveTo>
                  <a:cubicBezTo>
                    <a:pt x="415" y="5"/>
                    <a:pt x="1" y="543"/>
                    <a:pt x="156" y="1281"/>
                  </a:cubicBezTo>
                  <a:cubicBezTo>
                    <a:pt x="306" y="2015"/>
                    <a:pt x="939" y="2690"/>
                    <a:pt x="2043" y="3282"/>
                  </a:cubicBezTo>
                  <a:lnTo>
                    <a:pt x="2061" y="3255"/>
                  </a:lnTo>
                  <a:cubicBezTo>
                    <a:pt x="967" y="2663"/>
                    <a:pt x="338" y="2001"/>
                    <a:pt x="188" y="1277"/>
                  </a:cubicBezTo>
                  <a:cubicBezTo>
                    <a:pt x="37" y="552"/>
                    <a:pt x="443" y="28"/>
                    <a:pt x="447" y="23"/>
                  </a:cubicBezTo>
                  <a:lnTo>
                    <a:pt x="420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42;p47"/>
            <p:cNvSpPr/>
            <p:nvPr/>
          </p:nvSpPr>
          <p:spPr>
            <a:xfrm>
              <a:off x="-1679450" y="1075350"/>
              <a:ext cx="53825" cy="75100"/>
            </a:xfrm>
            <a:custGeom>
              <a:avLst/>
              <a:gdLst/>
              <a:ahLst/>
              <a:cxnLst/>
              <a:rect l="l" t="t" r="r" b="b"/>
              <a:pathLst>
                <a:path w="2153" h="3004" extrusionOk="0">
                  <a:moveTo>
                    <a:pt x="497" y="0"/>
                  </a:moveTo>
                  <a:cubicBezTo>
                    <a:pt x="488" y="5"/>
                    <a:pt x="1" y="483"/>
                    <a:pt x="315" y="1422"/>
                  </a:cubicBezTo>
                  <a:cubicBezTo>
                    <a:pt x="630" y="2352"/>
                    <a:pt x="2125" y="2999"/>
                    <a:pt x="2138" y="3003"/>
                  </a:cubicBezTo>
                  <a:lnTo>
                    <a:pt x="2152" y="2976"/>
                  </a:lnTo>
                  <a:cubicBezTo>
                    <a:pt x="2134" y="2971"/>
                    <a:pt x="657" y="2329"/>
                    <a:pt x="347" y="1408"/>
                  </a:cubicBezTo>
                  <a:cubicBezTo>
                    <a:pt x="37" y="497"/>
                    <a:pt x="511" y="28"/>
                    <a:pt x="516" y="22"/>
                  </a:cubicBezTo>
                  <a:lnTo>
                    <a:pt x="497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43;p47"/>
            <p:cNvSpPr/>
            <p:nvPr/>
          </p:nvSpPr>
          <p:spPr>
            <a:xfrm>
              <a:off x="-1627950" y="1539150"/>
              <a:ext cx="174875" cy="420175"/>
            </a:xfrm>
            <a:custGeom>
              <a:avLst/>
              <a:gdLst/>
              <a:ahLst/>
              <a:cxnLst/>
              <a:rect l="l" t="t" r="r" b="b"/>
              <a:pathLst>
                <a:path w="6995" h="16807" extrusionOk="0">
                  <a:moveTo>
                    <a:pt x="2300" y="1"/>
                  </a:moveTo>
                  <a:cubicBezTo>
                    <a:pt x="1640" y="1"/>
                    <a:pt x="905" y="401"/>
                    <a:pt x="156" y="1565"/>
                  </a:cubicBezTo>
                  <a:cubicBezTo>
                    <a:pt x="156" y="1565"/>
                    <a:pt x="0" y="4468"/>
                    <a:pt x="1801" y="8839"/>
                  </a:cubicBezTo>
                  <a:cubicBezTo>
                    <a:pt x="3597" y="13210"/>
                    <a:pt x="4039" y="16565"/>
                    <a:pt x="5365" y="16788"/>
                  </a:cubicBezTo>
                  <a:cubicBezTo>
                    <a:pt x="5438" y="16800"/>
                    <a:pt x="5508" y="16806"/>
                    <a:pt x="5576" y="16806"/>
                  </a:cubicBezTo>
                  <a:cubicBezTo>
                    <a:pt x="6724" y="16806"/>
                    <a:pt x="6995" y="15088"/>
                    <a:pt x="6887" y="13210"/>
                  </a:cubicBezTo>
                  <a:cubicBezTo>
                    <a:pt x="6778" y="11223"/>
                    <a:pt x="5265" y="2341"/>
                    <a:pt x="4476" y="1370"/>
                  </a:cubicBezTo>
                  <a:cubicBezTo>
                    <a:pt x="4017" y="801"/>
                    <a:pt x="3234" y="1"/>
                    <a:pt x="2300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44;p47"/>
            <p:cNvSpPr/>
            <p:nvPr/>
          </p:nvSpPr>
          <p:spPr>
            <a:xfrm>
              <a:off x="-1636725" y="1554175"/>
              <a:ext cx="212425" cy="503700"/>
            </a:xfrm>
            <a:custGeom>
              <a:avLst/>
              <a:gdLst/>
              <a:ahLst/>
              <a:cxnLst/>
              <a:rect l="l" t="t" r="r" b="b"/>
              <a:pathLst>
                <a:path w="8497" h="20148" extrusionOk="0">
                  <a:moveTo>
                    <a:pt x="3405" y="0"/>
                  </a:moveTo>
                  <a:cubicBezTo>
                    <a:pt x="2450" y="0"/>
                    <a:pt x="1359" y="490"/>
                    <a:pt x="684" y="2163"/>
                  </a:cubicBezTo>
                  <a:cubicBezTo>
                    <a:pt x="684" y="2163"/>
                    <a:pt x="0" y="6156"/>
                    <a:pt x="1331" y="9921"/>
                  </a:cubicBezTo>
                  <a:cubicBezTo>
                    <a:pt x="2667" y="13680"/>
                    <a:pt x="3113" y="14483"/>
                    <a:pt x="2977" y="16082"/>
                  </a:cubicBezTo>
                  <a:cubicBezTo>
                    <a:pt x="2855" y="17552"/>
                    <a:pt x="3634" y="20148"/>
                    <a:pt x="5587" y="20148"/>
                  </a:cubicBezTo>
                  <a:cubicBezTo>
                    <a:pt x="5761" y="20148"/>
                    <a:pt x="5943" y="20127"/>
                    <a:pt x="6136" y="20084"/>
                  </a:cubicBezTo>
                  <a:cubicBezTo>
                    <a:pt x="8496" y="19551"/>
                    <a:pt x="8086" y="16793"/>
                    <a:pt x="8090" y="14437"/>
                  </a:cubicBezTo>
                  <a:cubicBezTo>
                    <a:pt x="8095" y="12081"/>
                    <a:pt x="5406" y="1357"/>
                    <a:pt x="5320" y="823"/>
                  </a:cubicBezTo>
                  <a:cubicBezTo>
                    <a:pt x="5273" y="549"/>
                    <a:pt x="4416" y="0"/>
                    <a:pt x="340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45;p47"/>
            <p:cNvSpPr/>
            <p:nvPr/>
          </p:nvSpPr>
          <p:spPr>
            <a:xfrm>
              <a:off x="-1593425" y="1887900"/>
              <a:ext cx="145300" cy="590375"/>
            </a:xfrm>
            <a:custGeom>
              <a:avLst/>
              <a:gdLst/>
              <a:ahLst/>
              <a:cxnLst/>
              <a:rect l="l" t="t" r="r" b="b"/>
              <a:pathLst>
                <a:path w="5812" h="23615" extrusionOk="0">
                  <a:moveTo>
                    <a:pt x="4356" y="1"/>
                  </a:moveTo>
                  <a:cubicBezTo>
                    <a:pt x="3793" y="1"/>
                    <a:pt x="3204" y="354"/>
                    <a:pt x="2890" y="1257"/>
                  </a:cubicBezTo>
                  <a:cubicBezTo>
                    <a:pt x="2890" y="1257"/>
                    <a:pt x="1747" y="4191"/>
                    <a:pt x="872" y="7988"/>
                  </a:cubicBezTo>
                  <a:cubicBezTo>
                    <a:pt x="1" y="11789"/>
                    <a:pt x="182" y="21743"/>
                    <a:pt x="525" y="22915"/>
                  </a:cubicBezTo>
                  <a:cubicBezTo>
                    <a:pt x="620" y="23245"/>
                    <a:pt x="905" y="23615"/>
                    <a:pt x="1187" y="23615"/>
                  </a:cubicBezTo>
                  <a:cubicBezTo>
                    <a:pt x="1381" y="23615"/>
                    <a:pt x="1573" y="23441"/>
                    <a:pt x="1701" y="22961"/>
                  </a:cubicBezTo>
                  <a:cubicBezTo>
                    <a:pt x="2020" y="21785"/>
                    <a:pt x="5624" y="2802"/>
                    <a:pt x="5744" y="1421"/>
                  </a:cubicBezTo>
                  <a:cubicBezTo>
                    <a:pt x="5811" y="631"/>
                    <a:pt x="5108" y="1"/>
                    <a:pt x="4356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46;p47"/>
            <p:cNvSpPr/>
            <p:nvPr/>
          </p:nvSpPr>
          <p:spPr>
            <a:xfrm>
              <a:off x="-1612350" y="1881250"/>
              <a:ext cx="183350" cy="493975"/>
            </a:xfrm>
            <a:custGeom>
              <a:avLst/>
              <a:gdLst/>
              <a:ahLst/>
              <a:cxnLst/>
              <a:rect l="l" t="t" r="r" b="b"/>
              <a:pathLst>
                <a:path w="7334" h="19759" extrusionOk="0">
                  <a:moveTo>
                    <a:pt x="4848" y="0"/>
                  </a:moveTo>
                  <a:cubicBezTo>
                    <a:pt x="4509" y="0"/>
                    <a:pt x="4151" y="65"/>
                    <a:pt x="3783" y="201"/>
                  </a:cubicBezTo>
                  <a:cubicBezTo>
                    <a:pt x="1869" y="912"/>
                    <a:pt x="2025" y="2467"/>
                    <a:pt x="2025" y="2467"/>
                  </a:cubicBezTo>
                  <a:cubicBezTo>
                    <a:pt x="2025" y="2467"/>
                    <a:pt x="1692" y="5889"/>
                    <a:pt x="1692" y="6554"/>
                  </a:cubicBezTo>
                  <a:cubicBezTo>
                    <a:pt x="1692" y="7225"/>
                    <a:pt x="1" y="19758"/>
                    <a:pt x="1" y="19758"/>
                  </a:cubicBezTo>
                  <a:lnTo>
                    <a:pt x="5516" y="19758"/>
                  </a:lnTo>
                  <a:cubicBezTo>
                    <a:pt x="5516" y="19758"/>
                    <a:pt x="6496" y="13801"/>
                    <a:pt x="6764" y="11313"/>
                  </a:cubicBezTo>
                  <a:cubicBezTo>
                    <a:pt x="7029" y="8824"/>
                    <a:pt x="7138" y="2867"/>
                    <a:pt x="7138" y="2867"/>
                  </a:cubicBezTo>
                  <a:cubicBezTo>
                    <a:pt x="7333" y="1141"/>
                    <a:pt x="6271" y="0"/>
                    <a:pt x="4848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47;p47"/>
            <p:cNvSpPr/>
            <p:nvPr/>
          </p:nvSpPr>
          <p:spPr>
            <a:xfrm>
              <a:off x="-1604700" y="2317775"/>
              <a:ext cx="138675" cy="1700"/>
            </a:xfrm>
            <a:custGeom>
              <a:avLst/>
              <a:gdLst/>
              <a:ahLst/>
              <a:cxnLst/>
              <a:rect l="l" t="t" r="r" b="b"/>
              <a:pathLst>
                <a:path w="5547" h="68" extrusionOk="0">
                  <a:moveTo>
                    <a:pt x="0" y="0"/>
                  </a:moveTo>
                  <a:lnTo>
                    <a:pt x="0" y="68"/>
                  </a:lnTo>
                  <a:lnTo>
                    <a:pt x="5547" y="68"/>
                  </a:lnTo>
                  <a:lnTo>
                    <a:pt x="5547" y="0"/>
                  </a:lnTo>
                  <a:cubicBezTo>
                    <a:pt x="5511" y="0"/>
                    <a:pt x="3112" y="4"/>
                    <a:pt x="1481" y="4"/>
                  </a:cubicBezTo>
                  <a:cubicBezTo>
                    <a:pt x="665" y="4"/>
                    <a:pt x="41" y="3"/>
                    <a:pt x="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648;p47"/>
            <p:cNvSpPr/>
            <p:nvPr/>
          </p:nvSpPr>
          <p:spPr>
            <a:xfrm>
              <a:off x="-1589100" y="2496425"/>
              <a:ext cx="214800" cy="27475"/>
            </a:xfrm>
            <a:custGeom>
              <a:avLst/>
              <a:gdLst/>
              <a:ahLst/>
              <a:cxnLst/>
              <a:rect l="l" t="t" r="r" b="b"/>
              <a:pathLst>
                <a:path w="8592" h="1099" extrusionOk="0">
                  <a:moveTo>
                    <a:pt x="1" y="0"/>
                  </a:moveTo>
                  <a:lnTo>
                    <a:pt x="1" y="1098"/>
                  </a:lnTo>
                  <a:lnTo>
                    <a:pt x="8592" y="1098"/>
                  </a:lnTo>
                  <a:cubicBezTo>
                    <a:pt x="8592" y="1098"/>
                    <a:pt x="8560" y="985"/>
                    <a:pt x="8387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649;p47"/>
            <p:cNvSpPr/>
            <p:nvPr/>
          </p:nvSpPr>
          <p:spPr>
            <a:xfrm>
              <a:off x="-1589100" y="2396950"/>
              <a:ext cx="209700" cy="99500"/>
            </a:xfrm>
            <a:custGeom>
              <a:avLst/>
              <a:gdLst/>
              <a:ahLst/>
              <a:cxnLst/>
              <a:rect l="l" t="t" r="r" b="b"/>
              <a:pathLst>
                <a:path w="8388" h="3980" extrusionOk="0">
                  <a:moveTo>
                    <a:pt x="1" y="1"/>
                  </a:moveTo>
                  <a:lnTo>
                    <a:pt x="1" y="3979"/>
                  </a:lnTo>
                  <a:lnTo>
                    <a:pt x="8387" y="3979"/>
                  </a:lnTo>
                  <a:cubicBezTo>
                    <a:pt x="8387" y="3956"/>
                    <a:pt x="8383" y="3939"/>
                    <a:pt x="8377" y="3916"/>
                  </a:cubicBezTo>
                  <a:cubicBezTo>
                    <a:pt x="8196" y="2872"/>
                    <a:pt x="5347" y="2644"/>
                    <a:pt x="3610" y="2475"/>
                  </a:cubicBezTo>
                  <a:cubicBezTo>
                    <a:pt x="1869" y="2307"/>
                    <a:pt x="2115" y="1"/>
                    <a:pt x="211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650;p47"/>
            <p:cNvSpPr/>
            <p:nvPr/>
          </p:nvSpPr>
          <p:spPr>
            <a:xfrm>
              <a:off x="-1491550" y="2474100"/>
              <a:ext cx="95950" cy="22600"/>
            </a:xfrm>
            <a:custGeom>
              <a:avLst/>
              <a:gdLst/>
              <a:ahLst/>
              <a:cxnLst/>
              <a:rect l="l" t="t" r="r" b="b"/>
              <a:pathLst>
                <a:path w="3838" h="904" extrusionOk="0">
                  <a:moveTo>
                    <a:pt x="2461" y="1"/>
                  </a:moveTo>
                  <a:cubicBezTo>
                    <a:pt x="2098" y="1"/>
                    <a:pt x="1714" y="6"/>
                    <a:pt x="1376" y="22"/>
                  </a:cubicBezTo>
                  <a:cubicBezTo>
                    <a:pt x="346" y="73"/>
                    <a:pt x="5" y="876"/>
                    <a:pt x="0" y="884"/>
                  </a:cubicBezTo>
                  <a:lnTo>
                    <a:pt x="51" y="903"/>
                  </a:lnTo>
                  <a:cubicBezTo>
                    <a:pt x="55" y="898"/>
                    <a:pt x="383" y="127"/>
                    <a:pt x="1376" y="77"/>
                  </a:cubicBezTo>
                  <a:cubicBezTo>
                    <a:pt x="1714" y="61"/>
                    <a:pt x="2098" y="55"/>
                    <a:pt x="2461" y="55"/>
                  </a:cubicBezTo>
                  <a:cubicBezTo>
                    <a:pt x="3188" y="55"/>
                    <a:pt x="3829" y="77"/>
                    <a:pt x="3838" y="77"/>
                  </a:cubicBezTo>
                  <a:lnTo>
                    <a:pt x="3838" y="22"/>
                  </a:lnTo>
                  <a:cubicBezTo>
                    <a:pt x="3829" y="22"/>
                    <a:pt x="3188" y="1"/>
                    <a:pt x="2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651;p47"/>
            <p:cNvSpPr/>
            <p:nvPr/>
          </p:nvSpPr>
          <p:spPr>
            <a:xfrm>
              <a:off x="-1563450" y="2396950"/>
              <a:ext cx="72825" cy="69650"/>
            </a:xfrm>
            <a:custGeom>
              <a:avLst/>
              <a:gdLst/>
              <a:ahLst/>
              <a:cxnLst/>
              <a:rect l="l" t="t" r="r" b="b"/>
              <a:pathLst>
                <a:path w="2913" h="2786" extrusionOk="0">
                  <a:moveTo>
                    <a:pt x="14" y="1"/>
                  </a:moveTo>
                  <a:cubicBezTo>
                    <a:pt x="14" y="96"/>
                    <a:pt x="1" y="2366"/>
                    <a:pt x="876" y="2676"/>
                  </a:cubicBezTo>
                  <a:cubicBezTo>
                    <a:pt x="1095" y="2753"/>
                    <a:pt x="1335" y="2786"/>
                    <a:pt x="1568" y="2786"/>
                  </a:cubicBezTo>
                  <a:cubicBezTo>
                    <a:pt x="2256" y="2786"/>
                    <a:pt x="2904" y="2534"/>
                    <a:pt x="2913" y="2530"/>
                  </a:cubicBezTo>
                  <a:lnTo>
                    <a:pt x="2894" y="2480"/>
                  </a:lnTo>
                  <a:cubicBezTo>
                    <a:pt x="2884" y="2484"/>
                    <a:pt x="2244" y="2731"/>
                    <a:pt x="1569" y="2731"/>
                  </a:cubicBezTo>
                  <a:cubicBezTo>
                    <a:pt x="1340" y="2731"/>
                    <a:pt x="1107" y="2702"/>
                    <a:pt x="893" y="2626"/>
                  </a:cubicBezTo>
                  <a:cubicBezTo>
                    <a:pt x="55" y="2330"/>
                    <a:pt x="69" y="24"/>
                    <a:pt x="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652;p47"/>
            <p:cNvSpPr/>
            <p:nvPr/>
          </p:nvSpPr>
          <p:spPr>
            <a:xfrm>
              <a:off x="-1562750" y="2403900"/>
              <a:ext cx="28475" cy="19500"/>
            </a:xfrm>
            <a:custGeom>
              <a:avLst/>
              <a:gdLst/>
              <a:ahLst/>
              <a:cxnLst/>
              <a:rect l="l" t="t" r="r" b="b"/>
              <a:pathLst>
                <a:path w="1139" h="780" extrusionOk="0">
                  <a:moveTo>
                    <a:pt x="32" y="1"/>
                  </a:moveTo>
                  <a:lnTo>
                    <a:pt x="0" y="47"/>
                  </a:lnTo>
                  <a:lnTo>
                    <a:pt x="1107" y="780"/>
                  </a:lnTo>
                  <a:lnTo>
                    <a:pt x="1139" y="735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653;p47"/>
            <p:cNvSpPr/>
            <p:nvPr/>
          </p:nvSpPr>
          <p:spPr>
            <a:xfrm>
              <a:off x="-1560950" y="2409025"/>
              <a:ext cx="24875" cy="14375"/>
            </a:xfrm>
            <a:custGeom>
              <a:avLst/>
              <a:gdLst/>
              <a:ahLst/>
              <a:cxnLst/>
              <a:rect l="l" t="t" r="r" b="b"/>
              <a:pathLst>
                <a:path w="995" h="575" extrusionOk="0">
                  <a:moveTo>
                    <a:pt x="967" y="0"/>
                  </a:moveTo>
                  <a:lnTo>
                    <a:pt x="0" y="530"/>
                  </a:lnTo>
                  <a:lnTo>
                    <a:pt x="28" y="575"/>
                  </a:lnTo>
                  <a:lnTo>
                    <a:pt x="995" y="51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654;p47"/>
            <p:cNvSpPr/>
            <p:nvPr/>
          </p:nvSpPr>
          <p:spPr>
            <a:xfrm>
              <a:off x="-1559475" y="2430775"/>
              <a:ext cx="33075" cy="12800"/>
            </a:xfrm>
            <a:custGeom>
              <a:avLst/>
              <a:gdLst/>
              <a:ahLst/>
              <a:cxnLst/>
              <a:rect l="l" t="t" r="r" b="b"/>
              <a:pathLst>
                <a:path w="1323" h="512" extrusionOk="0">
                  <a:moveTo>
                    <a:pt x="19" y="1"/>
                  </a:moveTo>
                  <a:lnTo>
                    <a:pt x="0" y="51"/>
                  </a:lnTo>
                  <a:lnTo>
                    <a:pt x="1304" y="512"/>
                  </a:lnTo>
                  <a:lnTo>
                    <a:pt x="1323" y="461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655;p47"/>
            <p:cNvSpPr/>
            <p:nvPr/>
          </p:nvSpPr>
          <p:spPr>
            <a:xfrm>
              <a:off x="-1555375" y="2430900"/>
              <a:ext cx="23500" cy="16425"/>
            </a:xfrm>
            <a:custGeom>
              <a:avLst/>
              <a:gdLst/>
              <a:ahLst/>
              <a:cxnLst/>
              <a:rect l="l" t="t" r="r" b="b"/>
              <a:pathLst>
                <a:path w="940" h="657" extrusionOk="0">
                  <a:moveTo>
                    <a:pt x="908" y="0"/>
                  </a:moveTo>
                  <a:lnTo>
                    <a:pt x="0" y="607"/>
                  </a:lnTo>
                  <a:lnTo>
                    <a:pt x="28" y="657"/>
                  </a:lnTo>
                  <a:lnTo>
                    <a:pt x="940" y="46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656;p47"/>
            <p:cNvSpPr/>
            <p:nvPr/>
          </p:nvSpPr>
          <p:spPr>
            <a:xfrm>
              <a:off x="-1551500" y="1205675"/>
              <a:ext cx="323975" cy="85825"/>
            </a:xfrm>
            <a:custGeom>
              <a:avLst/>
              <a:gdLst/>
              <a:ahLst/>
              <a:cxnLst/>
              <a:rect l="l" t="t" r="r" b="b"/>
              <a:pathLst>
                <a:path w="12959" h="3433" extrusionOk="0">
                  <a:moveTo>
                    <a:pt x="9952" y="1"/>
                  </a:moveTo>
                  <a:cubicBezTo>
                    <a:pt x="7094" y="1"/>
                    <a:pt x="1851" y="562"/>
                    <a:pt x="1851" y="562"/>
                  </a:cubicBezTo>
                  <a:cubicBezTo>
                    <a:pt x="1454" y="602"/>
                    <a:pt x="1" y="1236"/>
                    <a:pt x="443" y="2293"/>
                  </a:cubicBezTo>
                  <a:cubicBezTo>
                    <a:pt x="885" y="3351"/>
                    <a:pt x="2033" y="3324"/>
                    <a:pt x="2525" y="3423"/>
                  </a:cubicBezTo>
                  <a:cubicBezTo>
                    <a:pt x="2555" y="3429"/>
                    <a:pt x="2609" y="3432"/>
                    <a:pt x="2684" y="3432"/>
                  </a:cubicBezTo>
                  <a:cubicBezTo>
                    <a:pt x="3844" y="3432"/>
                    <a:pt x="10075" y="2740"/>
                    <a:pt x="11085" y="2453"/>
                  </a:cubicBezTo>
                  <a:cubicBezTo>
                    <a:pt x="12157" y="2144"/>
                    <a:pt x="12958" y="594"/>
                    <a:pt x="11559" y="133"/>
                  </a:cubicBezTo>
                  <a:cubicBezTo>
                    <a:pt x="11272" y="38"/>
                    <a:pt x="10692" y="1"/>
                    <a:pt x="995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657;p47"/>
            <p:cNvSpPr/>
            <p:nvPr/>
          </p:nvSpPr>
          <p:spPr>
            <a:xfrm>
              <a:off x="-1501475" y="1211400"/>
              <a:ext cx="143950" cy="77700"/>
            </a:xfrm>
            <a:custGeom>
              <a:avLst/>
              <a:gdLst/>
              <a:ahLst/>
              <a:cxnLst/>
              <a:rect l="l" t="t" r="r" b="b"/>
              <a:pathLst>
                <a:path w="5758" h="3108" extrusionOk="0">
                  <a:moveTo>
                    <a:pt x="3134" y="1"/>
                  </a:moveTo>
                  <a:cubicBezTo>
                    <a:pt x="2765" y="1"/>
                    <a:pt x="2103" y="18"/>
                    <a:pt x="1586" y="127"/>
                  </a:cubicBezTo>
                  <a:cubicBezTo>
                    <a:pt x="831" y="287"/>
                    <a:pt x="0" y="1153"/>
                    <a:pt x="707" y="2288"/>
                  </a:cubicBezTo>
                  <a:cubicBezTo>
                    <a:pt x="1136" y="2972"/>
                    <a:pt x="1804" y="3108"/>
                    <a:pt x="2268" y="3108"/>
                  </a:cubicBezTo>
                  <a:cubicBezTo>
                    <a:pt x="2573" y="3108"/>
                    <a:pt x="2790" y="3049"/>
                    <a:pt x="2790" y="3049"/>
                  </a:cubicBezTo>
                  <a:lnTo>
                    <a:pt x="5757" y="2725"/>
                  </a:lnTo>
                  <a:lnTo>
                    <a:pt x="3414" y="5"/>
                  </a:lnTo>
                  <a:cubicBezTo>
                    <a:pt x="3414" y="5"/>
                    <a:pt x="3306" y="1"/>
                    <a:pt x="3134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658;p47"/>
            <p:cNvSpPr/>
            <p:nvPr/>
          </p:nvSpPr>
          <p:spPr>
            <a:xfrm>
              <a:off x="-1578850" y="1187225"/>
              <a:ext cx="188825" cy="110575"/>
            </a:xfrm>
            <a:custGeom>
              <a:avLst/>
              <a:gdLst/>
              <a:ahLst/>
              <a:cxnLst/>
              <a:rect l="l" t="t" r="r" b="b"/>
              <a:pathLst>
                <a:path w="7553" h="4423" extrusionOk="0">
                  <a:moveTo>
                    <a:pt x="6162" y="0"/>
                  </a:moveTo>
                  <a:cubicBezTo>
                    <a:pt x="6162" y="0"/>
                    <a:pt x="3045" y="415"/>
                    <a:pt x="1688" y="776"/>
                  </a:cubicBezTo>
                  <a:cubicBezTo>
                    <a:pt x="329" y="1140"/>
                    <a:pt x="1" y="2867"/>
                    <a:pt x="1" y="2867"/>
                  </a:cubicBezTo>
                  <a:cubicBezTo>
                    <a:pt x="447" y="4376"/>
                    <a:pt x="1459" y="4317"/>
                    <a:pt x="2489" y="4413"/>
                  </a:cubicBezTo>
                  <a:cubicBezTo>
                    <a:pt x="2562" y="4419"/>
                    <a:pt x="2649" y="4422"/>
                    <a:pt x="2748" y="4422"/>
                  </a:cubicBezTo>
                  <a:cubicBezTo>
                    <a:pt x="4066" y="4422"/>
                    <a:pt x="7553" y="3902"/>
                    <a:pt x="7553" y="3902"/>
                  </a:cubicBezTo>
                  <a:lnTo>
                    <a:pt x="6162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659;p47"/>
            <p:cNvSpPr/>
            <p:nvPr/>
          </p:nvSpPr>
          <p:spPr>
            <a:xfrm>
              <a:off x="-1309300" y="1020925"/>
              <a:ext cx="211200" cy="249450"/>
            </a:xfrm>
            <a:custGeom>
              <a:avLst/>
              <a:gdLst/>
              <a:ahLst/>
              <a:cxnLst/>
              <a:rect l="l" t="t" r="r" b="b"/>
              <a:pathLst>
                <a:path w="8448" h="9978" extrusionOk="0">
                  <a:moveTo>
                    <a:pt x="8022" y="0"/>
                  </a:moveTo>
                  <a:cubicBezTo>
                    <a:pt x="7873" y="0"/>
                    <a:pt x="7697" y="87"/>
                    <a:pt x="7559" y="226"/>
                  </a:cubicBezTo>
                  <a:cubicBezTo>
                    <a:pt x="7559" y="226"/>
                    <a:pt x="891" y="6890"/>
                    <a:pt x="422" y="7842"/>
                  </a:cubicBezTo>
                  <a:cubicBezTo>
                    <a:pt x="1" y="8688"/>
                    <a:pt x="1" y="9977"/>
                    <a:pt x="1132" y="9977"/>
                  </a:cubicBezTo>
                  <a:cubicBezTo>
                    <a:pt x="1276" y="9977"/>
                    <a:pt x="1439" y="9956"/>
                    <a:pt x="1621" y="9911"/>
                  </a:cubicBezTo>
                  <a:cubicBezTo>
                    <a:pt x="3234" y="9511"/>
                    <a:pt x="7774" y="2027"/>
                    <a:pt x="8188" y="941"/>
                  </a:cubicBezTo>
                  <a:cubicBezTo>
                    <a:pt x="8448" y="256"/>
                    <a:pt x="8277" y="0"/>
                    <a:pt x="802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660;p47"/>
            <p:cNvSpPr/>
            <p:nvPr/>
          </p:nvSpPr>
          <p:spPr>
            <a:xfrm>
              <a:off x="-1139825" y="955400"/>
              <a:ext cx="108275" cy="102350"/>
            </a:xfrm>
            <a:custGeom>
              <a:avLst/>
              <a:gdLst/>
              <a:ahLst/>
              <a:cxnLst/>
              <a:rect l="l" t="t" r="r" b="b"/>
              <a:pathLst>
                <a:path w="4331" h="4094" extrusionOk="0">
                  <a:moveTo>
                    <a:pt x="4032" y="0"/>
                  </a:moveTo>
                  <a:cubicBezTo>
                    <a:pt x="3684" y="0"/>
                    <a:pt x="2529" y="683"/>
                    <a:pt x="1864" y="1211"/>
                  </a:cubicBezTo>
                  <a:cubicBezTo>
                    <a:pt x="1149" y="1785"/>
                    <a:pt x="0" y="3541"/>
                    <a:pt x="315" y="3991"/>
                  </a:cubicBezTo>
                  <a:cubicBezTo>
                    <a:pt x="364" y="4063"/>
                    <a:pt x="436" y="4093"/>
                    <a:pt x="524" y="4093"/>
                  </a:cubicBezTo>
                  <a:cubicBezTo>
                    <a:pt x="995" y="4093"/>
                    <a:pt x="1935" y="3220"/>
                    <a:pt x="2380" y="2971"/>
                  </a:cubicBezTo>
                  <a:cubicBezTo>
                    <a:pt x="2909" y="2674"/>
                    <a:pt x="3957" y="1457"/>
                    <a:pt x="3720" y="1303"/>
                  </a:cubicBezTo>
                  <a:cubicBezTo>
                    <a:pt x="3700" y="1290"/>
                    <a:pt x="3679" y="1284"/>
                    <a:pt x="3655" y="1284"/>
                  </a:cubicBezTo>
                  <a:cubicBezTo>
                    <a:pt x="3393" y="1284"/>
                    <a:pt x="2898" y="2022"/>
                    <a:pt x="2672" y="2119"/>
                  </a:cubicBezTo>
                  <a:cubicBezTo>
                    <a:pt x="2595" y="2151"/>
                    <a:pt x="2531" y="2164"/>
                    <a:pt x="2480" y="2164"/>
                  </a:cubicBezTo>
                  <a:cubicBezTo>
                    <a:pt x="2368" y="2164"/>
                    <a:pt x="2321" y="2098"/>
                    <a:pt x="2352" y="2022"/>
                  </a:cubicBezTo>
                  <a:cubicBezTo>
                    <a:pt x="2352" y="2022"/>
                    <a:pt x="2516" y="1553"/>
                    <a:pt x="2859" y="1265"/>
                  </a:cubicBezTo>
                  <a:cubicBezTo>
                    <a:pt x="3196" y="979"/>
                    <a:pt x="4331" y="131"/>
                    <a:pt x="4098" y="13"/>
                  </a:cubicBezTo>
                  <a:cubicBezTo>
                    <a:pt x="4081" y="4"/>
                    <a:pt x="4059" y="0"/>
                    <a:pt x="403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661;p47"/>
            <p:cNvSpPr/>
            <p:nvPr/>
          </p:nvSpPr>
          <p:spPr>
            <a:xfrm>
              <a:off x="-1721725" y="1202425"/>
              <a:ext cx="250350" cy="276850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7041" y="1"/>
                  </a:moveTo>
                  <a:cubicBezTo>
                    <a:pt x="6416" y="1"/>
                    <a:pt x="5871" y="44"/>
                    <a:pt x="5871" y="44"/>
                  </a:cubicBezTo>
                  <a:lnTo>
                    <a:pt x="4517" y="26"/>
                  </a:lnTo>
                  <a:cubicBezTo>
                    <a:pt x="4517" y="26"/>
                    <a:pt x="2106" y="286"/>
                    <a:pt x="1277" y="395"/>
                  </a:cubicBezTo>
                  <a:cubicBezTo>
                    <a:pt x="447" y="505"/>
                    <a:pt x="1" y="1475"/>
                    <a:pt x="97" y="2629"/>
                  </a:cubicBezTo>
                  <a:cubicBezTo>
                    <a:pt x="192" y="3782"/>
                    <a:pt x="1313" y="5901"/>
                    <a:pt x="1664" y="6653"/>
                  </a:cubicBezTo>
                  <a:cubicBezTo>
                    <a:pt x="2015" y="7405"/>
                    <a:pt x="2598" y="10878"/>
                    <a:pt x="2598" y="10878"/>
                  </a:cubicBezTo>
                  <a:lnTo>
                    <a:pt x="7129" y="11074"/>
                  </a:lnTo>
                  <a:cubicBezTo>
                    <a:pt x="7129" y="11074"/>
                    <a:pt x="7256" y="10932"/>
                    <a:pt x="7306" y="10198"/>
                  </a:cubicBezTo>
                  <a:cubicBezTo>
                    <a:pt x="7361" y="9466"/>
                    <a:pt x="7927" y="7692"/>
                    <a:pt x="8970" y="5377"/>
                  </a:cubicBezTo>
                  <a:cubicBezTo>
                    <a:pt x="10014" y="3067"/>
                    <a:pt x="9285" y="692"/>
                    <a:pt x="8774" y="272"/>
                  </a:cubicBezTo>
                  <a:cubicBezTo>
                    <a:pt x="8505" y="53"/>
                    <a:pt x="7725" y="1"/>
                    <a:pt x="7041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662;p47"/>
            <p:cNvSpPr/>
            <p:nvPr/>
          </p:nvSpPr>
          <p:spPr>
            <a:xfrm>
              <a:off x="-1666250" y="1202500"/>
              <a:ext cx="135500" cy="45150"/>
            </a:xfrm>
            <a:custGeom>
              <a:avLst/>
              <a:gdLst/>
              <a:ahLst/>
              <a:cxnLst/>
              <a:rect l="l" t="t" r="r" b="b"/>
              <a:pathLst>
                <a:path w="5420" h="1806" extrusionOk="0">
                  <a:moveTo>
                    <a:pt x="5033" y="1"/>
                  </a:moveTo>
                  <a:cubicBezTo>
                    <a:pt x="5033" y="1"/>
                    <a:pt x="4709" y="1413"/>
                    <a:pt x="2845" y="1491"/>
                  </a:cubicBezTo>
                  <a:cubicBezTo>
                    <a:pt x="2792" y="1493"/>
                    <a:pt x="2740" y="1494"/>
                    <a:pt x="2689" y="1494"/>
                  </a:cubicBezTo>
                  <a:cubicBezTo>
                    <a:pt x="945" y="1494"/>
                    <a:pt x="333" y="237"/>
                    <a:pt x="333" y="237"/>
                  </a:cubicBezTo>
                  <a:lnTo>
                    <a:pt x="1" y="279"/>
                  </a:lnTo>
                  <a:cubicBezTo>
                    <a:pt x="1" y="279"/>
                    <a:pt x="1" y="279"/>
                    <a:pt x="1" y="279"/>
                  </a:cubicBezTo>
                  <a:cubicBezTo>
                    <a:pt x="44" y="279"/>
                    <a:pt x="692" y="1800"/>
                    <a:pt x="2804" y="1806"/>
                  </a:cubicBezTo>
                  <a:cubicBezTo>
                    <a:pt x="2807" y="1806"/>
                    <a:pt x="2810" y="1806"/>
                    <a:pt x="2812" y="1806"/>
                  </a:cubicBezTo>
                  <a:cubicBezTo>
                    <a:pt x="4916" y="1806"/>
                    <a:pt x="5420" y="14"/>
                    <a:pt x="5420" y="14"/>
                  </a:cubicBezTo>
                  <a:lnTo>
                    <a:pt x="5033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663;p47"/>
            <p:cNvSpPr/>
            <p:nvPr/>
          </p:nvSpPr>
          <p:spPr>
            <a:xfrm>
              <a:off x="-1539875" y="1286450"/>
              <a:ext cx="55975" cy="170950"/>
            </a:xfrm>
            <a:custGeom>
              <a:avLst/>
              <a:gdLst/>
              <a:ahLst/>
              <a:cxnLst/>
              <a:rect l="l" t="t" r="r" b="b"/>
              <a:pathLst>
                <a:path w="2239" h="6838" extrusionOk="0">
                  <a:moveTo>
                    <a:pt x="2175" y="1"/>
                  </a:moveTo>
                  <a:cubicBezTo>
                    <a:pt x="2175" y="11"/>
                    <a:pt x="2165" y="1095"/>
                    <a:pt x="1564" y="2235"/>
                  </a:cubicBezTo>
                  <a:cubicBezTo>
                    <a:pt x="958" y="3379"/>
                    <a:pt x="47" y="5954"/>
                    <a:pt x="1" y="6837"/>
                  </a:cubicBezTo>
                  <a:lnTo>
                    <a:pt x="69" y="6837"/>
                  </a:lnTo>
                  <a:cubicBezTo>
                    <a:pt x="110" y="5962"/>
                    <a:pt x="1017" y="3406"/>
                    <a:pt x="1623" y="2262"/>
                  </a:cubicBezTo>
                  <a:cubicBezTo>
                    <a:pt x="2234" y="1113"/>
                    <a:pt x="2239" y="11"/>
                    <a:pt x="2239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664;p47"/>
            <p:cNvSpPr/>
            <p:nvPr/>
          </p:nvSpPr>
          <p:spPr>
            <a:xfrm>
              <a:off x="-1630900" y="1090650"/>
              <a:ext cx="57550" cy="134125"/>
            </a:xfrm>
            <a:custGeom>
              <a:avLst/>
              <a:gdLst/>
              <a:ahLst/>
              <a:cxnLst/>
              <a:rect l="l" t="t" r="r" b="b"/>
              <a:pathLst>
                <a:path w="2302" h="5365" extrusionOk="0">
                  <a:moveTo>
                    <a:pt x="748" y="1"/>
                  </a:moveTo>
                  <a:cubicBezTo>
                    <a:pt x="640" y="1"/>
                    <a:pt x="520" y="19"/>
                    <a:pt x="387" y="62"/>
                  </a:cubicBezTo>
                  <a:lnTo>
                    <a:pt x="0" y="4858"/>
                  </a:lnTo>
                  <a:cubicBezTo>
                    <a:pt x="0" y="4858"/>
                    <a:pt x="488" y="5295"/>
                    <a:pt x="1153" y="5359"/>
                  </a:cubicBezTo>
                  <a:cubicBezTo>
                    <a:pt x="1196" y="5363"/>
                    <a:pt x="1238" y="5365"/>
                    <a:pt x="1279" y="5365"/>
                  </a:cubicBezTo>
                  <a:cubicBezTo>
                    <a:pt x="1883" y="5365"/>
                    <a:pt x="2302" y="4957"/>
                    <a:pt x="2302" y="4957"/>
                  </a:cubicBezTo>
                  <a:lnTo>
                    <a:pt x="1709" y="975"/>
                  </a:lnTo>
                  <a:cubicBezTo>
                    <a:pt x="1709" y="975"/>
                    <a:pt x="1527" y="1"/>
                    <a:pt x="748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665;p47"/>
            <p:cNvSpPr/>
            <p:nvPr/>
          </p:nvSpPr>
          <p:spPr>
            <a:xfrm>
              <a:off x="-1618875" y="1088425"/>
              <a:ext cx="33900" cy="48225"/>
            </a:xfrm>
            <a:custGeom>
              <a:avLst/>
              <a:gdLst/>
              <a:ahLst/>
              <a:cxnLst/>
              <a:rect l="l" t="t" r="r" b="b"/>
              <a:pathLst>
                <a:path w="1356" h="1929" extrusionOk="0">
                  <a:moveTo>
                    <a:pt x="486" y="0"/>
                  </a:moveTo>
                  <a:cubicBezTo>
                    <a:pt x="1" y="0"/>
                    <a:pt x="62" y="366"/>
                    <a:pt x="62" y="366"/>
                  </a:cubicBezTo>
                  <a:cubicBezTo>
                    <a:pt x="62" y="366"/>
                    <a:pt x="864" y="1857"/>
                    <a:pt x="1356" y="1929"/>
                  </a:cubicBezTo>
                  <a:lnTo>
                    <a:pt x="1228" y="862"/>
                  </a:lnTo>
                  <a:cubicBezTo>
                    <a:pt x="1228" y="862"/>
                    <a:pt x="1064" y="24"/>
                    <a:pt x="531" y="1"/>
                  </a:cubicBezTo>
                  <a:cubicBezTo>
                    <a:pt x="516" y="1"/>
                    <a:pt x="501" y="0"/>
                    <a:pt x="486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666;p47"/>
            <p:cNvSpPr/>
            <p:nvPr/>
          </p:nvSpPr>
          <p:spPr>
            <a:xfrm>
              <a:off x="-1638900" y="1008250"/>
              <a:ext cx="106250" cy="111200"/>
            </a:xfrm>
            <a:custGeom>
              <a:avLst/>
              <a:gdLst/>
              <a:ahLst/>
              <a:cxnLst/>
              <a:rect l="l" t="t" r="r" b="b"/>
              <a:pathLst>
                <a:path w="4250" h="4448" extrusionOk="0">
                  <a:moveTo>
                    <a:pt x="2060" y="1"/>
                  </a:moveTo>
                  <a:cubicBezTo>
                    <a:pt x="1354" y="1"/>
                    <a:pt x="781" y="222"/>
                    <a:pt x="739" y="920"/>
                  </a:cubicBezTo>
                  <a:cubicBezTo>
                    <a:pt x="680" y="1905"/>
                    <a:pt x="676" y="2378"/>
                    <a:pt x="676" y="2378"/>
                  </a:cubicBezTo>
                  <a:cubicBezTo>
                    <a:pt x="676" y="2378"/>
                    <a:pt x="579" y="2227"/>
                    <a:pt x="423" y="2227"/>
                  </a:cubicBezTo>
                  <a:cubicBezTo>
                    <a:pt x="373" y="2227"/>
                    <a:pt x="317" y="2242"/>
                    <a:pt x="257" y="2283"/>
                  </a:cubicBezTo>
                  <a:cubicBezTo>
                    <a:pt x="11" y="2456"/>
                    <a:pt x="1" y="3236"/>
                    <a:pt x="270" y="3395"/>
                  </a:cubicBezTo>
                  <a:cubicBezTo>
                    <a:pt x="347" y="3443"/>
                    <a:pt x="415" y="3460"/>
                    <a:pt x="475" y="3460"/>
                  </a:cubicBezTo>
                  <a:cubicBezTo>
                    <a:pt x="620" y="3460"/>
                    <a:pt x="707" y="3358"/>
                    <a:pt x="707" y="3358"/>
                  </a:cubicBezTo>
                  <a:cubicBezTo>
                    <a:pt x="707" y="3358"/>
                    <a:pt x="1095" y="4038"/>
                    <a:pt x="2029" y="4271"/>
                  </a:cubicBezTo>
                  <a:cubicBezTo>
                    <a:pt x="2029" y="4271"/>
                    <a:pt x="2850" y="4448"/>
                    <a:pt x="3412" y="4448"/>
                  </a:cubicBezTo>
                  <a:cubicBezTo>
                    <a:pt x="3571" y="4448"/>
                    <a:pt x="3709" y="4434"/>
                    <a:pt x="3802" y="4397"/>
                  </a:cubicBezTo>
                  <a:cubicBezTo>
                    <a:pt x="4222" y="4233"/>
                    <a:pt x="4249" y="3669"/>
                    <a:pt x="4117" y="2866"/>
                  </a:cubicBezTo>
                  <a:cubicBezTo>
                    <a:pt x="3985" y="2064"/>
                    <a:pt x="4021" y="291"/>
                    <a:pt x="2968" y="95"/>
                  </a:cubicBezTo>
                  <a:cubicBezTo>
                    <a:pt x="2662" y="38"/>
                    <a:pt x="2350" y="1"/>
                    <a:pt x="2060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667;p47"/>
            <p:cNvSpPr/>
            <p:nvPr/>
          </p:nvSpPr>
          <p:spPr>
            <a:xfrm>
              <a:off x="-1600600" y="1051025"/>
              <a:ext cx="22000" cy="12025"/>
            </a:xfrm>
            <a:custGeom>
              <a:avLst/>
              <a:gdLst/>
              <a:ahLst/>
              <a:cxnLst/>
              <a:rect l="l" t="t" r="r" b="b"/>
              <a:pathLst>
                <a:path w="880" h="481" extrusionOk="0">
                  <a:moveTo>
                    <a:pt x="420" y="0"/>
                  </a:moveTo>
                  <a:cubicBezTo>
                    <a:pt x="406" y="0"/>
                    <a:pt x="393" y="1"/>
                    <a:pt x="379" y="2"/>
                  </a:cubicBezTo>
                  <a:cubicBezTo>
                    <a:pt x="0" y="38"/>
                    <a:pt x="14" y="344"/>
                    <a:pt x="14" y="344"/>
                  </a:cubicBezTo>
                  <a:cubicBezTo>
                    <a:pt x="14" y="344"/>
                    <a:pt x="259" y="481"/>
                    <a:pt x="565" y="481"/>
                  </a:cubicBezTo>
                  <a:cubicBezTo>
                    <a:pt x="665" y="481"/>
                    <a:pt x="773" y="466"/>
                    <a:pt x="880" y="427"/>
                  </a:cubicBezTo>
                  <a:cubicBezTo>
                    <a:pt x="880" y="427"/>
                    <a:pt x="762" y="0"/>
                    <a:pt x="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668;p47"/>
            <p:cNvSpPr/>
            <p:nvPr/>
          </p:nvSpPr>
          <p:spPr>
            <a:xfrm>
              <a:off x="-1560025" y="1046400"/>
              <a:ext cx="15275" cy="13675"/>
            </a:xfrm>
            <a:custGeom>
              <a:avLst/>
              <a:gdLst/>
              <a:ahLst/>
              <a:cxnLst/>
              <a:rect l="l" t="t" r="r" b="b"/>
              <a:pathLst>
                <a:path w="611" h="547" extrusionOk="0">
                  <a:moveTo>
                    <a:pt x="394" y="1"/>
                  </a:moveTo>
                  <a:cubicBezTo>
                    <a:pt x="363" y="1"/>
                    <a:pt x="327" y="7"/>
                    <a:pt x="287" y="23"/>
                  </a:cubicBezTo>
                  <a:cubicBezTo>
                    <a:pt x="0" y="137"/>
                    <a:pt x="119" y="547"/>
                    <a:pt x="119" y="547"/>
                  </a:cubicBezTo>
                  <a:cubicBezTo>
                    <a:pt x="119" y="547"/>
                    <a:pt x="547" y="475"/>
                    <a:pt x="611" y="265"/>
                  </a:cubicBezTo>
                  <a:cubicBezTo>
                    <a:pt x="611" y="265"/>
                    <a:pt x="587" y="1"/>
                    <a:pt x="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669;p47"/>
            <p:cNvSpPr/>
            <p:nvPr/>
          </p:nvSpPr>
          <p:spPr>
            <a:xfrm>
              <a:off x="-1601025" y="1050050"/>
              <a:ext cx="22425" cy="11650"/>
            </a:xfrm>
            <a:custGeom>
              <a:avLst/>
              <a:gdLst/>
              <a:ahLst/>
              <a:cxnLst/>
              <a:rect l="l" t="t" r="r" b="b"/>
              <a:pathLst>
                <a:path w="897" h="466" extrusionOk="0">
                  <a:moveTo>
                    <a:pt x="420" y="1"/>
                  </a:moveTo>
                  <a:cubicBezTo>
                    <a:pt x="138" y="1"/>
                    <a:pt x="1" y="260"/>
                    <a:pt x="13" y="388"/>
                  </a:cubicBezTo>
                  <a:lnTo>
                    <a:pt x="31" y="383"/>
                  </a:lnTo>
                  <a:cubicBezTo>
                    <a:pt x="31" y="383"/>
                    <a:pt x="95" y="96"/>
                    <a:pt x="410" y="64"/>
                  </a:cubicBezTo>
                  <a:cubicBezTo>
                    <a:pt x="421" y="63"/>
                    <a:pt x="432" y="62"/>
                    <a:pt x="443" y="62"/>
                  </a:cubicBezTo>
                  <a:cubicBezTo>
                    <a:pt x="736" y="62"/>
                    <a:pt x="897" y="466"/>
                    <a:pt x="897" y="466"/>
                  </a:cubicBezTo>
                  <a:cubicBezTo>
                    <a:pt x="897" y="466"/>
                    <a:pt x="801" y="50"/>
                    <a:pt x="482" y="5"/>
                  </a:cubicBezTo>
                  <a:cubicBezTo>
                    <a:pt x="461" y="2"/>
                    <a:pt x="440" y="1"/>
                    <a:pt x="42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670;p47"/>
            <p:cNvSpPr/>
            <p:nvPr/>
          </p:nvSpPr>
          <p:spPr>
            <a:xfrm>
              <a:off x="-1559225" y="1045650"/>
              <a:ext cx="14475" cy="14425"/>
            </a:xfrm>
            <a:custGeom>
              <a:avLst/>
              <a:gdLst/>
              <a:ahLst/>
              <a:cxnLst/>
              <a:rect l="l" t="t" r="r" b="b"/>
              <a:pathLst>
                <a:path w="579" h="577" extrusionOk="0">
                  <a:moveTo>
                    <a:pt x="349" y="1"/>
                  </a:moveTo>
                  <a:cubicBezTo>
                    <a:pt x="326" y="1"/>
                    <a:pt x="301" y="4"/>
                    <a:pt x="274" y="13"/>
                  </a:cubicBezTo>
                  <a:cubicBezTo>
                    <a:pt x="0" y="95"/>
                    <a:pt x="23" y="427"/>
                    <a:pt x="87" y="577"/>
                  </a:cubicBezTo>
                  <a:cubicBezTo>
                    <a:pt x="87" y="577"/>
                    <a:pt x="9" y="286"/>
                    <a:pt x="232" y="95"/>
                  </a:cubicBezTo>
                  <a:cubicBezTo>
                    <a:pt x="277" y="57"/>
                    <a:pt x="318" y="42"/>
                    <a:pt x="354" y="42"/>
                  </a:cubicBezTo>
                  <a:cubicBezTo>
                    <a:pt x="503" y="42"/>
                    <a:pt x="579" y="295"/>
                    <a:pt x="579" y="295"/>
                  </a:cubicBezTo>
                  <a:cubicBezTo>
                    <a:pt x="579" y="295"/>
                    <a:pt x="553" y="1"/>
                    <a:pt x="349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671;p47"/>
            <p:cNvSpPr/>
            <p:nvPr/>
          </p:nvSpPr>
          <p:spPr>
            <a:xfrm>
              <a:off x="-1592300" y="1051275"/>
              <a:ext cx="7100" cy="9550"/>
            </a:xfrm>
            <a:custGeom>
              <a:avLst/>
              <a:gdLst/>
              <a:ahLst/>
              <a:cxnLst/>
              <a:rect l="l" t="t" r="r" b="b"/>
              <a:pathLst>
                <a:path w="284" h="382" extrusionOk="0">
                  <a:moveTo>
                    <a:pt x="127" y="0"/>
                  </a:moveTo>
                  <a:cubicBezTo>
                    <a:pt x="123" y="0"/>
                    <a:pt x="119" y="0"/>
                    <a:pt x="116" y="1"/>
                  </a:cubicBezTo>
                  <a:cubicBezTo>
                    <a:pt x="42" y="11"/>
                    <a:pt x="1" y="106"/>
                    <a:pt x="19" y="211"/>
                  </a:cubicBezTo>
                  <a:cubicBezTo>
                    <a:pt x="32" y="308"/>
                    <a:pt x="91" y="381"/>
                    <a:pt x="154" y="381"/>
                  </a:cubicBezTo>
                  <a:cubicBezTo>
                    <a:pt x="159" y="381"/>
                    <a:pt x="165" y="380"/>
                    <a:pt x="170" y="379"/>
                  </a:cubicBezTo>
                  <a:cubicBezTo>
                    <a:pt x="242" y="371"/>
                    <a:pt x="284" y="280"/>
                    <a:pt x="265" y="170"/>
                  </a:cubicBezTo>
                  <a:cubicBezTo>
                    <a:pt x="253" y="71"/>
                    <a:pt x="191" y="0"/>
                    <a:pt x="127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672;p47"/>
            <p:cNvSpPr/>
            <p:nvPr/>
          </p:nvSpPr>
          <p:spPr>
            <a:xfrm>
              <a:off x="-1556275" y="1047750"/>
              <a:ext cx="7075" cy="9525"/>
            </a:xfrm>
            <a:custGeom>
              <a:avLst/>
              <a:gdLst/>
              <a:ahLst/>
              <a:cxnLst/>
              <a:rect l="l" t="t" r="r" b="b"/>
              <a:pathLst>
                <a:path w="283" h="381" extrusionOk="0">
                  <a:moveTo>
                    <a:pt x="125" y="0"/>
                  </a:moveTo>
                  <a:cubicBezTo>
                    <a:pt x="122" y="0"/>
                    <a:pt x="118" y="0"/>
                    <a:pt x="114" y="1"/>
                  </a:cubicBezTo>
                  <a:cubicBezTo>
                    <a:pt x="46" y="11"/>
                    <a:pt x="0" y="106"/>
                    <a:pt x="19" y="211"/>
                  </a:cubicBezTo>
                  <a:cubicBezTo>
                    <a:pt x="31" y="307"/>
                    <a:pt x="90" y="381"/>
                    <a:pt x="156" y="381"/>
                  </a:cubicBezTo>
                  <a:cubicBezTo>
                    <a:pt x="162" y="381"/>
                    <a:pt x="167" y="380"/>
                    <a:pt x="173" y="379"/>
                  </a:cubicBezTo>
                  <a:cubicBezTo>
                    <a:pt x="242" y="370"/>
                    <a:pt x="282" y="274"/>
                    <a:pt x="269" y="169"/>
                  </a:cubicBezTo>
                  <a:cubicBezTo>
                    <a:pt x="252" y="71"/>
                    <a:pt x="190" y="0"/>
                    <a:pt x="125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673;p47"/>
            <p:cNvSpPr/>
            <p:nvPr/>
          </p:nvSpPr>
          <p:spPr>
            <a:xfrm>
              <a:off x="-1569275" y="1055525"/>
              <a:ext cx="13600" cy="24550"/>
            </a:xfrm>
            <a:custGeom>
              <a:avLst/>
              <a:gdLst/>
              <a:ahLst/>
              <a:cxnLst/>
              <a:rect l="l" t="t" r="r" b="b"/>
              <a:pathLst>
                <a:path w="544" h="982" extrusionOk="0">
                  <a:moveTo>
                    <a:pt x="55" y="0"/>
                  </a:moveTo>
                  <a:cubicBezTo>
                    <a:pt x="55" y="0"/>
                    <a:pt x="1" y="538"/>
                    <a:pt x="114" y="588"/>
                  </a:cubicBezTo>
                  <a:cubicBezTo>
                    <a:pt x="191" y="620"/>
                    <a:pt x="315" y="626"/>
                    <a:pt x="394" y="626"/>
                  </a:cubicBezTo>
                  <a:cubicBezTo>
                    <a:pt x="439" y="626"/>
                    <a:pt x="470" y="624"/>
                    <a:pt x="470" y="624"/>
                  </a:cubicBezTo>
                  <a:lnTo>
                    <a:pt x="470" y="624"/>
                  </a:lnTo>
                  <a:lnTo>
                    <a:pt x="114" y="952"/>
                  </a:lnTo>
                  <a:cubicBezTo>
                    <a:pt x="114" y="952"/>
                    <a:pt x="111" y="981"/>
                    <a:pt x="139" y="981"/>
                  </a:cubicBezTo>
                  <a:cubicBezTo>
                    <a:pt x="143" y="981"/>
                    <a:pt x="147" y="981"/>
                    <a:pt x="152" y="979"/>
                  </a:cubicBezTo>
                  <a:cubicBezTo>
                    <a:pt x="192" y="966"/>
                    <a:pt x="543" y="620"/>
                    <a:pt x="539" y="611"/>
                  </a:cubicBezTo>
                  <a:cubicBezTo>
                    <a:pt x="539" y="597"/>
                    <a:pt x="165" y="588"/>
                    <a:pt x="133" y="524"/>
                  </a:cubicBezTo>
                  <a:cubicBezTo>
                    <a:pt x="97" y="465"/>
                    <a:pt x="83" y="14"/>
                    <a:pt x="55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674;p47"/>
            <p:cNvSpPr/>
            <p:nvPr/>
          </p:nvSpPr>
          <p:spPr>
            <a:xfrm>
              <a:off x="-1575900" y="1086575"/>
              <a:ext cx="21700" cy="6175"/>
            </a:xfrm>
            <a:custGeom>
              <a:avLst/>
              <a:gdLst/>
              <a:ahLst/>
              <a:cxnLst/>
              <a:rect l="l" t="t" r="r" b="b"/>
              <a:pathLst>
                <a:path w="868" h="247" extrusionOk="0">
                  <a:moveTo>
                    <a:pt x="508" y="0"/>
                  </a:moveTo>
                  <a:cubicBezTo>
                    <a:pt x="166" y="0"/>
                    <a:pt x="1" y="103"/>
                    <a:pt x="1" y="103"/>
                  </a:cubicBezTo>
                  <a:cubicBezTo>
                    <a:pt x="1" y="103"/>
                    <a:pt x="51" y="212"/>
                    <a:pt x="398" y="244"/>
                  </a:cubicBezTo>
                  <a:cubicBezTo>
                    <a:pt x="417" y="245"/>
                    <a:pt x="435" y="246"/>
                    <a:pt x="453" y="246"/>
                  </a:cubicBezTo>
                  <a:cubicBezTo>
                    <a:pt x="758" y="246"/>
                    <a:pt x="867" y="34"/>
                    <a:pt x="867" y="34"/>
                  </a:cubicBezTo>
                  <a:cubicBezTo>
                    <a:pt x="731" y="9"/>
                    <a:pt x="611" y="0"/>
                    <a:pt x="50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675;p47"/>
            <p:cNvSpPr/>
            <p:nvPr/>
          </p:nvSpPr>
          <p:spPr>
            <a:xfrm>
              <a:off x="-1576000" y="1089575"/>
              <a:ext cx="19975" cy="6850"/>
            </a:xfrm>
            <a:custGeom>
              <a:avLst/>
              <a:gdLst/>
              <a:ahLst/>
              <a:cxnLst/>
              <a:rect l="l" t="t" r="r" b="b"/>
              <a:pathLst>
                <a:path w="799" h="274" extrusionOk="0">
                  <a:moveTo>
                    <a:pt x="798" y="0"/>
                  </a:moveTo>
                  <a:cubicBezTo>
                    <a:pt x="798" y="0"/>
                    <a:pt x="612" y="147"/>
                    <a:pt x="393" y="151"/>
                  </a:cubicBezTo>
                  <a:cubicBezTo>
                    <a:pt x="390" y="151"/>
                    <a:pt x="386" y="151"/>
                    <a:pt x="383" y="151"/>
                  </a:cubicBezTo>
                  <a:cubicBezTo>
                    <a:pt x="173" y="151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04" y="274"/>
                    <a:pt x="391" y="274"/>
                  </a:cubicBezTo>
                  <a:cubicBezTo>
                    <a:pt x="412" y="274"/>
                    <a:pt x="434" y="272"/>
                    <a:pt x="457" y="269"/>
                  </a:cubicBezTo>
                  <a:cubicBezTo>
                    <a:pt x="794" y="233"/>
                    <a:pt x="798" y="0"/>
                    <a:pt x="79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676;p47"/>
            <p:cNvSpPr/>
            <p:nvPr/>
          </p:nvSpPr>
          <p:spPr>
            <a:xfrm>
              <a:off x="-1581800" y="1083100"/>
              <a:ext cx="31600" cy="10275"/>
            </a:xfrm>
            <a:custGeom>
              <a:avLst/>
              <a:gdLst/>
              <a:ahLst/>
              <a:cxnLst/>
              <a:rect l="l" t="t" r="r" b="b"/>
              <a:pathLst>
                <a:path w="1264" h="411" extrusionOk="0">
                  <a:moveTo>
                    <a:pt x="1263" y="0"/>
                  </a:moveTo>
                  <a:cubicBezTo>
                    <a:pt x="1263" y="0"/>
                    <a:pt x="1012" y="360"/>
                    <a:pt x="634" y="364"/>
                  </a:cubicBezTo>
                  <a:cubicBezTo>
                    <a:pt x="632" y="364"/>
                    <a:pt x="629" y="364"/>
                    <a:pt x="627" y="364"/>
                  </a:cubicBezTo>
                  <a:cubicBezTo>
                    <a:pt x="252" y="364"/>
                    <a:pt x="1" y="32"/>
                    <a:pt x="1" y="32"/>
                  </a:cubicBezTo>
                  <a:lnTo>
                    <a:pt x="1" y="32"/>
                  </a:lnTo>
                  <a:cubicBezTo>
                    <a:pt x="9" y="82"/>
                    <a:pt x="205" y="396"/>
                    <a:pt x="625" y="410"/>
                  </a:cubicBezTo>
                  <a:cubicBezTo>
                    <a:pt x="632" y="410"/>
                    <a:pt x="638" y="411"/>
                    <a:pt x="645" y="411"/>
                  </a:cubicBezTo>
                  <a:cubicBezTo>
                    <a:pt x="1055" y="411"/>
                    <a:pt x="1263" y="0"/>
                    <a:pt x="1263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677;p47"/>
            <p:cNvSpPr/>
            <p:nvPr/>
          </p:nvSpPr>
          <p:spPr>
            <a:xfrm>
              <a:off x="-1683325" y="1006400"/>
              <a:ext cx="142825" cy="78400"/>
            </a:xfrm>
            <a:custGeom>
              <a:avLst/>
              <a:gdLst/>
              <a:ahLst/>
              <a:cxnLst/>
              <a:rect l="l" t="t" r="r" b="b"/>
              <a:pathLst>
                <a:path w="5713" h="3136" extrusionOk="0">
                  <a:moveTo>
                    <a:pt x="3802" y="0"/>
                  </a:moveTo>
                  <a:cubicBezTo>
                    <a:pt x="3717" y="0"/>
                    <a:pt x="3629" y="2"/>
                    <a:pt x="3538" y="5"/>
                  </a:cubicBezTo>
                  <a:cubicBezTo>
                    <a:pt x="1832" y="73"/>
                    <a:pt x="1085" y="739"/>
                    <a:pt x="1085" y="739"/>
                  </a:cubicBezTo>
                  <a:cubicBezTo>
                    <a:pt x="0" y="1450"/>
                    <a:pt x="1864" y="3136"/>
                    <a:pt x="1864" y="3136"/>
                  </a:cubicBezTo>
                  <a:cubicBezTo>
                    <a:pt x="1782" y="2900"/>
                    <a:pt x="1874" y="2430"/>
                    <a:pt x="2102" y="2343"/>
                  </a:cubicBezTo>
                  <a:cubicBezTo>
                    <a:pt x="2134" y="2330"/>
                    <a:pt x="2165" y="2325"/>
                    <a:pt x="2193" y="2325"/>
                  </a:cubicBezTo>
                  <a:cubicBezTo>
                    <a:pt x="2367" y="2325"/>
                    <a:pt x="2471" y="2517"/>
                    <a:pt x="2471" y="2517"/>
                  </a:cubicBezTo>
                  <a:cubicBezTo>
                    <a:pt x="2471" y="2517"/>
                    <a:pt x="2516" y="2535"/>
                    <a:pt x="2595" y="2535"/>
                  </a:cubicBezTo>
                  <a:cubicBezTo>
                    <a:pt x="2693" y="2535"/>
                    <a:pt x="2842" y="2507"/>
                    <a:pt x="3023" y="2384"/>
                  </a:cubicBezTo>
                  <a:cubicBezTo>
                    <a:pt x="3351" y="2161"/>
                    <a:pt x="2722" y="1705"/>
                    <a:pt x="2722" y="1705"/>
                  </a:cubicBezTo>
                  <a:cubicBezTo>
                    <a:pt x="2722" y="1705"/>
                    <a:pt x="4905" y="1190"/>
                    <a:pt x="5320" y="839"/>
                  </a:cubicBezTo>
                  <a:cubicBezTo>
                    <a:pt x="5712" y="512"/>
                    <a:pt x="5296" y="0"/>
                    <a:pt x="3802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678;p47"/>
            <p:cNvSpPr/>
            <p:nvPr/>
          </p:nvSpPr>
          <p:spPr>
            <a:xfrm>
              <a:off x="-1598550" y="1066325"/>
              <a:ext cx="10850" cy="10650"/>
            </a:xfrm>
            <a:custGeom>
              <a:avLst/>
              <a:gdLst/>
              <a:ahLst/>
              <a:cxnLst/>
              <a:rect l="l" t="t" r="r" b="b"/>
              <a:pathLst>
                <a:path w="434" h="426" extrusionOk="0">
                  <a:moveTo>
                    <a:pt x="220" y="0"/>
                  </a:moveTo>
                  <a:cubicBezTo>
                    <a:pt x="105" y="0"/>
                    <a:pt x="10" y="85"/>
                    <a:pt x="5" y="202"/>
                  </a:cubicBezTo>
                  <a:cubicBezTo>
                    <a:pt x="0" y="320"/>
                    <a:pt x="92" y="416"/>
                    <a:pt x="210" y="425"/>
                  </a:cubicBezTo>
                  <a:cubicBezTo>
                    <a:pt x="213" y="425"/>
                    <a:pt x="215" y="425"/>
                    <a:pt x="218" y="425"/>
                  </a:cubicBezTo>
                  <a:cubicBezTo>
                    <a:pt x="329" y="425"/>
                    <a:pt x="425" y="336"/>
                    <a:pt x="429" y="219"/>
                  </a:cubicBezTo>
                  <a:cubicBezTo>
                    <a:pt x="433" y="101"/>
                    <a:pt x="343" y="6"/>
                    <a:pt x="229" y="0"/>
                  </a:cubicBezTo>
                  <a:cubicBezTo>
                    <a:pt x="226" y="0"/>
                    <a:pt x="223" y="0"/>
                    <a:pt x="22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679;p47"/>
            <p:cNvSpPr/>
            <p:nvPr/>
          </p:nvSpPr>
          <p:spPr>
            <a:xfrm>
              <a:off x="-1553550" y="1062575"/>
              <a:ext cx="10850" cy="10625"/>
            </a:xfrm>
            <a:custGeom>
              <a:avLst/>
              <a:gdLst/>
              <a:ahLst/>
              <a:cxnLst/>
              <a:rect l="l" t="t" r="r" b="b"/>
              <a:pathLst>
                <a:path w="434" h="425" extrusionOk="0">
                  <a:moveTo>
                    <a:pt x="220" y="0"/>
                  </a:moveTo>
                  <a:cubicBezTo>
                    <a:pt x="106" y="0"/>
                    <a:pt x="15" y="90"/>
                    <a:pt x="5" y="201"/>
                  </a:cubicBezTo>
                  <a:cubicBezTo>
                    <a:pt x="1" y="320"/>
                    <a:pt x="91" y="420"/>
                    <a:pt x="211" y="424"/>
                  </a:cubicBezTo>
                  <a:cubicBezTo>
                    <a:pt x="214" y="424"/>
                    <a:pt x="217" y="424"/>
                    <a:pt x="221" y="424"/>
                  </a:cubicBezTo>
                  <a:cubicBezTo>
                    <a:pt x="334" y="424"/>
                    <a:pt x="425" y="334"/>
                    <a:pt x="429" y="219"/>
                  </a:cubicBezTo>
                  <a:cubicBezTo>
                    <a:pt x="434" y="106"/>
                    <a:pt x="347" y="5"/>
                    <a:pt x="228" y="1"/>
                  </a:cubicBezTo>
                  <a:cubicBezTo>
                    <a:pt x="225" y="1"/>
                    <a:pt x="223" y="0"/>
                    <a:pt x="22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680;p47"/>
            <p:cNvSpPr/>
            <p:nvPr/>
          </p:nvSpPr>
          <p:spPr>
            <a:xfrm>
              <a:off x="-1632175" y="1071950"/>
              <a:ext cx="10075" cy="19475"/>
            </a:xfrm>
            <a:custGeom>
              <a:avLst/>
              <a:gdLst/>
              <a:ahLst/>
              <a:cxnLst/>
              <a:rect l="l" t="t" r="r" b="b"/>
              <a:pathLst>
                <a:path w="403" h="779" extrusionOk="0">
                  <a:moveTo>
                    <a:pt x="177" y="0"/>
                  </a:moveTo>
                  <a:cubicBezTo>
                    <a:pt x="88" y="0"/>
                    <a:pt x="9" y="101"/>
                    <a:pt x="1" y="113"/>
                  </a:cubicBezTo>
                  <a:lnTo>
                    <a:pt x="51" y="150"/>
                  </a:lnTo>
                  <a:cubicBezTo>
                    <a:pt x="68" y="129"/>
                    <a:pt x="130" y="66"/>
                    <a:pt x="176" y="66"/>
                  </a:cubicBezTo>
                  <a:cubicBezTo>
                    <a:pt x="180" y="66"/>
                    <a:pt x="184" y="66"/>
                    <a:pt x="188" y="68"/>
                  </a:cubicBezTo>
                  <a:cubicBezTo>
                    <a:pt x="215" y="72"/>
                    <a:pt x="256" y="109"/>
                    <a:pt x="279" y="268"/>
                  </a:cubicBezTo>
                  <a:cubicBezTo>
                    <a:pt x="329" y="651"/>
                    <a:pt x="184" y="719"/>
                    <a:pt x="184" y="719"/>
                  </a:cubicBezTo>
                  <a:lnTo>
                    <a:pt x="207" y="779"/>
                  </a:lnTo>
                  <a:cubicBezTo>
                    <a:pt x="215" y="779"/>
                    <a:pt x="402" y="701"/>
                    <a:pt x="343" y="259"/>
                  </a:cubicBezTo>
                  <a:cubicBezTo>
                    <a:pt x="320" y="109"/>
                    <a:pt x="279" y="22"/>
                    <a:pt x="207" y="4"/>
                  </a:cubicBezTo>
                  <a:cubicBezTo>
                    <a:pt x="196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681;p47"/>
            <p:cNvSpPr/>
            <p:nvPr/>
          </p:nvSpPr>
          <p:spPr>
            <a:xfrm>
              <a:off x="-1561525" y="1036700"/>
              <a:ext cx="17250" cy="10300"/>
            </a:xfrm>
            <a:custGeom>
              <a:avLst/>
              <a:gdLst/>
              <a:ahLst/>
              <a:cxnLst/>
              <a:rect l="l" t="t" r="r" b="b"/>
              <a:pathLst>
                <a:path w="690" h="412" extrusionOk="0">
                  <a:moveTo>
                    <a:pt x="423" y="0"/>
                  </a:moveTo>
                  <a:cubicBezTo>
                    <a:pt x="383" y="0"/>
                    <a:pt x="338" y="8"/>
                    <a:pt x="288" y="28"/>
                  </a:cubicBezTo>
                  <a:cubicBezTo>
                    <a:pt x="0" y="138"/>
                    <a:pt x="14" y="411"/>
                    <a:pt x="14" y="411"/>
                  </a:cubicBezTo>
                  <a:cubicBezTo>
                    <a:pt x="14" y="411"/>
                    <a:pt x="166" y="67"/>
                    <a:pt x="424" y="67"/>
                  </a:cubicBezTo>
                  <a:cubicBezTo>
                    <a:pt x="503" y="67"/>
                    <a:pt x="592" y="99"/>
                    <a:pt x="689" y="184"/>
                  </a:cubicBezTo>
                  <a:cubicBezTo>
                    <a:pt x="689" y="184"/>
                    <a:pt x="611" y="0"/>
                    <a:pt x="423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682;p47"/>
            <p:cNvSpPr/>
            <p:nvPr/>
          </p:nvSpPr>
          <p:spPr>
            <a:xfrm>
              <a:off x="-1605400" y="1042300"/>
              <a:ext cx="26575" cy="7100"/>
            </a:xfrm>
            <a:custGeom>
              <a:avLst/>
              <a:gdLst/>
              <a:ahLst/>
              <a:cxnLst/>
              <a:rect l="l" t="t" r="r" b="b"/>
              <a:pathLst>
                <a:path w="1063" h="284" extrusionOk="0">
                  <a:moveTo>
                    <a:pt x="560" y="1"/>
                  </a:moveTo>
                  <a:cubicBezTo>
                    <a:pt x="519" y="1"/>
                    <a:pt x="475" y="5"/>
                    <a:pt x="430" y="14"/>
                  </a:cubicBezTo>
                  <a:cubicBezTo>
                    <a:pt x="28" y="96"/>
                    <a:pt x="1" y="283"/>
                    <a:pt x="1" y="283"/>
                  </a:cubicBezTo>
                  <a:cubicBezTo>
                    <a:pt x="1" y="283"/>
                    <a:pt x="201" y="91"/>
                    <a:pt x="534" y="91"/>
                  </a:cubicBezTo>
                  <a:cubicBezTo>
                    <a:pt x="685" y="91"/>
                    <a:pt x="864" y="131"/>
                    <a:pt x="1063" y="246"/>
                  </a:cubicBezTo>
                  <a:cubicBezTo>
                    <a:pt x="1063" y="246"/>
                    <a:pt x="877" y="1"/>
                    <a:pt x="56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683;p47"/>
            <p:cNvSpPr/>
            <p:nvPr/>
          </p:nvSpPr>
          <p:spPr>
            <a:xfrm>
              <a:off x="-1656325" y="1007675"/>
              <a:ext cx="88125" cy="18350"/>
            </a:xfrm>
            <a:custGeom>
              <a:avLst/>
              <a:gdLst/>
              <a:ahLst/>
              <a:cxnLst/>
              <a:rect l="l" t="t" r="r" b="b"/>
              <a:pathLst>
                <a:path w="3525" h="734" extrusionOk="0">
                  <a:moveTo>
                    <a:pt x="3501" y="0"/>
                  </a:moveTo>
                  <a:cubicBezTo>
                    <a:pt x="2941" y="599"/>
                    <a:pt x="1582" y="699"/>
                    <a:pt x="733" y="699"/>
                  </a:cubicBezTo>
                  <a:cubicBezTo>
                    <a:pt x="311" y="699"/>
                    <a:pt x="14" y="674"/>
                    <a:pt x="5" y="674"/>
                  </a:cubicBezTo>
                  <a:lnTo>
                    <a:pt x="1" y="706"/>
                  </a:lnTo>
                  <a:cubicBezTo>
                    <a:pt x="10" y="706"/>
                    <a:pt x="306" y="733"/>
                    <a:pt x="729" y="733"/>
                  </a:cubicBezTo>
                  <a:cubicBezTo>
                    <a:pt x="1587" y="733"/>
                    <a:pt x="2959" y="629"/>
                    <a:pt x="3524" y="18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684;p47"/>
            <p:cNvSpPr/>
            <p:nvPr/>
          </p:nvSpPr>
          <p:spPr>
            <a:xfrm>
              <a:off x="-1664625" y="1013925"/>
              <a:ext cx="113625" cy="27275"/>
            </a:xfrm>
            <a:custGeom>
              <a:avLst/>
              <a:gdLst/>
              <a:ahLst/>
              <a:cxnLst/>
              <a:rect l="l" t="t" r="r" b="b"/>
              <a:pathLst>
                <a:path w="4545" h="1091" extrusionOk="0">
                  <a:moveTo>
                    <a:pt x="4513" y="1"/>
                  </a:moveTo>
                  <a:cubicBezTo>
                    <a:pt x="4475" y="196"/>
                    <a:pt x="3933" y="693"/>
                    <a:pt x="2502" y="953"/>
                  </a:cubicBezTo>
                  <a:cubicBezTo>
                    <a:pt x="2076" y="1029"/>
                    <a:pt x="1680" y="1056"/>
                    <a:pt x="1335" y="1056"/>
                  </a:cubicBezTo>
                  <a:cubicBezTo>
                    <a:pt x="541" y="1056"/>
                    <a:pt x="15" y="915"/>
                    <a:pt x="9" y="912"/>
                  </a:cubicBezTo>
                  <a:lnTo>
                    <a:pt x="0" y="944"/>
                  </a:lnTo>
                  <a:cubicBezTo>
                    <a:pt x="9" y="948"/>
                    <a:pt x="533" y="1090"/>
                    <a:pt x="1331" y="1090"/>
                  </a:cubicBezTo>
                  <a:cubicBezTo>
                    <a:pt x="1677" y="1090"/>
                    <a:pt x="2079" y="1063"/>
                    <a:pt x="2506" y="985"/>
                  </a:cubicBezTo>
                  <a:cubicBezTo>
                    <a:pt x="3905" y="735"/>
                    <a:pt x="4498" y="251"/>
                    <a:pt x="4544" y="5"/>
                  </a:cubicBezTo>
                  <a:lnTo>
                    <a:pt x="4513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685;p47"/>
            <p:cNvSpPr/>
            <p:nvPr/>
          </p:nvSpPr>
          <p:spPr>
            <a:xfrm>
              <a:off x="-1661675" y="1010625"/>
              <a:ext cx="104150" cy="22800"/>
            </a:xfrm>
            <a:custGeom>
              <a:avLst/>
              <a:gdLst/>
              <a:ahLst/>
              <a:cxnLst/>
              <a:rect l="l" t="t" r="r" b="b"/>
              <a:pathLst>
                <a:path w="4166" h="912" extrusionOk="0">
                  <a:moveTo>
                    <a:pt x="4134" y="0"/>
                  </a:moveTo>
                  <a:cubicBezTo>
                    <a:pt x="4134" y="5"/>
                    <a:pt x="4071" y="474"/>
                    <a:pt x="2621" y="752"/>
                  </a:cubicBezTo>
                  <a:cubicBezTo>
                    <a:pt x="2130" y="847"/>
                    <a:pt x="1675" y="879"/>
                    <a:pt x="1287" y="879"/>
                  </a:cubicBezTo>
                  <a:cubicBezTo>
                    <a:pt x="521" y="879"/>
                    <a:pt x="16" y="755"/>
                    <a:pt x="9" y="752"/>
                  </a:cubicBezTo>
                  <a:lnTo>
                    <a:pt x="1" y="785"/>
                  </a:lnTo>
                  <a:cubicBezTo>
                    <a:pt x="9" y="785"/>
                    <a:pt x="520" y="912"/>
                    <a:pt x="1290" y="912"/>
                  </a:cubicBezTo>
                  <a:cubicBezTo>
                    <a:pt x="1682" y="912"/>
                    <a:pt x="2138" y="880"/>
                    <a:pt x="2630" y="785"/>
                  </a:cubicBezTo>
                  <a:cubicBezTo>
                    <a:pt x="4107" y="497"/>
                    <a:pt x="4166" y="23"/>
                    <a:pt x="416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686;p47"/>
            <p:cNvSpPr/>
            <p:nvPr/>
          </p:nvSpPr>
          <p:spPr>
            <a:xfrm>
              <a:off x="-1608925" y="1034075"/>
              <a:ext cx="38425" cy="38425"/>
            </a:xfrm>
            <a:custGeom>
              <a:avLst/>
              <a:gdLst/>
              <a:ahLst/>
              <a:cxnLst/>
              <a:rect l="l" t="t" r="r" b="b"/>
              <a:pathLst>
                <a:path w="1537" h="1537" extrusionOk="0">
                  <a:moveTo>
                    <a:pt x="771" y="33"/>
                  </a:moveTo>
                  <a:cubicBezTo>
                    <a:pt x="1177" y="33"/>
                    <a:pt x="1505" y="361"/>
                    <a:pt x="1505" y="767"/>
                  </a:cubicBezTo>
                  <a:cubicBezTo>
                    <a:pt x="1505" y="1172"/>
                    <a:pt x="1177" y="1501"/>
                    <a:pt x="771" y="1501"/>
                  </a:cubicBezTo>
                  <a:cubicBezTo>
                    <a:pt x="365" y="1501"/>
                    <a:pt x="37" y="1172"/>
                    <a:pt x="37" y="767"/>
                  </a:cubicBezTo>
                  <a:cubicBezTo>
                    <a:pt x="37" y="361"/>
                    <a:pt x="365" y="33"/>
                    <a:pt x="771" y="33"/>
                  </a:cubicBezTo>
                  <a:close/>
                  <a:moveTo>
                    <a:pt x="771" y="1"/>
                  </a:moveTo>
                  <a:cubicBezTo>
                    <a:pt x="347" y="1"/>
                    <a:pt x="1" y="343"/>
                    <a:pt x="1" y="767"/>
                  </a:cubicBezTo>
                  <a:cubicBezTo>
                    <a:pt x="1" y="1191"/>
                    <a:pt x="347" y="1537"/>
                    <a:pt x="771" y="1537"/>
                  </a:cubicBezTo>
                  <a:cubicBezTo>
                    <a:pt x="1195" y="1537"/>
                    <a:pt x="1536" y="1191"/>
                    <a:pt x="1536" y="767"/>
                  </a:cubicBezTo>
                  <a:cubicBezTo>
                    <a:pt x="1536" y="343"/>
                    <a:pt x="1195" y="1"/>
                    <a:pt x="771" y="1"/>
                  </a:cubicBezTo>
                  <a:close/>
                </a:path>
              </a:pathLst>
            </a:custGeom>
            <a:solidFill>
              <a:srgbClr val="4A7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687;p47"/>
            <p:cNvSpPr/>
            <p:nvPr/>
          </p:nvSpPr>
          <p:spPr>
            <a:xfrm>
              <a:off x="-1563450" y="1034075"/>
              <a:ext cx="38425" cy="38425"/>
            </a:xfrm>
            <a:custGeom>
              <a:avLst/>
              <a:gdLst/>
              <a:ahLst/>
              <a:cxnLst/>
              <a:rect l="l" t="t" r="r" b="b"/>
              <a:pathLst>
                <a:path w="1537" h="1537" extrusionOk="0">
                  <a:moveTo>
                    <a:pt x="766" y="33"/>
                  </a:moveTo>
                  <a:cubicBezTo>
                    <a:pt x="1171" y="33"/>
                    <a:pt x="1499" y="361"/>
                    <a:pt x="1499" y="767"/>
                  </a:cubicBezTo>
                  <a:cubicBezTo>
                    <a:pt x="1499" y="1172"/>
                    <a:pt x="1171" y="1501"/>
                    <a:pt x="766" y="1501"/>
                  </a:cubicBezTo>
                  <a:cubicBezTo>
                    <a:pt x="361" y="1501"/>
                    <a:pt x="32" y="1172"/>
                    <a:pt x="32" y="767"/>
                  </a:cubicBezTo>
                  <a:cubicBezTo>
                    <a:pt x="32" y="361"/>
                    <a:pt x="361" y="33"/>
                    <a:pt x="766" y="33"/>
                  </a:cubicBezTo>
                  <a:close/>
                  <a:moveTo>
                    <a:pt x="766" y="1"/>
                  </a:moveTo>
                  <a:cubicBezTo>
                    <a:pt x="342" y="1"/>
                    <a:pt x="1" y="343"/>
                    <a:pt x="1" y="767"/>
                  </a:cubicBezTo>
                  <a:cubicBezTo>
                    <a:pt x="1" y="1191"/>
                    <a:pt x="342" y="1537"/>
                    <a:pt x="766" y="1537"/>
                  </a:cubicBezTo>
                  <a:cubicBezTo>
                    <a:pt x="1190" y="1537"/>
                    <a:pt x="1536" y="1191"/>
                    <a:pt x="1536" y="767"/>
                  </a:cubicBezTo>
                  <a:cubicBezTo>
                    <a:pt x="1536" y="343"/>
                    <a:pt x="1190" y="1"/>
                    <a:pt x="766" y="1"/>
                  </a:cubicBezTo>
                  <a:close/>
                </a:path>
              </a:pathLst>
            </a:custGeom>
            <a:solidFill>
              <a:srgbClr val="4A7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688;p47"/>
            <p:cNvSpPr/>
            <p:nvPr/>
          </p:nvSpPr>
          <p:spPr>
            <a:xfrm>
              <a:off x="-1570975" y="1054150"/>
              <a:ext cx="7875" cy="825"/>
            </a:xfrm>
            <a:custGeom>
              <a:avLst/>
              <a:gdLst/>
              <a:ahLst/>
              <a:cxnLst/>
              <a:rect l="l" t="t" r="r" b="b"/>
              <a:pathLst>
                <a:path w="315" h="33" extrusionOk="0">
                  <a:moveTo>
                    <a:pt x="1" y="1"/>
                  </a:moveTo>
                  <a:lnTo>
                    <a:pt x="1" y="32"/>
                  </a:lnTo>
                  <a:lnTo>
                    <a:pt x="315" y="32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4A7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689;p47"/>
            <p:cNvSpPr/>
            <p:nvPr/>
          </p:nvSpPr>
          <p:spPr>
            <a:xfrm>
              <a:off x="-1727100" y="1462150"/>
              <a:ext cx="250150" cy="224875"/>
            </a:xfrm>
            <a:custGeom>
              <a:avLst/>
              <a:gdLst/>
              <a:ahLst/>
              <a:cxnLst/>
              <a:rect l="l" t="t" r="r" b="b"/>
              <a:pathLst>
                <a:path w="10006" h="8995" extrusionOk="0">
                  <a:moveTo>
                    <a:pt x="2918" y="1"/>
                  </a:moveTo>
                  <a:cubicBezTo>
                    <a:pt x="2918" y="1"/>
                    <a:pt x="739" y="3228"/>
                    <a:pt x="302" y="5895"/>
                  </a:cubicBezTo>
                  <a:cubicBezTo>
                    <a:pt x="1" y="7729"/>
                    <a:pt x="2473" y="8994"/>
                    <a:pt x="4761" y="8994"/>
                  </a:cubicBezTo>
                  <a:cubicBezTo>
                    <a:pt x="5797" y="8994"/>
                    <a:pt x="6796" y="8734"/>
                    <a:pt x="7481" y="8150"/>
                  </a:cubicBezTo>
                  <a:cubicBezTo>
                    <a:pt x="10005" y="6000"/>
                    <a:pt x="9094" y="4354"/>
                    <a:pt x="8638" y="2550"/>
                  </a:cubicBezTo>
                  <a:cubicBezTo>
                    <a:pt x="8219" y="899"/>
                    <a:pt x="7453" y="1"/>
                    <a:pt x="745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690;p47"/>
            <p:cNvSpPr/>
            <p:nvPr/>
          </p:nvSpPr>
          <p:spPr>
            <a:xfrm>
              <a:off x="-1680600" y="1475500"/>
              <a:ext cx="58375" cy="33850"/>
            </a:xfrm>
            <a:custGeom>
              <a:avLst/>
              <a:gdLst/>
              <a:ahLst/>
              <a:cxnLst/>
              <a:rect l="l" t="t" r="r" b="b"/>
              <a:pathLst>
                <a:path w="2335" h="1354" extrusionOk="0">
                  <a:moveTo>
                    <a:pt x="2270" y="1"/>
                  </a:moveTo>
                  <a:cubicBezTo>
                    <a:pt x="2270" y="5"/>
                    <a:pt x="2234" y="420"/>
                    <a:pt x="1528" y="967"/>
                  </a:cubicBezTo>
                  <a:cubicBezTo>
                    <a:pt x="1203" y="1220"/>
                    <a:pt x="863" y="1288"/>
                    <a:pt x="589" y="1288"/>
                  </a:cubicBezTo>
                  <a:cubicBezTo>
                    <a:pt x="265" y="1288"/>
                    <a:pt x="33" y="1193"/>
                    <a:pt x="28" y="1190"/>
                  </a:cubicBezTo>
                  <a:lnTo>
                    <a:pt x="1" y="1250"/>
                  </a:lnTo>
                  <a:cubicBezTo>
                    <a:pt x="5" y="1254"/>
                    <a:pt x="251" y="1354"/>
                    <a:pt x="589" y="1354"/>
                  </a:cubicBezTo>
                  <a:cubicBezTo>
                    <a:pt x="876" y="1354"/>
                    <a:pt x="1231" y="1282"/>
                    <a:pt x="1569" y="1021"/>
                  </a:cubicBezTo>
                  <a:cubicBezTo>
                    <a:pt x="2302" y="451"/>
                    <a:pt x="2335" y="24"/>
                    <a:pt x="2335" y="5"/>
                  </a:cubicBezTo>
                  <a:lnTo>
                    <a:pt x="2270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691;p47"/>
            <p:cNvSpPr/>
            <p:nvPr/>
          </p:nvSpPr>
          <p:spPr>
            <a:xfrm>
              <a:off x="-1662700" y="1474700"/>
              <a:ext cx="133575" cy="1625"/>
            </a:xfrm>
            <a:custGeom>
              <a:avLst/>
              <a:gdLst/>
              <a:ahLst/>
              <a:cxnLst/>
              <a:rect l="l" t="t" r="r" b="b"/>
              <a:pathLst>
                <a:path w="5343" h="65" extrusionOk="0">
                  <a:moveTo>
                    <a:pt x="0" y="1"/>
                  </a:moveTo>
                  <a:lnTo>
                    <a:pt x="0" y="64"/>
                  </a:lnTo>
                  <a:lnTo>
                    <a:pt x="5342" y="64"/>
                  </a:lnTo>
                  <a:lnTo>
                    <a:pt x="5342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692;p47"/>
            <p:cNvSpPr/>
            <p:nvPr/>
          </p:nvSpPr>
          <p:spPr>
            <a:xfrm>
              <a:off x="-1721625" y="1571125"/>
              <a:ext cx="174900" cy="409625"/>
            </a:xfrm>
            <a:custGeom>
              <a:avLst/>
              <a:gdLst/>
              <a:ahLst/>
              <a:cxnLst/>
              <a:rect l="l" t="t" r="r" b="b"/>
              <a:pathLst>
                <a:path w="6996" h="16385" extrusionOk="0">
                  <a:moveTo>
                    <a:pt x="2527" y="1"/>
                  </a:moveTo>
                  <a:cubicBezTo>
                    <a:pt x="1747" y="1"/>
                    <a:pt x="888" y="409"/>
                    <a:pt x="156" y="1572"/>
                  </a:cubicBezTo>
                  <a:cubicBezTo>
                    <a:pt x="156" y="1572"/>
                    <a:pt x="1" y="4047"/>
                    <a:pt x="1801" y="8418"/>
                  </a:cubicBezTo>
                  <a:cubicBezTo>
                    <a:pt x="3597" y="12788"/>
                    <a:pt x="4039" y="16147"/>
                    <a:pt x="5365" y="16366"/>
                  </a:cubicBezTo>
                  <a:cubicBezTo>
                    <a:pt x="5440" y="16378"/>
                    <a:pt x="5511" y="16385"/>
                    <a:pt x="5579" y="16385"/>
                  </a:cubicBezTo>
                  <a:cubicBezTo>
                    <a:pt x="6725" y="16385"/>
                    <a:pt x="6995" y="14664"/>
                    <a:pt x="6888" y="12788"/>
                  </a:cubicBezTo>
                  <a:cubicBezTo>
                    <a:pt x="6778" y="10806"/>
                    <a:pt x="5266" y="1918"/>
                    <a:pt x="4481" y="947"/>
                  </a:cubicBezTo>
                  <a:cubicBezTo>
                    <a:pt x="4077" y="450"/>
                    <a:pt x="3346" y="1"/>
                    <a:pt x="2527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693;p47"/>
            <p:cNvSpPr/>
            <p:nvPr/>
          </p:nvSpPr>
          <p:spPr>
            <a:xfrm>
              <a:off x="-1738350" y="1560675"/>
              <a:ext cx="212400" cy="503700"/>
            </a:xfrm>
            <a:custGeom>
              <a:avLst/>
              <a:gdLst/>
              <a:ahLst/>
              <a:cxnLst/>
              <a:rect l="l" t="t" r="r" b="b"/>
              <a:pathLst>
                <a:path w="8496" h="20148" extrusionOk="0">
                  <a:moveTo>
                    <a:pt x="3405" y="0"/>
                  </a:moveTo>
                  <a:cubicBezTo>
                    <a:pt x="2451" y="0"/>
                    <a:pt x="1359" y="490"/>
                    <a:pt x="684" y="2164"/>
                  </a:cubicBezTo>
                  <a:cubicBezTo>
                    <a:pt x="684" y="2164"/>
                    <a:pt x="0" y="6156"/>
                    <a:pt x="1336" y="9920"/>
                  </a:cubicBezTo>
                  <a:cubicBezTo>
                    <a:pt x="2666" y="13681"/>
                    <a:pt x="3114" y="14482"/>
                    <a:pt x="2981" y="16083"/>
                  </a:cubicBezTo>
                  <a:cubicBezTo>
                    <a:pt x="2856" y="17552"/>
                    <a:pt x="3634" y="20148"/>
                    <a:pt x="5591" y="20148"/>
                  </a:cubicBezTo>
                  <a:cubicBezTo>
                    <a:pt x="5764" y="20148"/>
                    <a:pt x="5947" y="20127"/>
                    <a:pt x="6139" y="20084"/>
                  </a:cubicBezTo>
                  <a:cubicBezTo>
                    <a:pt x="8495" y="19550"/>
                    <a:pt x="8091" y="16794"/>
                    <a:pt x="8091" y="14436"/>
                  </a:cubicBezTo>
                  <a:cubicBezTo>
                    <a:pt x="8095" y="12080"/>
                    <a:pt x="5405" y="1356"/>
                    <a:pt x="5319" y="824"/>
                  </a:cubicBezTo>
                  <a:cubicBezTo>
                    <a:pt x="5272" y="549"/>
                    <a:pt x="4415" y="0"/>
                    <a:pt x="3405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694;p47"/>
            <p:cNvSpPr/>
            <p:nvPr/>
          </p:nvSpPr>
          <p:spPr>
            <a:xfrm>
              <a:off x="-1686975" y="1904775"/>
              <a:ext cx="145300" cy="590300"/>
            </a:xfrm>
            <a:custGeom>
              <a:avLst/>
              <a:gdLst/>
              <a:ahLst/>
              <a:cxnLst/>
              <a:rect l="l" t="t" r="r" b="b"/>
              <a:pathLst>
                <a:path w="5812" h="23612" extrusionOk="0">
                  <a:moveTo>
                    <a:pt x="4359" y="0"/>
                  </a:moveTo>
                  <a:cubicBezTo>
                    <a:pt x="3797" y="0"/>
                    <a:pt x="3207" y="353"/>
                    <a:pt x="2891" y="1257"/>
                  </a:cubicBezTo>
                  <a:cubicBezTo>
                    <a:pt x="2891" y="1257"/>
                    <a:pt x="1747" y="4187"/>
                    <a:pt x="876" y="7988"/>
                  </a:cubicBezTo>
                  <a:cubicBezTo>
                    <a:pt x="1" y="11789"/>
                    <a:pt x="183" y="21743"/>
                    <a:pt x="525" y="22915"/>
                  </a:cubicBezTo>
                  <a:cubicBezTo>
                    <a:pt x="619" y="23244"/>
                    <a:pt x="905" y="23612"/>
                    <a:pt x="1188" y="23612"/>
                  </a:cubicBezTo>
                  <a:cubicBezTo>
                    <a:pt x="1382" y="23612"/>
                    <a:pt x="1575" y="23438"/>
                    <a:pt x="1705" y="22960"/>
                  </a:cubicBezTo>
                  <a:cubicBezTo>
                    <a:pt x="2020" y="21784"/>
                    <a:pt x="5625" y="2801"/>
                    <a:pt x="5743" y="1421"/>
                  </a:cubicBezTo>
                  <a:cubicBezTo>
                    <a:pt x="5811" y="631"/>
                    <a:pt x="5110" y="0"/>
                    <a:pt x="435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695;p47"/>
            <p:cNvSpPr/>
            <p:nvPr/>
          </p:nvSpPr>
          <p:spPr>
            <a:xfrm>
              <a:off x="-1713975" y="1887725"/>
              <a:ext cx="183325" cy="493975"/>
            </a:xfrm>
            <a:custGeom>
              <a:avLst/>
              <a:gdLst/>
              <a:ahLst/>
              <a:cxnLst/>
              <a:rect l="l" t="t" r="r" b="b"/>
              <a:pathLst>
                <a:path w="7333" h="19759" extrusionOk="0">
                  <a:moveTo>
                    <a:pt x="4849" y="0"/>
                  </a:moveTo>
                  <a:cubicBezTo>
                    <a:pt x="4511" y="0"/>
                    <a:pt x="4152" y="65"/>
                    <a:pt x="3784" y="202"/>
                  </a:cubicBezTo>
                  <a:cubicBezTo>
                    <a:pt x="1869" y="913"/>
                    <a:pt x="2029" y="2467"/>
                    <a:pt x="2029" y="2467"/>
                  </a:cubicBezTo>
                  <a:cubicBezTo>
                    <a:pt x="2029" y="2467"/>
                    <a:pt x="1691" y="5890"/>
                    <a:pt x="1691" y="6556"/>
                  </a:cubicBezTo>
                  <a:cubicBezTo>
                    <a:pt x="1691" y="7225"/>
                    <a:pt x="0" y="19758"/>
                    <a:pt x="0" y="19758"/>
                  </a:cubicBezTo>
                  <a:lnTo>
                    <a:pt x="5520" y="19758"/>
                  </a:lnTo>
                  <a:cubicBezTo>
                    <a:pt x="5520" y="19758"/>
                    <a:pt x="6495" y="13802"/>
                    <a:pt x="6764" y="11314"/>
                  </a:cubicBezTo>
                  <a:cubicBezTo>
                    <a:pt x="7028" y="8825"/>
                    <a:pt x="7137" y="2868"/>
                    <a:pt x="7137" y="2868"/>
                  </a:cubicBezTo>
                  <a:cubicBezTo>
                    <a:pt x="7333" y="1142"/>
                    <a:pt x="6273" y="0"/>
                    <a:pt x="484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696;p47"/>
            <p:cNvSpPr/>
            <p:nvPr/>
          </p:nvSpPr>
          <p:spPr>
            <a:xfrm>
              <a:off x="-1706325" y="2324250"/>
              <a:ext cx="138675" cy="1750"/>
            </a:xfrm>
            <a:custGeom>
              <a:avLst/>
              <a:gdLst/>
              <a:ahLst/>
              <a:cxnLst/>
              <a:rect l="l" t="t" r="r" b="b"/>
              <a:pathLst>
                <a:path w="5547" h="70" extrusionOk="0">
                  <a:moveTo>
                    <a:pt x="0" y="0"/>
                  </a:moveTo>
                  <a:lnTo>
                    <a:pt x="0" y="69"/>
                  </a:lnTo>
                  <a:lnTo>
                    <a:pt x="5546" y="69"/>
                  </a:lnTo>
                  <a:lnTo>
                    <a:pt x="5546" y="0"/>
                  </a:lnTo>
                  <a:cubicBezTo>
                    <a:pt x="5510" y="0"/>
                    <a:pt x="3111" y="5"/>
                    <a:pt x="1480" y="5"/>
                  </a:cubicBezTo>
                  <a:cubicBezTo>
                    <a:pt x="665" y="5"/>
                    <a:pt x="41" y="4"/>
                    <a:pt x="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697;p47"/>
            <p:cNvSpPr/>
            <p:nvPr/>
          </p:nvSpPr>
          <p:spPr>
            <a:xfrm>
              <a:off x="-1680125" y="2502925"/>
              <a:ext cx="214800" cy="27475"/>
            </a:xfrm>
            <a:custGeom>
              <a:avLst/>
              <a:gdLst/>
              <a:ahLst/>
              <a:cxnLst/>
              <a:rect l="l" t="t" r="r" b="b"/>
              <a:pathLst>
                <a:path w="8592" h="1099" extrusionOk="0">
                  <a:moveTo>
                    <a:pt x="0" y="1"/>
                  </a:moveTo>
                  <a:lnTo>
                    <a:pt x="0" y="1099"/>
                  </a:lnTo>
                  <a:lnTo>
                    <a:pt x="8591" y="1099"/>
                  </a:lnTo>
                  <a:cubicBezTo>
                    <a:pt x="8591" y="1099"/>
                    <a:pt x="8564" y="985"/>
                    <a:pt x="8391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698;p47"/>
            <p:cNvSpPr/>
            <p:nvPr/>
          </p:nvSpPr>
          <p:spPr>
            <a:xfrm>
              <a:off x="-1680125" y="2403450"/>
              <a:ext cx="209800" cy="99500"/>
            </a:xfrm>
            <a:custGeom>
              <a:avLst/>
              <a:gdLst/>
              <a:ahLst/>
              <a:cxnLst/>
              <a:rect l="l" t="t" r="r" b="b"/>
              <a:pathLst>
                <a:path w="8392" h="3980" extrusionOk="0">
                  <a:moveTo>
                    <a:pt x="0" y="0"/>
                  </a:moveTo>
                  <a:lnTo>
                    <a:pt x="0" y="3980"/>
                  </a:lnTo>
                  <a:lnTo>
                    <a:pt x="8391" y="3980"/>
                  </a:lnTo>
                  <a:cubicBezTo>
                    <a:pt x="8387" y="3961"/>
                    <a:pt x="8387" y="3938"/>
                    <a:pt x="8381" y="3915"/>
                  </a:cubicBezTo>
                  <a:cubicBezTo>
                    <a:pt x="8200" y="2876"/>
                    <a:pt x="5351" y="2644"/>
                    <a:pt x="3610" y="2475"/>
                  </a:cubicBezTo>
                  <a:cubicBezTo>
                    <a:pt x="1869" y="2307"/>
                    <a:pt x="2115" y="0"/>
                    <a:pt x="2115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699;p47"/>
            <p:cNvSpPr/>
            <p:nvPr/>
          </p:nvSpPr>
          <p:spPr>
            <a:xfrm>
              <a:off x="-1582475" y="2480600"/>
              <a:ext cx="95950" cy="22575"/>
            </a:xfrm>
            <a:custGeom>
              <a:avLst/>
              <a:gdLst/>
              <a:ahLst/>
              <a:cxnLst/>
              <a:rect l="l" t="t" r="r" b="b"/>
              <a:pathLst>
                <a:path w="3838" h="903" extrusionOk="0">
                  <a:moveTo>
                    <a:pt x="2458" y="0"/>
                  </a:moveTo>
                  <a:cubicBezTo>
                    <a:pt x="2094" y="0"/>
                    <a:pt x="1709" y="6"/>
                    <a:pt x="1372" y="23"/>
                  </a:cubicBezTo>
                  <a:cubicBezTo>
                    <a:pt x="346" y="73"/>
                    <a:pt x="5" y="875"/>
                    <a:pt x="0" y="884"/>
                  </a:cubicBezTo>
                  <a:lnTo>
                    <a:pt x="51" y="902"/>
                  </a:lnTo>
                  <a:cubicBezTo>
                    <a:pt x="55" y="898"/>
                    <a:pt x="383" y="128"/>
                    <a:pt x="1376" y="78"/>
                  </a:cubicBezTo>
                  <a:cubicBezTo>
                    <a:pt x="1712" y="61"/>
                    <a:pt x="2096" y="55"/>
                    <a:pt x="2458" y="55"/>
                  </a:cubicBezTo>
                  <a:cubicBezTo>
                    <a:pt x="3183" y="55"/>
                    <a:pt x="3825" y="78"/>
                    <a:pt x="3838" y="78"/>
                  </a:cubicBezTo>
                  <a:lnTo>
                    <a:pt x="3838" y="23"/>
                  </a:lnTo>
                  <a:cubicBezTo>
                    <a:pt x="3829" y="23"/>
                    <a:pt x="3186" y="0"/>
                    <a:pt x="2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00;p47"/>
            <p:cNvSpPr/>
            <p:nvPr/>
          </p:nvSpPr>
          <p:spPr>
            <a:xfrm>
              <a:off x="-1654375" y="2403450"/>
              <a:ext cx="72825" cy="69650"/>
            </a:xfrm>
            <a:custGeom>
              <a:avLst/>
              <a:gdLst/>
              <a:ahLst/>
              <a:cxnLst/>
              <a:rect l="l" t="t" r="r" b="b"/>
              <a:pathLst>
                <a:path w="2913" h="2786" extrusionOk="0">
                  <a:moveTo>
                    <a:pt x="14" y="0"/>
                  </a:moveTo>
                  <a:cubicBezTo>
                    <a:pt x="14" y="96"/>
                    <a:pt x="1" y="2366"/>
                    <a:pt x="876" y="2676"/>
                  </a:cubicBezTo>
                  <a:cubicBezTo>
                    <a:pt x="1095" y="2753"/>
                    <a:pt x="1331" y="2785"/>
                    <a:pt x="1568" y="2785"/>
                  </a:cubicBezTo>
                  <a:cubicBezTo>
                    <a:pt x="2256" y="2785"/>
                    <a:pt x="2904" y="2535"/>
                    <a:pt x="2912" y="2530"/>
                  </a:cubicBezTo>
                  <a:lnTo>
                    <a:pt x="2890" y="2480"/>
                  </a:lnTo>
                  <a:cubicBezTo>
                    <a:pt x="2883" y="2483"/>
                    <a:pt x="2244" y="2730"/>
                    <a:pt x="1569" y="2730"/>
                  </a:cubicBezTo>
                  <a:cubicBezTo>
                    <a:pt x="1340" y="2730"/>
                    <a:pt x="1107" y="2702"/>
                    <a:pt x="893" y="2625"/>
                  </a:cubicBezTo>
                  <a:cubicBezTo>
                    <a:pt x="55" y="2329"/>
                    <a:pt x="68" y="23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01;p47"/>
            <p:cNvSpPr/>
            <p:nvPr/>
          </p:nvSpPr>
          <p:spPr>
            <a:xfrm>
              <a:off x="-1653675" y="2410375"/>
              <a:ext cx="28375" cy="19525"/>
            </a:xfrm>
            <a:custGeom>
              <a:avLst/>
              <a:gdLst/>
              <a:ahLst/>
              <a:cxnLst/>
              <a:rect l="l" t="t" r="r" b="b"/>
              <a:pathLst>
                <a:path w="1135" h="781" extrusionOk="0">
                  <a:moveTo>
                    <a:pt x="27" y="1"/>
                  </a:moveTo>
                  <a:lnTo>
                    <a:pt x="0" y="47"/>
                  </a:lnTo>
                  <a:lnTo>
                    <a:pt x="1107" y="781"/>
                  </a:lnTo>
                  <a:lnTo>
                    <a:pt x="1134" y="735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02;p47"/>
            <p:cNvSpPr/>
            <p:nvPr/>
          </p:nvSpPr>
          <p:spPr>
            <a:xfrm>
              <a:off x="-1651875" y="2415525"/>
              <a:ext cx="24875" cy="14500"/>
            </a:xfrm>
            <a:custGeom>
              <a:avLst/>
              <a:gdLst/>
              <a:ahLst/>
              <a:cxnLst/>
              <a:rect l="l" t="t" r="r" b="b"/>
              <a:pathLst>
                <a:path w="995" h="580" extrusionOk="0">
                  <a:moveTo>
                    <a:pt x="967" y="1"/>
                  </a:moveTo>
                  <a:lnTo>
                    <a:pt x="0" y="529"/>
                  </a:lnTo>
                  <a:lnTo>
                    <a:pt x="23" y="579"/>
                  </a:lnTo>
                  <a:lnTo>
                    <a:pt x="995" y="51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03;p47"/>
            <p:cNvSpPr/>
            <p:nvPr/>
          </p:nvSpPr>
          <p:spPr>
            <a:xfrm>
              <a:off x="-1650400" y="2437300"/>
              <a:ext cx="33075" cy="12775"/>
            </a:xfrm>
            <a:custGeom>
              <a:avLst/>
              <a:gdLst/>
              <a:ahLst/>
              <a:cxnLst/>
              <a:rect l="l" t="t" r="r" b="b"/>
              <a:pathLst>
                <a:path w="1323" h="511" extrusionOk="0">
                  <a:moveTo>
                    <a:pt x="19" y="0"/>
                  </a:moveTo>
                  <a:lnTo>
                    <a:pt x="0" y="51"/>
                  </a:lnTo>
                  <a:lnTo>
                    <a:pt x="1304" y="510"/>
                  </a:lnTo>
                  <a:lnTo>
                    <a:pt x="1323" y="461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04;p47"/>
            <p:cNvSpPr/>
            <p:nvPr/>
          </p:nvSpPr>
          <p:spPr>
            <a:xfrm>
              <a:off x="-1646425" y="2437400"/>
              <a:ext cx="23525" cy="16425"/>
            </a:xfrm>
            <a:custGeom>
              <a:avLst/>
              <a:gdLst/>
              <a:ahLst/>
              <a:cxnLst/>
              <a:rect l="l" t="t" r="r" b="b"/>
              <a:pathLst>
                <a:path w="941" h="657" extrusionOk="0">
                  <a:moveTo>
                    <a:pt x="908" y="1"/>
                  </a:moveTo>
                  <a:lnTo>
                    <a:pt x="1" y="611"/>
                  </a:lnTo>
                  <a:lnTo>
                    <a:pt x="33" y="657"/>
                  </a:lnTo>
                  <a:lnTo>
                    <a:pt x="941" y="47"/>
                  </a:lnTo>
                  <a:lnTo>
                    <a:pt x="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05;p47"/>
            <p:cNvSpPr/>
            <p:nvPr/>
          </p:nvSpPr>
          <p:spPr>
            <a:xfrm>
              <a:off x="-1806875" y="1249550"/>
              <a:ext cx="137925" cy="287725"/>
            </a:xfrm>
            <a:custGeom>
              <a:avLst/>
              <a:gdLst/>
              <a:ahLst/>
              <a:cxnLst/>
              <a:rect l="l" t="t" r="r" b="b"/>
              <a:pathLst>
                <a:path w="5517" h="11509" extrusionOk="0">
                  <a:moveTo>
                    <a:pt x="4345" y="0"/>
                  </a:moveTo>
                  <a:cubicBezTo>
                    <a:pt x="3202" y="0"/>
                    <a:pt x="2782" y="1072"/>
                    <a:pt x="2500" y="1487"/>
                  </a:cubicBezTo>
                  <a:cubicBezTo>
                    <a:pt x="2218" y="1901"/>
                    <a:pt x="226" y="8651"/>
                    <a:pt x="98" y="9758"/>
                  </a:cubicBezTo>
                  <a:cubicBezTo>
                    <a:pt x="0" y="10572"/>
                    <a:pt x="579" y="11508"/>
                    <a:pt x="1276" y="11508"/>
                  </a:cubicBezTo>
                  <a:cubicBezTo>
                    <a:pt x="1528" y="11508"/>
                    <a:pt x="1796" y="11385"/>
                    <a:pt x="2053" y="11090"/>
                  </a:cubicBezTo>
                  <a:cubicBezTo>
                    <a:pt x="3019" y="9977"/>
                    <a:pt x="5403" y="1969"/>
                    <a:pt x="5403" y="1969"/>
                  </a:cubicBezTo>
                  <a:cubicBezTo>
                    <a:pt x="5517" y="1592"/>
                    <a:pt x="5494" y="0"/>
                    <a:pt x="4345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06;p47"/>
            <p:cNvSpPr/>
            <p:nvPr/>
          </p:nvSpPr>
          <p:spPr>
            <a:xfrm>
              <a:off x="-1784050" y="1299025"/>
              <a:ext cx="103525" cy="112925"/>
            </a:xfrm>
            <a:custGeom>
              <a:avLst/>
              <a:gdLst/>
              <a:ahLst/>
              <a:cxnLst/>
              <a:rect l="l" t="t" r="r" b="b"/>
              <a:pathLst>
                <a:path w="4141" h="4517" extrusionOk="0">
                  <a:moveTo>
                    <a:pt x="2676" y="0"/>
                  </a:moveTo>
                  <a:cubicBezTo>
                    <a:pt x="2574" y="0"/>
                    <a:pt x="2467" y="9"/>
                    <a:pt x="2352" y="27"/>
                  </a:cubicBezTo>
                  <a:cubicBezTo>
                    <a:pt x="1031" y="242"/>
                    <a:pt x="848" y="1654"/>
                    <a:pt x="848" y="1654"/>
                  </a:cubicBezTo>
                  <a:lnTo>
                    <a:pt x="1" y="4516"/>
                  </a:lnTo>
                  <a:lnTo>
                    <a:pt x="3419" y="3404"/>
                  </a:lnTo>
                  <a:cubicBezTo>
                    <a:pt x="3419" y="3404"/>
                    <a:pt x="3861" y="2429"/>
                    <a:pt x="4006" y="1673"/>
                  </a:cubicBezTo>
                  <a:cubicBezTo>
                    <a:pt x="4140" y="977"/>
                    <a:pt x="3752" y="0"/>
                    <a:pt x="2676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07;p47"/>
            <p:cNvSpPr/>
            <p:nvPr/>
          </p:nvSpPr>
          <p:spPr>
            <a:xfrm>
              <a:off x="-1776300" y="1215225"/>
              <a:ext cx="133325" cy="170275"/>
            </a:xfrm>
            <a:custGeom>
              <a:avLst/>
              <a:gdLst/>
              <a:ahLst/>
              <a:cxnLst/>
              <a:rect l="l" t="t" r="r" b="b"/>
              <a:pathLst>
                <a:path w="5333" h="6811" extrusionOk="0">
                  <a:moveTo>
                    <a:pt x="3523" y="1"/>
                  </a:moveTo>
                  <a:cubicBezTo>
                    <a:pt x="2253" y="1"/>
                    <a:pt x="1931" y="880"/>
                    <a:pt x="1481" y="1720"/>
                  </a:cubicBezTo>
                  <a:cubicBezTo>
                    <a:pt x="999" y="2637"/>
                    <a:pt x="0" y="6588"/>
                    <a:pt x="0" y="6588"/>
                  </a:cubicBezTo>
                  <a:lnTo>
                    <a:pt x="4134" y="6811"/>
                  </a:lnTo>
                  <a:cubicBezTo>
                    <a:pt x="4134" y="6811"/>
                    <a:pt x="4960" y="3775"/>
                    <a:pt x="5146" y="2385"/>
                  </a:cubicBezTo>
                  <a:cubicBezTo>
                    <a:pt x="5333" y="990"/>
                    <a:pt x="3866" y="20"/>
                    <a:pt x="3866" y="20"/>
                  </a:cubicBezTo>
                  <a:cubicBezTo>
                    <a:pt x="3744" y="7"/>
                    <a:pt x="3630" y="1"/>
                    <a:pt x="3523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08;p47"/>
            <p:cNvSpPr/>
            <p:nvPr/>
          </p:nvSpPr>
          <p:spPr>
            <a:xfrm>
              <a:off x="-1825425" y="1463250"/>
              <a:ext cx="84800" cy="308650"/>
            </a:xfrm>
            <a:custGeom>
              <a:avLst/>
              <a:gdLst/>
              <a:ahLst/>
              <a:cxnLst/>
              <a:rect l="l" t="t" r="r" b="b"/>
              <a:pathLst>
                <a:path w="3392" h="12346" extrusionOk="0">
                  <a:moveTo>
                    <a:pt x="2059" y="0"/>
                  </a:moveTo>
                  <a:cubicBezTo>
                    <a:pt x="1783" y="0"/>
                    <a:pt x="1473" y="144"/>
                    <a:pt x="1140" y="499"/>
                  </a:cubicBezTo>
                  <a:cubicBezTo>
                    <a:pt x="1" y="1707"/>
                    <a:pt x="238" y="10458"/>
                    <a:pt x="480" y="11593"/>
                  </a:cubicBezTo>
                  <a:cubicBezTo>
                    <a:pt x="595" y="12145"/>
                    <a:pt x="788" y="12346"/>
                    <a:pt x="969" y="12346"/>
                  </a:cubicBezTo>
                  <a:cubicBezTo>
                    <a:pt x="1160" y="12346"/>
                    <a:pt x="1337" y="12122"/>
                    <a:pt x="1395" y="11852"/>
                  </a:cubicBezTo>
                  <a:cubicBezTo>
                    <a:pt x="1395" y="11852"/>
                    <a:pt x="3392" y="2642"/>
                    <a:pt x="3269" y="1589"/>
                  </a:cubicBezTo>
                  <a:cubicBezTo>
                    <a:pt x="3186" y="841"/>
                    <a:pt x="2724" y="0"/>
                    <a:pt x="205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09;p47"/>
            <p:cNvSpPr/>
            <p:nvPr/>
          </p:nvSpPr>
          <p:spPr>
            <a:xfrm>
              <a:off x="-1820050" y="1728900"/>
              <a:ext cx="59175" cy="134150"/>
            </a:xfrm>
            <a:custGeom>
              <a:avLst/>
              <a:gdLst/>
              <a:ahLst/>
              <a:cxnLst/>
              <a:rect l="l" t="t" r="r" b="b"/>
              <a:pathLst>
                <a:path w="2367" h="5366" extrusionOk="0">
                  <a:moveTo>
                    <a:pt x="590" y="1"/>
                  </a:moveTo>
                  <a:cubicBezTo>
                    <a:pt x="557" y="1"/>
                    <a:pt x="525" y="8"/>
                    <a:pt x="492" y="23"/>
                  </a:cubicBezTo>
                  <a:cubicBezTo>
                    <a:pt x="0" y="256"/>
                    <a:pt x="105" y="2353"/>
                    <a:pt x="438" y="3205"/>
                  </a:cubicBezTo>
                  <a:cubicBezTo>
                    <a:pt x="770" y="4062"/>
                    <a:pt x="1500" y="5351"/>
                    <a:pt x="1764" y="5366"/>
                  </a:cubicBezTo>
                  <a:cubicBezTo>
                    <a:pt x="1766" y="5366"/>
                    <a:pt x="1767" y="5366"/>
                    <a:pt x="1768" y="5366"/>
                  </a:cubicBezTo>
                  <a:cubicBezTo>
                    <a:pt x="2018" y="5366"/>
                    <a:pt x="1467" y="4078"/>
                    <a:pt x="1323" y="3660"/>
                  </a:cubicBezTo>
                  <a:cubicBezTo>
                    <a:pt x="1172" y="3241"/>
                    <a:pt x="1268" y="2753"/>
                    <a:pt x="1268" y="2753"/>
                  </a:cubicBezTo>
                  <a:cubicBezTo>
                    <a:pt x="1276" y="2700"/>
                    <a:pt x="1310" y="2667"/>
                    <a:pt x="1361" y="2667"/>
                  </a:cubicBezTo>
                  <a:cubicBezTo>
                    <a:pt x="1421" y="2667"/>
                    <a:pt x="1504" y="2714"/>
                    <a:pt x="1591" y="2831"/>
                  </a:cubicBezTo>
                  <a:cubicBezTo>
                    <a:pt x="1749" y="3044"/>
                    <a:pt x="1804" y="4066"/>
                    <a:pt x="2077" y="4066"/>
                  </a:cubicBezTo>
                  <a:cubicBezTo>
                    <a:pt x="2079" y="4066"/>
                    <a:pt x="2081" y="4066"/>
                    <a:pt x="2083" y="4066"/>
                  </a:cubicBezTo>
                  <a:cubicBezTo>
                    <a:pt x="2366" y="4049"/>
                    <a:pt x="2074" y="2467"/>
                    <a:pt x="1764" y="1947"/>
                  </a:cubicBezTo>
                  <a:cubicBezTo>
                    <a:pt x="1479" y="1458"/>
                    <a:pt x="1050" y="1"/>
                    <a:pt x="590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2710;p47"/>
          <p:cNvGrpSpPr/>
          <p:nvPr/>
        </p:nvGrpSpPr>
        <p:grpSpPr>
          <a:xfrm>
            <a:off x="980479" y="2744774"/>
            <a:ext cx="1358020" cy="1986797"/>
            <a:chOff x="666154" y="2627324"/>
            <a:chExt cx="1358020" cy="1986797"/>
          </a:xfrm>
        </p:grpSpPr>
        <p:sp>
          <p:nvSpPr>
            <p:cNvPr id="97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2723;p47"/>
          <p:cNvSpPr/>
          <p:nvPr/>
        </p:nvSpPr>
        <p:spPr>
          <a:xfrm flipH="1">
            <a:off x="657150" y="4645625"/>
            <a:ext cx="1609800" cy="218400"/>
          </a:xfrm>
          <a:prstGeom prst="ellipse">
            <a:avLst/>
          </a:prstGeom>
          <a:solidFill>
            <a:srgbClr val="21204D">
              <a:alpha val="21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2724;p47"/>
          <p:cNvSpPr/>
          <p:nvPr/>
        </p:nvSpPr>
        <p:spPr>
          <a:xfrm flipH="1">
            <a:off x="2417550" y="4645625"/>
            <a:ext cx="1792500" cy="218400"/>
          </a:xfrm>
          <a:prstGeom prst="ellipse">
            <a:avLst/>
          </a:prstGeom>
          <a:solidFill>
            <a:srgbClr val="21204D">
              <a:alpha val="21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8747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3"/>
          <p:cNvSpPr/>
          <p:nvPr/>
        </p:nvSpPr>
        <p:spPr>
          <a:xfrm>
            <a:off x="859813" y="968019"/>
            <a:ext cx="2523161" cy="3439593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3"/>
          <p:cNvSpPr txBox="1">
            <a:spLocks noGrp="1"/>
          </p:cNvSpPr>
          <p:nvPr>
            <p:ph type="ctrTitle"/>
          </p:nvPr>
        </p:nvSpPr>
        <p:spPr>
          <a:xfrm flipH="1">
            <a:off x="398144" y="0"/>
            <a:ext cx="3435418" cy="883551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Abril Fatface" panose="02000503000000020003" pitchFamily="2" charset="0"/>
              </a:rPr>
              <a:t>Batasan Masalah</a:t>
            </a:r>
            <a:endParaRPr sz="2800" dirty="0">
              <a:latin typeface="Abril Fatface" panose="02000503000000020003" pitchFamily="2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952282" y="1947908"/>
            <a:ext cx="23354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Permenkes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RI No.41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Tahun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2014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tentang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Pedoman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Gizi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Seimbang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</a:p>
          <a:p>
            <a:endParaRPr lang="en-ID" dirty="0">
              <a:solidFill>
                <a:schemeClr val="bg1"/>
              </a:solidFill>
              <a:latin typeface="Futura Lt BT" panose="020B0402020204020303" pitchFamily="34" charset="0"/>
            </a:endParaRPr>
          </a:p>
          <a:p>
            <a:pPr marL="171450" indent="-171450">
              <a:buFontTx/>
              <a:buChar char="-"/>
            </a:pP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Buletin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Jendela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Data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dan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Informasi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Kesehatan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tentang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Penyakit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Tidak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Menular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.</a:t>
            </a:r>
          </a:p>
          <a:p>
            <a:endParaRPr lang="en-ID" dirty="0">
              <a:solidFill>
                <a:schemeClr val="bg1"/>
              </a:solidFill>
              <a:latin typeface="Futura Lt BT" panose="020B0402020204020303" pitchFamily="34" charset="0"/>
            </a:endParaRPr>
          </a:p>
          <a:p>
            <a:pPr marL="171450" indent="-171450">
              <a:buFontTx/>
              <a:buChar char="-"/>
            </a:pP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Validasi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Ahli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Gizi</a:t>
            </a:r>
            <a:endParaRPr lang="en-US" dirty="0">
              <a:solidFill>
                <a:schemeClr val="bg1"/>
              </a:solidFill>
              <a:latin typeface="Futura Lt BT" panose="020B0402020204020303" pitchFamily="34" charset="0"/>
            </a:endParaRPr>
          </a:p>
        </p:txBody>
      </p:sp>
      <p:sp>
        <p:nvSpPr>
          <p:cNvPr id="12" name="Google Shape;7764;p56"/>
          <p:cNvSpPr/>
          <p:nvPr/>
        </p:nvSpPr>
        <p:spPr>
          <a:xfrm>
            <a:off x="1933033" y="1139805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1173826" y="1476951"/>
            <a:ext cx="18996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Tinjauan</a:t>
            </a:r>
            <a:endParaRPr lang="en-US" sz="1600" dirty="0">
              <a:solidFill>
                <a:srgbClr val="F3F3F3"/>
              </a:solidFill>
              <a:latin typeface="Futura Md BT" panose="020B0602020204020303" pitchFamily="34" charset="2"/>
            </a:endParaRPr>
          </a:p>
        </p:txBody>
      </p:sp>
      <p:sp>
        <p:nvSpPr>
          <p:cNvPr id="22" name="Google Shape;754;p33"/>
          <p:cNvSpPr/>
          <p:nvPr/>
        </p:nvSpPr>
        <p:spPr>
          <a:xfrm>
            <a:off x="3601743" y="968019"/>
            <a:ext cx="2523161" cy="3439593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TextBox 22"/>
          <p:cNvSpPr txBox="1"/>
          <p:nvPr/>
        </p:nvSpPr>
        <p:spPr>
          <a:xfrm>
            <a:off x="3694212" y="2676723"/>
            <a:ext cx="23354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Video explainer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membahas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mengenai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penanganan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obesitas</a:t>
            </a:r>
            <a:endParaRPr lang="en-ID" dirty="0">
              <a:solidFill>
                <a:schemeClr val="bg1"/>
              </a:solidFill>
              <a:latin typeface="Futura Lt BT" panose="020B0402020204020303" pitchFamily="34" charset="0"/>
            </a:endParaRPr>
          </a:p>
          <a:p>
            <a:pPr marL="171450" indent="-171450">
              <a:buFontTx/>
              <a:buChar char="-"/>
            </a:pPr>
            <a:endParaRPr lang="en-ID" dirty="0">
              <a:solidFill>
                <a:schemeClr val="bg1"/>
              </a:solidFill>
              <a:latin typeface="Futura Lt BT" panose="020B0402020204020303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915756" y="2205766"/>
            <a:ext cx="18996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Materi</a:t>
            </a:r>
            <a:endParaRPr lang="en-US" sz="1600" dirty="0">
              <a:solidFill>
                <a:srgbClr val="F3F3F3"/>
              </a:solidFill>
              <a:latin typeface="Futura Md BT" panose="020B0602020204020303" pitchFamily="34" charset="2"/>
            </a:endParaRPr>
          </a:p>
        </p:txBody>
      </p:sp>
      <p:grpSp>
        <p:nvGrpSpPr>
          <p:cNvPr id="27" name="Google Shape;8318;p57"/>
          <p:cNvGrpSpPr/>
          <p:nvPr/>
        </p:nvGrpSpPr>
        <p:grpSpPr>
          <a:xfrm>
            <a:off x="4658049" y="1849139"/>
            <a:ext cx="407774" cy="356627"/>
            <a:chOff x="4876780" y="2418064"/>
            <a:chExt cx="407774" cy="356627"/>
          </a:xfrm>
          <a:solidFill>
            <a:srgbClr val="F3F3F3"/>
          </a:solidFill>
        </p:grpSpPr>
        <p:sp>
          <p:nvSpPr>
            <p:cNvPr id="28" name="Google Shape;8319;p57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320;p57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321;p57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322;p57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323;p57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324;p57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325;p57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326;p57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754;p33"/>
          <p:cNvSpPr/>
          <p:nvPr/>
        </p:nvSpPr>
        <p:spPr>
          <a:xfrm>
            <a:off x="6343673" y="966657"/>
            <a:ext cx="2523161" cy="3439593"/>
          </a:xfrm>
          <a:prstGeom prst="rect">
            <a:avLst/>
          </a:prstGeom>
          <a:solidFill>
            <a:srgbClr val="FF45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TextBox 36"/>
          <p:cNvSpPr txBox="1"/>
          <p:nvPr/>
        </p:nvSpPr>
        <p:spPr>
          <a:xfrm>
            <a:off x="6436142" y="1946546"/>
            <a:ext cx="23354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Berfokus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pada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pembuatan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video explainer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berformat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MP4</a:t>
            </a:r>
          </a:p>
          <a:p>
            <a:pPr marL="171450" indent="-171450">
              <a:buFontTx/>
              <a:buChar char="-"/>
            </a:pPr>
            <a:endParaRPr lang="en-ID" dirty="0">
              <a:solidFill>
                <a:schemeClr val="bg1"/>
              </a:solidFill>
              <a:latin typeface="Futura Lt BT" panose="020B0402020204020303" pitchFamily="34" charset="0"/>
            </a:endParaRPr>
          </a:p>
          <a:p>
            <a:pPr marL="171450" indent="-171450">
              <a:buFontTx/>
              <a:buChar char="-"/>
            </a:pP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Audio yang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digunakan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pada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animasi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adalah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audio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dalam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bentuk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i="1" dirty="0">
                <a:solidFill>
                  <a:schemeClr val="bg1"/>
                </a:solidFill>
                <a:latin typeface="Futura Lt BT" panose="020B0402020204020303" pitchFamily="34" charset="0"/>
              </a:rPr>
              <a:t>free royalty </a:t>
            </a:r>
            <a:r>
              <a:rPr lang="en-ID" i="1" dirty="0" err="1">
                <a:solidFill>
                  <a:schemeClr val="bg1"/>
                </a:solidFill>
                <a:latin typeface="Futura Lt BT" panose="020B0402020204020303" pitchFamily="34" charset="0"/>
              </a:rPr>
              <a:t>backsound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dan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i="1" dirty="0">
                <a:solidFill>
                  <a:schemeClr val="bg1"/>
                </a:solidFill>
                <a:latin typeface="Futura Lt BT" panose="020B0402020204020303" pitchFamily="34" charset="0"/>
              </a:rPr>
              <a:t>voice over</a:t>
            </a:r>
            <a:endParaRPr lang="en-US" dirty="0">
              <a:solidFill>
                <a:schemeClr val="bg1"/>
              </a:solidFill>
              <a:latin typeface="Futura Lt BT" panose="020B0402020204020303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657686" y="1475589"/>
            <a:ext cx="18996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Video </a:t>
            </a:r>
            <a:r>
              <a:rPr lang="en-US" sz="16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dan</a:t>
            </a:r>
            <a:r>
              <a:rPr lang="en-US" sz="1600" dirty="0">
                <a:solidFill>
                  <a:srgbClr val="F3F3F3"/>
                </a:solidFill>
                <a:latin typeface="Futura Md BT" panose="020B0602020204020303" pitchFamily="34" charset="2"/>
              </a:rPr>
              <a:t> Audio</a:t>
            </a:r>
          </a:p>
        </p:txBody>
      </p:sp>
      <p:grpSp>
        <p:nvGrpSpPr>
          <p:cNvPr id="48" name="Google Shape;10000;p59"/>
          <p:cNvGrpSpPr/>
          <p:nvPr/>
        </p:nvGrpSpPr>
        <p:grpSpPr>
          <a:xfrm>
            <a:off x="7370486" y="1112633"/>
            <a:ext cx="509406" cy="339637"/>
            <a:chOff x="6395908" y="3873073"/>
            <a:chExt cx="320372" cy="213602"/>
          </a:xfrm>
          <a:solidFill>
            <a:srgbClr val="F3F3F3"/>
          </a:solidFill>
        </p:grpSpPr>
        <p:sp>
          <p:nvSpPr>
            <p:cNvPr id="49" name="Google Shape;10001;p59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002;p59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003;p59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004;p59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005;p59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006;p59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007;p59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008;p59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009;p59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010;p59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19081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34"/>
          <p:cNvSpPr/>
          <p:nvPr/>
        </p:nvSpPr>
        <p:spPr>
          <a:xfrm>
            <a:off x="2506897" y="568475"/>
            <a:ext cx="2425168" cy="39615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60;p33"/>
          <p:cNvSpPr txBox="1">
            <a:spLocks/>
          </p:cNvSpPr>
          <p:nvPr/>
        </p:nvSpPr>
        <p:spPr>
          <a:xfrm flipH="1">
            <a:off x="453674" y="1910994"/>
            <a:ext cx="1839074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1800"/>
              <a:buFont typeface="Saira SemiCondensed SemiBold"/>
              <a:buNone/>
              <a:defRPr sz="18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9pPr>
          </a:lstStyle>
          <a:p>
            <a:r>
              <a:rPr lang="en-US" sz="2800" dirty="0" err="1">
                <a:latin typeface="Abril Fatface" panose="02000503000000020003" pitchFamily="2" charset="0"/>
              </a:rPr>
              <a:t>Tujuan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dan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Manfaat</a:t>
            </a:r>
            <a:endParaRPr lang="en-US" sz="2800" dirty="0">
              <a:latin typeface="Abril Fatface" panose="02000503000000020003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769670" y="910875"/>
            <a:ext cx="1899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Tujuan</a:t>
            </a:r>
            <a:endParaRPr lang="en-US" sz="2000" dirty="0">
              <a:solidFill>
                <a:srgbClr val="F3F3F3"/>
              </a:solidFill>
              <a:latin typeface="Futura Md BT" panose="020B0602020204020303" pitchFamily="34" charset="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547993" y="1563438"/>
            <a:ext cx="233544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Membuat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video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berisikan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edukasi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mengenai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pengertian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,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dampak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,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penyebab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,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ciri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cara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penanganan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obesitas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penanganan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obesitas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.</a:t>
            </a:r>
          </a:p>
          <a:p>
            <a:pPr marL="171450" indent="-171450">
              <a:buFontTx/>
              <a:buChar char="-"/>
            </a:pPr>
            <a:endParaRPr lang="en-ID" dirty="0">
              <a:solidFill>
                <a:schemeClr val="bg1"/>
              </a:solidFill>
              <a:latin typeface="Futura Lt BT" panose="020B0402020204020303" pitchFamily="34" charset="0"/>
            </a:endParaRPr>
          </a:p>
          <a:p>
            <a:pPr marL="171450" indent="-171450">
              <a:buFontTx/>
              <a:buChar char="-"/>
            </a:pP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Memberikan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edukasi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kepada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masyarakat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mengenai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obesitas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melalui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video explainer.</a:t>
            </a:r>
          </a:p>
        </p:txBody>
      </p:sp>
      <p:sp>
        <p:nvSpPr>
          <p:cNvPr id="25" name="Google Shape;808;p34"/>
          <p:cNvSpPr/>
          <p:nvPr/>
        </p:nvSpPr>
        <p:spPr>
          <a:xfrm>
            <a:off x="5146214" y="566762"/>
            <a:ext cx="2425168" cy="3961500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TextBox 25"/>
          <p:cNvSpPr txBox="1"/>
          <p:nvPr/>
        </p:nvSpPr>
        <p:spPr>
          <a:xfrm>
            <a:off x="5408987" y="898942"/>
            <a:ext cx="1899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solidFill>
                  <a:srgbClr val="F3F3F3"/>
                </a:solidFill>
                <a:latin typeface="Futura Md BT" panose="020B0602020204020303" pitchFamily="34" charset="2"/>
              </a:rPr>
              <a:t>Manfaat</a:t>
            </a:r>
            <a:endParaRPr lang="en-US" sz="2000" dirty="0">
              <a:solidFill>
                <a:srgbClr val="F3F3F3"/>
              </a:solidFill>
              <a:latin typeface="Futura Md BT" panose="020B0602020204020303" pitchFamily="34" charset="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187310" y="1584947"/>
            <a:ext cx="23354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Masyarakat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mendapat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edukasi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mengenai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obesitas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penanganannya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.</a:t>
            </a:r>
          </a:p>
          <a:p>
            <a:pPr marL="171450" indent="-171450">
              <a:buFontTx/>
              <a:buChar char="-"/>
            </a:pPr>
            <a:endParaRPr lang="en-ID" dirty="0">
              <a:solidFill>
                <a:schemeClr val="bg1"/>
              </a:solidFill>
              <a:latin typeface="Futura Lt BT" panose="020B0402020204020303" pitchFamily="34" charset="0"/>
            </a:endParaRPr>
          </a:p>
          <a:p>
            <a:pPr marL="171450" indent="-171450">
              <a:buFontTx/>
              <a:buChar char="-"/>
            </a:pP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Meningkatkan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kepedulian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masyarakat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mengenai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Gerakan Masyarakat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Hidup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utura Lt BT" panose="020B0402020204020303" pitchFamily="34" charset="0"/>
              </a:rPr>
              <a:t>Sehat</a:t>
            </a:r>
            <a:r>
              <a:rPr lang="en-ID" dirty="0">
                <a:solidFill>
                  <a:schemeClr val="bg1"/>
                </a:solidFill>
                <a:latin typeface="Futura Lt BT" panose="020B0402020204020303" pitchFamily="34" charset="0"/>
              </a:rPr>
              <a:t>  </a:t>
            </a:r>
          </a:p>
        </p:txBody>
      </p:sp>
      <p:grpSp>
        <p:nvGrpSpPr>
          <p:cNvPr id="28" name="Google Shape;2710;p47"/>
          <p:cNvGrpSpPr/>
          <p:nvPr/>
        </p:nvGrpSpPr>
        <p:grpSpPr>
          <a:xfrm>
            <a:off x="7308609" y="2913216"/>
            <a:ext cx="1358020" cy="1986797"/>
            <a:chOff x="666154" y="2627324"/>
            <a:chExt cx="1358020" cy="1986797"/>
          </a:xfrm>
        </p:grpSpPr>
        <p:sp>
          <p:nvSpPr>
            <p:cNvPr id="29" name="Google Shape;2711;p47"/>
            <p:cNvSpPr/>
            <p:nvPr/>
          </p:nvSpPr>
          <p:spPr>
            <a:xfrm>
              <a:off x="666154" y="2634322"/>
              <a:ext cx="1091207" cy="1972802"/>
            </a:xfrm>
            <a:custGeom>
              <a:avLst/>
              <a:gdLst/>
              <a:ahLst/>
              <a:cxnLst/>
              <a:rect l="l" t="t" r="r" b="b"/>
              <a:pathLst>
                <a:path w="16997" h="30729" extrusionOk="0">
                  <a:moveTo>
                    <a:pt x="7492" y="1"/>
                  </a:moveTo>
                  <a:cubicBezTo>
                    <a:pt x="6025" y="1"/>
                    <a:pt x="4827" y="1197"/>
                    <a:pt x="4827" y="2662"/>
                  </a:cubicBezTo>
                  <a:lnTo>
                    <a:pt x="4827" y="20839"/>
                  </a:lnTo>
                  <a:cubicBezTo>
                    <a:pt x="4827" y="21171"/>
                    <a:pt x="4558" y="21445"/>
                    <a:pt x="4221" y="21445"/>
                  </a:cubicBezTo>
                  <a:cubicBezTo>
                    <a:pt x="3889" y="21445"/>
                    <a:pt x="3615" y="21171"/>
                    <a:pt x="3615" y="20839"/>
                  </a:cubicBezTo>
                  <a:lnTo>
                    <a:pt x="3615" y="19379"/>
                  </a:lnTo>
                  <a:cubicBezTo>
                    <a:pt x="3615" y="18382"/>
                    <a:pt x="2808" y="17570"/>
                    <a:pt x="1810" y="17570"/>
                  </a:cubicBezTo>
                  <a:cubicBezTo>
                    <a:pt x="812" y="17570"/>
                    <a:pt x="0" y="18382"/>
                    <a:pt x="0" y="19379"/>
                  </a:cubicBezTo>
                  <a:lnTo>
                    <a:pt x="0" y="21445"/>
                  </a:lnTo>
                  <a:lnTo>
                    <a:pt x="0" y="22242"/>
                  </a:lnTo>
                  <a:cubicBezTo>
                    <a:pt x="0" y="23796"/>
                    <a:pt x="1264" y="25059"/>
                    <a:pt x="2817" y="25059"/>
                  </a:cubicBezTo>
                  <a:lnTo>
                    <a:pt x="4827" y="25059"/>
                  </a:lnTo>
                  <a:lnTo>
                    <a:pt x="4827" y="30728"/>
                  </a:lnTo>
                  <a:lnTo>
                    <a:pt x="10146" y="30728"/>
                  </a:lnTo>
                  <a:lnTo>
                    <a:pt x="10146" y="18477"/>
                  </a:lnTo>
                  <a:lnTo>
                    <a:pt x="13214" y="18477"/>
                  </a:lnTo>
                  <a:cubicBezTo>
                    <a:pt x="15301" y="18477"/>
                    <a:pt x="16996" y="16782"/>
                    <a:pt x="16996" y="14695"/>
                  </a:cubicBezTo>
                  <a:lnTo>
                    <a:pt x="16996" y="13624"/>
                  </a:lnTo>
                  <a:lnTo>
                    <a:pt x="16996" y="10852"/>
                  </a:lnTo>
                  <a:cubicBezTo>
                    <a:pt x="16996" y="9512"/>
                    <a:pt x="15911" y="8428"/>
                    <a:pt x="14571" y="8428"/>
                  </a:cubicBezTo>
                  <a:cubicBezTo>
                    <a:pt x="13231" y="8428"/>
                    <a:pt x="12142" y="9512"/>
                    <a:pt x="12142" y="10852"/>
                  </a:cubicBezTo>
                  <a:lnTo>
                    <a:pt x="12142" y="12625"/>
                  </a:lnTo>
                  <a:cubicBezTo>
                    <a:pt x="12142" y="13176"/>
                    <a:pt x="11696" y="13624"/>
                    <a:pt x="11144" y="13624"/>
                  </a:cubicBezTo>
                  <a:cubicBezTo>
                    <a:pt x="10593" y="13624"/>
                    <a:pt x="10146" y="13176"/>
                    <a:pt x="10146" y="12625"/>
                  </a:cubicBezTo>
                  <a:lnTo>
                    <a:pt x="10146" y="2698"/>
                  </a:lnTo>
                  <a:cubicBezTo>
                    <a:pt x="10146" y="1236"/>
                    <a:pt x="8984" y="23"/>
                    <a:pt x="7526" y="1"/>
                  </a:cubicBezTo>
                  <a:cubicBezTo>
                    <a:pt x="7514" y="1"/>
                    <a:pt x="7503" y="1"/>
                    <a:pt x="749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12;p47"/>
            <p:cNvSpPr/>
            <p:nvPr/>
          </p:nvSpPr>
          <p:spPr>
            <a:xfrm>
              <a:off x="1033376" y="2629378"/>
              <a:ext cx="93732" cy="1984743"/>
            </a:xfrm>
            <a:custGeom>
              <a:avLst/>
              <a:gdLst/>
              <a:ahLst/>
              <a:cxnLst/>
              <a:rect l="l" t="t" r="r" b="b"/>
              <a:pathLst>
                <a:path w="1460" h="30915" extrusionOk="0">
                  <a:moveTo>
                    <a:pt x="1344" y="0"/>
                  </a:moveTo>
                  <a:cubicBezTo>
                    <a:pt x="1300" y="0"/>
                    <a:pt x="1140" y="8"/>
                    <a:pt x="948" y="192"/>
                  </a:cubicBezTo>
                  <a:cubicBezTo>
                    <a:pt x="515" y="588"/>
                    <a:pt x="1" y="1741"/>
                    <a:pt x="1" y="4940"/>
                  </a:cubicBezTo>
                  <a:lnTo>
                    <a:pt x="1" y="30805"/>
                  </a:lnTo>
                  <a:cubicBezTo>
                    <a:pt x="1" y="30864"/>
                    <a:pt x="50" y="30914"/>
                    <a:pt x="115" y="30914"/>
                  </a:cubicBezTo>
                  <a:cubicBezTo>
                    <a:pt x="178" y="30914"/>
                    <a:pt x="228" y="30864"/>
                    <a:pt x="228" y="30805"/>
                  </a:cubicBezTo>
                  <a:lnTo>
                    <a:pt x="228" y="4940"/>
                  </a:lnTo>
                  <a:cubicBezTo>
                    <a:pt x="228" y="1709"/>
                    <a:pt x="761" y="693"/>
                    <a:pt x="1081" y="373"/>
                  </a:cubicBezTo>
                  <a:cubicBezTo>
                    <a:pt x="1226" y="232"/>
                    <a:pt x="1331" y="228"/>
                    <a:pt x="1341" y="228"/>
                  </a:cubicBezTo>
                  <a:cubicBezTo>
                    <a:pt x="1345" y="228"/>
                    <a:pt x="1349" y="229"/>
                    <a:pt x="1353" y="229"/>
                  </a:cubicBezTo>
                  <a:cubicBezTo>
                    <a:pt x="1407" y="229"/>
                    <a:pt x="1451" y="178"/>
                    <a:pt x="1455" y="123"/>
                  </a:cubicBezTo>
                  <a:cubicBezTo>
                    <a:pt x="1459" y="59"/>
                    <a:pt x="1413" y="5"/>
                    <a:pt x="1354" y="0"/>
                  </a:cubicBezTo>
                  <a:cubicBezTo>
                    <a:pt x="1352" y="0"/>
                    <a:pt x="1349" y="0"/>
                    <a:pt x="134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13;p47"/>
            <p:cNvSpPr/>
            <p:nvPr/>
          </p:nvSpPr>
          <p:spPr>
            <a:xfrm>
              <a:off x="1165948" y="2629378"/>
              <a:ext cx="84872" cy="1984743"/>
            </a:xfrm>
            <a:custGeom>
              <a:avLst/>
              <a:gdLst/>
              <a:ahLst/>
              <a:cxnLst/>
              <a:rect l="l" t="t" r="r" b="b"/>
              <a:pathLst>
                <a:path w="1322" h="30915" extrusionOk="0">
                  <a:moveTo>
                    <a:pt x="123" y="1"/>
                  </a:moveTo>
                  <a:cubicBezTo>
                    <a:pt x="88" y="1"/>
                    <a:pt x="54" y="16"/>
                    <a:pt x="32" y="45"/>
                  </a:cubicBezTo>
                  <a:cubicBezTo>
                    <a:pt x="0" y="95"/>
                    <a:pt x="9" y="169"/>
                    <a:pt x="59" y="205"/>
                  </a:cubicBezTo>
                  <a:cubicBezTo>
                    <a:pt x="69" y="215"/>
                    <a:pt x="1094" y="975"/>
                    <a:pt x="1094" y="3259"/>
                  </a:cubicBezTo>
                  <a:lnTo>
                    <a:pt x="1094" y="30805"/>
                  </a:lnTo>
                  <a:cubicBezTo>
                    <a:pt x="1094" y="30864"/>
                    <a:pt x="1144" y="30914"/>
                    <a:pt x="1208" y="30914"/>
                  </a:cubicBezTo>
                  <a:cubicBezTo>
                    <a:pt x="1267" y="30914"/>
                    <a:pt x="1321" y="30864"/>
                    <a:pt x="1321" y="30805"/>
                  </a:cubicBezTo>
                  <a:lnTo>
                    <a:pt x="1321" y="3259"/>
                  </a:lnTo>
                  <a:cubicBezTo>
                    <a:pt x="1321" y="848"/>
                    <a:pt x="237" y="55"/>
                    <a:pt x="191" y="23"/>
                  </a:cubicBezTo>
                  <a:cubicBezTo>
                    <a:pt x="171" y="8"/>
                    <a:pt x="147" y="1"/>
                    <a:pt x="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14;p47"/>
            <p:cNvSpPr/>
            <p:nvPr/>
          </p:nvSpPr>
          <p:spPr>
            <a:xfrm>
              <a:off x="1141873" y="2627324"/>
              <a:ext cx="14766" cy="1986797"/>
            </a:xfrm>
            <a:custGeom>
              <a:avLst/>
              <a:gdLst/>
              <a:ahLst/>
              <a:cxnLst/>
              <a:rect l="l" t="t" r="r" b="b"/>
              <a:pathLst>
                <a:path w="230" h="30947" extrusionOk="0">
                  <a:moveTo>
                    <a:pt x="116" y="1"/>
                  </a:moveTo>
                  <a:cubicBezTo>
                    <a:pt x="51" y="1"/>
                    <a:pt x="1" y="50"/>
                    <a:pt x="1" y="110"/>
                  </a:cubicBezTo>
                  <a:lnTo>
                    <a:pt x="1" y="30837"/>
                  </a:lnTo>
                  <a:cubicBezTo>
                    <a:pt x="1" y="30896"/>
                    <a:pt x="51" y="30946"/>
                    <a:pt x="116" y="30946"/>
                  </a:cubicBezTo>
                  <a:cubicBezTo>
                    <a:pt x="175" y="30946"/>
                    <a:pt x="230" y="30896"/>
                    <a:pt x="230" y="30837"/>
                  </a:cubicBezTo>
                  <a:lnTo>
                    <a:pt x="230" y="110"/>
                  </a:lnTo>
                  <a:cubicBezTo>
                    <a:pt x="230" y="50"/>
                    <a:pt x="175" y="1"/>
                    <a:pt x="1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715;p47"/>
            <p:cNvSpPr/>
            <p:nvPr/>
          </p:nvSpPr>
          <p:spPr>
            <a:xfrm>
              <a:off x="1374533" y="3501600"/>
              <a:ext cx="14381" cy="326264"/>
            </a:xfrm>
            <a:custGeom>
              <a:avLst/>
              <a:gdLst/>
              <a:ahLst/>
              <a:cxnLst/>
              <a:rect l="l" t="t" r="r" b="b"/>
              <a:pathLst>
                <a:path w="224" h="5082" extrusionOk="0">
                  <a:moveTo>
                    <a:pt x="110" y="1"/>
                  </a:moveTo>
                  <a:cubicBezTo>
                    <a:pt x="51" y="1"/>
                    <a:pt x="1" y="56"/>
                    <a:pt x="1" y="115"/>
                  </a:cubicBezTo>
                  <a:lnTo>
                    <a:pt x="1" y="4968"/>
                  </a:lnTo>
                  <a:cubicBezTo>
                    <a:pt x="1" y="5027"/>
                    <a:pt x="51" y="5082"/>
                    <a:pt x="110" y="5082"/>
                  </a:cubicBezTo>
                  <a:cubicBezTo>
                    <a:pt x="174" y="5082"/>
                    <a:pt x="224" y="5027"/>
                    <a:pt x="224" y="4968"/>
                  </a:cubicBezTo>
                  <a:lnTo>
                    <a:pt x="224" y="115"/>
                  </a:lnTo>
                  <a:cubicBezTo>
                    <a:pt x="224" y="56"/>
                    <a:pt x="174" y="1"/>
                    <a:pt x="1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16;p47"/>
            <p:cNvSpPr/>
            <p:nvPr/>
          </p:nvSpPr>
          <p:spPr>
            <a:xfrm>
              <a:off x="1511214" y="3170521"/>
              <a:ext cx="70556" cy="656830"/>
            </a:xfrm>
            <a:custGeom>
              <a:avLst/>
              <a:gdLst/>
              <a:ahLst/>
              <a:cxnLst/>
              <a:rect l="l" t="t" r="r" b="b"/>
              <a:pathLst>
                <a:path w="1099" h="10231" extrusionOk="0">
                  <a:moveTo>
                    <a:pt x="971" y="0"/>
                  </a:moveTo>
                  <a:cubicBezTo>
                    <a:pt x="951" y="0"/>
                    <a:pt x="930" y="6"/>
                    <a:pt x="912" y="17"/>
                  </a:cubicBezTo>
                  <a:cubicBezTo>
                    <a:pt x="0" y="564"/>
                    <a:pt x="146" y="1620"/>
                    <a:pt x="150" y="1652"/>
                  </a:cubicBezTo>
                  <a:lnTo>
                    <a:pt x="150" y="10116"/>
                  </a:lnTo>
                  <a:cubicBezTo>
                    <a:pt x="150" y="10180"/>
                    <a:pt x="201" y="10230"/>
                    <a:pt x="264" y="10230"/>
                  </a:cubicBezTo>
                  <a:cubicBezTo>
                    <a:pt x="329" y="10230"/>
                    <a:pt x="379" y="10180"/>
                    <a:pt x="379" y="10116"/>
                  </a:cubicBezTo>
                  <a:lnTo>
                    <a:pt x="373" y="1635"/>
                  </a:lnTo>
                  <a:cubicBezTo>
                    <a:pt x="373" y="1625"/>
                    <a:pt x="247" y="682"/>
                    <a:pt x="1030" y="213"/>
                  </a:cubicBezTo>
                  <a:cubicBezTo>
                    <a:pt x="1080" y="181"/>
                    <a:pt x="1099" y="108"/>
                    <a:pt x="1067" y="53"/>
                  </a:cubicBezTo>
                  <a:cubicBezTo>
                    <a:pt x="1046" y="20"/>
                    <a:pt x="1009" y="0"/>
                    <a:pt x="97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17;p47"/>
            <p:cNvSpPr/>
            <p:nvPr/>
          </p:nvSpPr>
          <p:spPr>
            <a:xfrm>
              <a:off x="1610082" y="3170392"/>
              <a:ext cx="14381" cy="634681"/>
            </a:xfrm>
            <a:custGeom>
              <a:avLst/>
              <a:gdLst/>
              <a:ahLst/>
              <a:cxnLst/>
              <a:rect l="l" t="t" r="r" b="b"/>
              <a:pathLst>
                <a:path w="224" h="9886" extrusionOk="0">
                  <a:moveTo>
                    <a:pt x="114" y="0"/>
                  </a:moveTo>
                  <a:cubicBezTo>
                    <a:pt x="51" y="0"/>
                    <a:pt x="1" y="55"/>
                    <a:pt x="1" y="114"/>
                  </a:cubicBezTo>
                  <a:lnTo>
                    <a:pt x="1" y="9772"/>
                  </a:lnTo>
                  <a:cubicBezTo>
                    <a:pt x="1" y="9831"/>
                    <a:pt x="51" y="9885"/>
                    <a:pt x="114" y="9885"/>
                  </a:cubicBezTo>
                  <a:cubicBezTo>
                    <a:pt x="173" y="9885"/>
                    <a:pt x="224" y="9831"/>
                    <a:pt x="224" y="9772"/>
                  </a:cubicBezTo>
                  <a:lnTo>
                    <a:pt x="224" y="114"/>
                  </a:lnTo>
                  <a:cubicBezTo>
                    <a:pt x="224" y="55"/>
                    <a:pt x="173" y="0"/>
                    <a:pt x="11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18;p47"/>
            <p:cNvSpPr/>
            <p:nvPr/>
          </p:nvSpPr>
          <p:spPr>
            <a:xfrm>
              <a:off x="1265715" y="3927311"/>
              <a:ext cx="574975" cy="679814"/>
            </a:xfrm>
            <a:custGeom>
              <a:avLst/>
              <a:gdLst/>
              <a:ahLst/>
              <a:cxnLst/>
              <a:rect l="l" t="t" r="r" b="b"/>
              <a:pathLst>
                <a:path w="8956" h="10589" extrusionOk="0">
                  <a:moveTo>
                    <a:pt x="8742" y="1"/>
                  </a:moveTo>
                  <a:cubicBezTo>
                    <a:pt x="5611" y="379"/>
                    <a:pt x="3400" y="2375"/>
                    <a:pt x="3400" y="2375"/>
                  </a:cubicBezTo>
                  <a:lnTo>
                    <a:pt x="3400" y="5074"/>
                  </a:lnTo>
                  <a:lnTo>
                    <a:pt x="2156" y="3400"/>
                  </a:lnTo>
                  <a:cubicBezTo>
                    <a:pt x="0" y="6099"/>
                    <a:pt x="434" y="10588"/>
                    <a:pt x="434" y="10588"/>
                  </a:cubicBezTo>
                  <a:cubicBezTo>
                    <a:pt x="1618" y="10165"/>
                    <a:pt x="5287" y="8474"/>
                    <a:pt x="7123" y="5720"/>
                  </a:cubicBezTo>
                  <a:cubicBezTo>
                    <a:pt x="8956" y="2968"/>
                    <a:pt x="8742" y="1"/>
                    <a:pt x="874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19;p47"/>
            <p:cNvSpPr/>
            <p:nvPr/>
          </p:nvSpPr>
          <p:spPr>
            <a:xfrm>
              <a:off x="1293513" y="4300699"/>
              <a:ext cx="730660" cy="306427"/>
            </a:xfrm>
            <a:custGeom>
              <a:avLst/>
              <a:gdLst/>
              <a:ahLst/>
              <a:cxnLst/>
              <a:rect l="l" t="t" r="r" b="b"/>
              <a:pathLst>
                <a:path w="11381" h="4773" extrusionOk="0">
                  <a:moveTo>
                    <a:pt x="7385" y="0"/>
                  </a:moveTo>
                  <a:cubicBezTo>
                    <a:pt x="6822" y="0"/>
                    <a:pt x="6211" y="74"/>
                    <a:pt x="5561" y="256"/>
                  </a:cubicBezTo>
                  <a:cubicBezTo>
                    <a:pt x="2083" y="1227"/>
                    <a:pt x="1" y="4772"/>
                    <a:pt x="1" y="4772"/>
                  </a:cubicBezTo>
                  <a:cubicBezTo>
                    <a:pt x="2247" y="4772"/>
                    <a:pt x="11381" y="1395"/>
                    <a:pt x="11381" y="1395"/>
                  </a:cubicBezTo>
                  <a:cubicBezTo>
                    <a:pt x="11381" y="1395"/>
                    <a:pt x="9835" y="0"/>
                    <a:pt x="7385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20;p47"/>
            <p:cNvSpPr/>
            <p:nvPr/>
          </p:nvSpPr>
          <p:spPr>
            <a:xfrm>
              <a:off x="1288506" y="3923844"/>
              <a:ext cx="543132" cy="686747"/>
            </a:xfrm>
            <a:custGeom>
              <a:avLst/>
              <a:gdLst/>
              <a:ahLst/>
              <a:cxnLst/>
              <a:rect l="l" t="t" r="r" b="b"/>
              <a:pathLst>
                <a:path w="8460" h="10697" extrusionOk="0">
                  <a:moveTo>
                    <a:pt x="8310" y="0"/>
                  </a:moveTo>
                  <a:lnTo>
                    <a:pt x="1" y="10583"/>
                  </a:lnTo>
                  <a:lnTo>
                    <a:pt x="151" y="10697"/>
                  </a:lnTo>
                  <a:lnTo>
                    <a:pt x="8460" y="114"/>
                  </a:lnTo>
                  <a:lnTo>
                    <a:pt x="8310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21;p47"/>
            <p:cNvSpPr/>
            <p:nvPr/>
          </p:nvSpPr>
          <p:spPr>
            <a:xfrm>
              <a:off x="1636147" y="4164081"/>
              <a:ext cx="149843" cy="12326"/>
            </a:xfrm>
            <a:custGeom>
              <a:avLst/>
              <a:gdLst/>
              <a:ahLst/>
              <a:cxnLst/>
              <a:rect l="l" t="t" r="r" b="b"/>
              <a:pathLst>
                <a:path w="2334" h="192" extrusionOk="0">
                  <a:moveTo>
                    <a:pt x="0" y="0"/>
                  </a:moveTo>
                  <a:lnTo>
                    <a:pt x="0" y="192"/>
                  </a:lnTo>
                  <a:lnTo>
                    <a:pt x="2334" y="192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22;p47"/>
            <p:cNvSpPr/>
            <p:nvPr/>
          </p:nvSpPr>
          <p:spPr>
            <a:xfrm>
              <a:off x="1330107" y="4275211"/>
              <a:ext cx="129620" cy="129684"/>
            </a:xfrm>
            <a:custGeom>
              <a:avLst/>
              <a:gdLst/>
              <a:ahLst/>
              <a:cxnLst/>
              <a:rect l="l" t="t" r="r" b="b"/>
              <a:pathLst>
                <a:path w="2019" h="2020" extrusionOk="0">
                  <a:moveTo>
                    <a:pt x="137" y="1"/>
                  </a:moveTo>
                  <a:lnTo>
                    <a:pt x="0" y="133"/>
                  </a:lnTo>
                  <a:lnTo>
                    <a:pt x="1887" y="2020"/>
                  </a:lnTo>
                  <a:lnTo>
                    <a:pt x="2019" y="188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81191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760;p33"/>
          <p:cNvSpPr txBox="1">
            <a:spLocks/>
          </p:cNvSpPr>
          <p:nvPr/>
        </p:nvSpPr>
        <p:spPr>
          <a:xfrm flipH="1">
            <a:off x="398144" y="355127"/>
            <a:ext cx="4297146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2800" dirty="0" err="1">
                <a:latin typeface="Abril Fatface" panose="02000503000000020003" pitchFamily="2" charset="0"/>
              </a:rPr>
              <a:t>Metodologi</a:t>
            </a:r>
            <a:r>
              <a:rPr lang="en-US" sz="2800" dirty="0">
                <a:latin typeface="Abril Fatface" panose="02000503000000020003" pitchFamily="2" charset="0"/>
              </a:rPr>
              <a:t>  </a:t>
            </a:r>
            <a:r>
              <a:rPr lang="en-US" sz="2800" dirty="0" err="1">
                <a:latin typeface="Abril Fatface" panose="02000503000000020003" pitchFamily="2" charset="0"/>
              </a:rPr>
              <a:t>Penelitian</a:t>
            </a:r>
            <a:endParaRPr lang="en-US" sz="2800" dirty="0">
              <a:latin typeface="Abril Fatface" panose="02000503000000020003" pitchFamily="2" charset="0"/>
            </a:endParaRPr>
          </a:p>
        </p:txBody>
      </p:sp>
      <p:grpSp>
        <p:nvGrpSpPr>
          <p:cNvPr id="49" name="Google Shape;870;p35"/>
          <p:cNvGrpSpPr/>
          <p:nvPr/>
        </p:nvGrpSpPr>
        <p:grpSpPr>
          <a:xfrm flipH="1">
            <a:off x="7471812" y="4405920"/>
            <a:ext cx="1980532" cy="758846"/>
            <a:chOff x="1440175" y="4172575"/>
            <a:chExt cx="1621975" cy="621425"/>
          </a:xfrm>
        </p:grpSpPr>
        <p:sp>
          <p:nvSpPr>
            <p:cNvPr id="50" name="Google Shape;871;p35"/>
            <p:cNvSpPr/>
            <p:nvPr/>
          </p:nvSpPr>
          <p:spPr>
            <a:xfrm>
              <a:off x="1440175" y="4172575"/>
              <a:ext cx="1621975" cy="609825"/>
            </a:xfrm>
            <a:custGeom>
              <a:avLst/>
              <a:gdLst/>
              <a:ahLst/>
              <a:cxnLst/>
              <a:rect l="l" t="t" r="r" b="b"/>
              <a:pathLst>
                <a:path w="64879" h="24393" extrusionOk="0">
                  <a:moveTo>
                    <a:pt x="19559" y="0"/>
                  </a:moveTo>
                  <a:cubicBezTo>
                    <a:pt x="17224" y="0"/>
                    <a:pt x="14591" y="1033"/>
                    <a:pt x="11575" y="3632"/>
                  </a:cubicBezTo>
                  <a:cubicBezTo>
                    <a:pt x="11167" y="3987"/>
                    <a:pt x="10746" y="4372"/>
                    <a:pt x="10322" y="4786"/>
                  </a:cubicBezTo>
                  <a:cubicBezTo>
                    <a:pt x="1" y="14837"/>
                    <a:pt x="13979" y="24328"/>
                    <a:pt x="13979" y="24328"/>
                  </a:cubicBezTo>
                  <a:lnTo>
                    <a:pt x="32302" y="24353"/>
                  </a:lnTo>
                  <a:lnTo>
                    <a:pt x="43916" y="24373"/>
                  </a:lnTo>
                  <a:lnTo>
                    <a:pt x="55288" y="24392"/>
                  </a:lnTo>
                  <a:cubicBezTo>
                    <a:pt x="55288" y="24392"/>
                    <a:pt x="64879" y="15138"/>
                    <a:pt x="58174" y="10115"/>
                  </a:cubicBezTo>
                  <a:cubicBezTo>
                    <a:pt x="57646" y="9720"/>
                    <a:pt x="57014" y="9350"/>
                    <a:pt x="56274" y="9015"/>
                  </a:cubicBezTo>
                  <a:cubicBezTo>
                    <a:pt x="55020" y="8447"/>
                    <a:pt x="53738" y="8217"/>
                    <a:pt x="52444" y="8217"/>
                  </a:cubicBezTo>
                  <a:cubicBezTo>
                    <a:pt x="49694" y="8217"/>
                    <a:pt x="46895" y="9257"/>
                    <a:pt x="44217" y="10297"/>
                  </a:cubicBezTo>
                  <a:cubicBezTo>
                    <a:pt x="41536" y="11339"/>
                    <a:pt x="38977" y="12381"/>
                    <a:pt x="36709" y="12381"/>
                  </a:cubicBezTo>
                  <a:cubicBezTo>
                    <a:pt x="34895" y="12381"/>
                    <a:pt x="33267" y="11714"/>
                    <a:pt x="31912" y="9848"/>
                  </a:cubicBezTo>
                  <a:cubicBezTo>
                    <a:pt x="31148" y="8798"/>
                    <a:pt x="30353" y="7692"/>
                    <a:pt x="29514" y="6617"/>
                  </a:cubicBezTo>
                  <a:lnTo>
                    <a:pt x="27491" y="8728"/>
                  </a:lnTo>
                  <a:lnTo>
                    <a:pt x="28573" y="5453"/>
                  </a:lnTo>
                  <a:cubicBezTo>
                    <a:pt x="28118" y="4910"/>
                    <a:pt x="27649" y="4387"/>
                    <a:pt x="27166" y="3889"/>
                  </a:cubicBezTo>
                  <a:lnTo>
                    <a:pt x="25246" y="10140"/>
                  </a:lnTo>
                  <a:lnTo>
                    <a:pt x="25246" y="2157"/>
                  </a:lnTo>
                  <a:cubicBezTo>
                    <a:pt x="23554" y="852"/>
                    <a:pt x="21679" y="0"/>
                    <a:pt x="19559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72;p35"/>
            <p:cNvSpPr/>
            <p:nvPr/>
          </p:nvSpPr>
          <p:spPr>
            <a:xfrm>
              <a:off x="1824900" y="4356100"/>
              <a:ext cx="437875" cy="437900"/>
            </a:xfrm>
            <a:custGeom>
              <a:avLst/>
              <a:gdLst/>
              <a:ahLst/>
              <a:cxnLst/>
              <a:rect l="l" t="t" r="r" b="b"/>
              <a:pathLst>
                <a:path w="17515" h="17516" extrusionOk="0">
                  <a:moveTo>
                    <a:pt x="143" y="1"/>
                  </a:moveTo>
                  <a:lnTo>
                    <a:pt x="0" y="144"/>
                  </a:lnTo>
                  <a:lnTo>
                    <a:pt x="17372" y="17515"/>
                  </a:lnTo>
                  <a:lnTo>
                    <a:pt x="17515" y="17372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73;p35"/>
            <p:cNvSpPr/>
            <p:nvPr/>
          </p:nvSpPr>
          <p:spPr>
            <a:xfrm>
              <a:off x="1868825" y="4648425"/>
              <a:ext cx="251000" cy="5200"/>
            </a:xfrm>
            <a:custGeom>
              <a:avLst/>
              <a:gdLst/>
              <a:ahLst/>
              <a:cxnLst/>
              <a:rect l="l" t="t" r="r" b="b"/>
              <a:pathLst>
                <a:path w="10040" h="208" extrusionOk="0">
                  <a:moveTo>
                    <a:pt x="0" y="0"/>
                  </a:moveTo>
                  <a:lnTo>
                    <a:pt x="0" y="208"/>
                  </a:lnTo>
                  <a:lnTo>
                    <a:pt x="10040" y="208"/>
                  </a:lnTo>
                  <a:lnTo>
                    <a:pt x="100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74;p35"/>
            <p:cNvSpPr/>
            <p:nvPr/>
          </p:nvSpPr>
          <p:spPr>
            <a:xfrm>
              <a:off x="2025200" y="4382500"/>
              <a:ext cx="5100" cy="176400"/>
            </a:xfrm>
            <a:custGeom>
              <a:avLst/>
              <a:gdLst/>
              <a:ahLst/>
              <a:cxnLst/>
              <a:rect l="l" t="t" r="r" b="b"/>
              <a:pathLst>
                <a:path w="204" h="7056" extrusionOk="0">
                  <a:moveTo>
                    <a:pt x="1" y="1"/>
                  </a:moveTo>
                  <a:lnTo>
                    <a:pt x="1" y="7056"/>
                  </a:lnTo>
                  <a:lnTo>
                    <a:pt x="203" y="705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75;p35"/>
            <p:cNvSpPr/>
            <p:nvPr/>
          </p:nvSpPr>
          <p:spPr>
            <a:xfrm>
              <a:off x="2472825" y="4508200"/>
              <a:ext cx="275425" cy="275425"/>
            </a:xfrm>
            <a:custGeom>
              <a:avLst/>
              <a:gdLst/>
              <a:ahLst/>
              <a:cxnLst/>
              <a:rect l="l" t="t" r="r" b="b"/>
              <a:pathLst>
                <a:path w="11017" h="11017" extrusionOk="0">
                  <a:moveTo>
                    <a:pt x="10873" y="0"/>
                  </a:moveTo>
                  <a:lnTo>
                    <a:pt x="0" y="10874"/>
                  </a:lnTo>
                  <a:lnTo>
                    <a:pt x="148" y="11017"/>
                  </a:lnTo>
                  <a:lnTo>
                    <a:pt x="11017" y="144"/>
                  </a:lnTo>
                  <a:lnTo>
                    <a:pt x="10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76;p35"/>
            <p:cNvSpPr/>
            <p:nvPr/>
          </p:nvSpPr>
          <p:spPr>
            <a:xfrm>
              <a:off x="2634775" y="4619200"/>
              <a:ext cx="190550" cy="5100"/>
            </a:xfrm>
            <a:custGeom>
              <a:avLst/>
              <a:gdLst/>
              <a:ahLst/>
              <a:cxnLst/>
              <a:rect l="l" t="t" r="r" b="b"/>
              <a:pathLst>
                <a:path w="7622" h="204" extrusionOk="0">
                  <a:moveTo>
                    <a:pt x="0" y="1"/>
                  </a:moveTo>
                  <a:lnTo>
                    <a:pt x="0" y="203"/>
                  </a:lnTo>
                  <a:lnTo>
                    <a:pt x="7622" y="203"/>
                  </a:lnTo>
                  <a:lnTo>
                    <a:pt x="76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77;p35"/>
            <p:cNvSpPr/>
            <p:nvPr/>
          </p:nvSpPr>
          <p:spPr>
            <a:xfrm>
              <a:off x="2567650" y="4558875"/>
              <a:ext cx="5225" cy="127450"/>
            </a:xfrm>
            <a:custGeom>
              <a:avLst/>
              <a:gdLst/>
              <a:ahLst/>
              <a:cxnLst/>
              <a:rect l="l" t="t" r="r" b="b"/>
              <a:pathLst>
                <a:path w="209" h="5098" extrusionOk="0">
                  <a:moveTo>
                    <a:pt x="1" y="1"/>
                  </a:moveTo>
                  <a:lnTo>
                    <a:pt x="1" y="5098"/>
                  </a:lnTo>
                  <a:lnTo>
                    <a:pt x="208" y="509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36EF3A7-1AF8-46AE-8E2C-06A07C26E7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6157310"/>
              </p:ext>
            </p:extLst>
          </p:nvPr>
        </p:nvGraphicFramePr>
        <p:xfrm>
          <a:off x="916069" y="1238678"/>
          <a:ext cx="7571117" cy="34842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30084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760;p33"/>
          <p:cNvSpPr txBox="1">
            <a:spLocks/>
          </p:cNvSpPr>
          <p:nvPr/>
        </p:nvSpPr>
        <p:spPr>
          <a:xfrm flipH="1">
            <a:off x="702934" y="620992"/>
            <a:ext cx="5213771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5400" dirty="0" err="1">
                <a:latin typeface="Abril Fatface" panose="02000503000000020003" pitchFamily="2" charset="0"/>
              </a:rPr>
              <a:t>Pra</a:t>
            </a:r>
            <a:r>
              <a:rPr lang="en-US" sz="5400" dirty="0">
                <a:latin typeface="Abril Fatface" panose="02000503000000020003" pitchFamily="2" charset="0"/>
              </a:rPr>
              <a:t> </a:t>
            </a:r>
            <a:r>
              <a:rPr lang="en-US" sz="5400" dirty="0" err="1">
                <a:latin typeface="Abril Fatface" panose="02000503000000020003" pitchFamily="2" charset="0"/>
              </a:rPr>
              <a:t>Produksi</a:t>
            </a:r>
            <a:endParaRPr lang="en-US" sz="5400" dirty="0">
              <a:latin typeface="Abril Fatface" panose="02000503000000020003" pitchFamily="2" charset="0"/>
            </a:endParaRPr>
          </a:p>
        </p:txBody>
      </p:sp>
      <p:grpSp>
        <p:nvGrpSpPr>
          <p:cNvPr id="29" name="Google Shape;2167;p46"/>
          <p:cNvGrpSpPr/>
          <p:nvPr/>
        </p:nvGrpSpPr>
        <p:grpSpPr>
          <a:xfrm flipH="1">
            <a:off x="1953610" y="1740489"/>
            <a:ext cx="4161022" cy="2580214"/>
            <a:chOff x="1815350" y="1329000"/>
            <a:chExt cx="4589700" cy="2846034"/>
          </a:xfrm>
        </p:grpSpPr>
        <p:sp>
          <p:nvSpPr>
            <p:cNvPr id="30" name="Google Shape;2168;p46"/>
            <p:cNvSpPr/>
            <p:nvPr/>
          </p:nvSpPr>
          <p:spPr>
            <a:xfrm>
              <a:off x="2831541" y="1402903"/>
              <a:ext cx="2517649" cy="1346248"/>
            </a:xfrm>
            <a:custGeom>
              <a:avLst/>
              <a:gdLst/>
              <a:ahLst/>
              <a:cxnLst/>
              <a:rect l="l" t="t" r="r" b="b"/>
              <a:pathLst>
                <a:path w="64796" h="34648" extrusionOk="0">
                  <a:moveTo>
                    <a:pt x="0" y="0"/>
                  </a:moveTo>
                  <a:lnTo>
                    <a:pt x="0" y="34648"/>
                  </a:lnTo>
                  <a:lnTo>
                    <a:pt x="64795" y="34648"/>
                  </a:lnTo>
                  <a:lnTo>
                    <a:pt x="64795" y="0"/>
                  </a:lnTo>
                  <a:close/>
                </a:path>
              </a:pathLst>
            </a:custGeom>
            <a:solidFill>
              <a:srgbClr val="5550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69;p46"/>
            <p:cNvSpPr/>
            <p:nvPr/>
          </p:nvSpPr>
          <p:spPr>
            <a:xfrm>
              <a:off x="5284796" y="1928346"/>
              <a:ext cx="50783" cy="814984"/>
            </a:xfrm>
            <a:custGeom>
              <a:avLst/>
              <a:gdLst/>
              <a:ahLst/>
              <a:cxnLst/>
              <a:rect l="l" t="t" r="r" b="b"/>
              <a:pathLst>
                <a:path w="1307" h="20975" extrusionOk="0">
                  <a:moveTo>
                    <a:pt x="1" y="1"/>
                  </a:moveTo>
                  <a:lnTo>
                    <a:pt x="1" y="20974"/>
                  </a:lnTo>
                  <a:lnTo>
                    <a:pt x="1307" y="20974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70;p46"/>
            <p:cNvSpPr/>
            <p:nvPr/>
          </p:nvSpPr>
          <p:spPr>
            <a:xfrm>
              <a:off x="5096191" y="1922129"/>
              <a:ext cx="198005" cy="821200"/>
            </a:xfrm>
            <a:custGeom>
              <a:avLst/>
              <a:gdLst/>
              <a:ahLst/>
              <a:cxnLst/>
              <a:rect l="l" t="t" r="r" b="b"/>
              <a:pathLst>
                <a:path w="5096" h="21135" extrusionOk="0">
                  <a:moveTo>
                    <a:pt x="0" y="1"/>
                  </a:moveTo>
                  <a:lnTo>
                    <a:pt x="0" y="21134"/>
                  </a:lnTo>
                  <a:lnTo>
                    <a:pt x="5095" y="21134"/>
                  </a:lnTo>
                  <a:lnTo>
                    <a:pt x="5095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71;p46"/>
            <p:cNvSpPr/>
            <p:nvPr/>
          </p:nvSpPr>
          <p:spPr>
            <a:xfrm>
              <a:off x="3377266" y="2065584"/>
              <a:ext cx="61818" cy="121500"/>
            </a:xfrm>
            <a:custGeom>
              <a:avLst/>
              <a:gdLst/>
              <a:ahLst/>
              <a:cxnLst/>
              <a:rect l="l" t="t" r="r" b="b"/>
              <a:pathLst>
                <a:path w="1591" h="3127" extrusionOk="0">
                  <a:moveTo>
                    <a:pt x="0" y="0"/>
                  </a:moveTo>
                  <a:lnTo>
                    <a:pt x="0" y="3127"/>
                  </a:lnTo>
                  <a:lnTo>
                    <a:pt x="1590" y="3127"/>
                  </a:lnTo>
                  <a:lnTo>
                    <a:pt x="1590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72;p46"/>
            <p:cNvSpPr/>
            <p:nvPr/>
          </p:nvSpPr>
          <p:spPr>
            <a:xfrm>
              <a:off x="3489674" y="2091267"/>
              <a:ext cx="25333" cy="121655"/>
            </a:xfrm>
            <a:custGeom>
              <a:avLst/>
              <a:gdLst/>
              <a:ahLst/>
              <a:cxnLst/>
              <a:rect l="l" t="t" r="r" b="b"/>
              <a:pathLst>
                <a:path w="652" h="3131" extrusionOk="0">
                  <a:moveTo>
                    <a:pt x="0" y="0"/>
                  </a:moveTo>
                  <a:lnTo>
                    <a:pt x="0" y="3131"/>
                  </a:lnTo>
                  <a:lnTo>
                    <a:pt x="651" y="3131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73;p46"/>
            <p:cNvSpPr/>
            <p:nvPr/>
          </p:nvSpPr>
          <p:spPr>
            <a:xfrm>
              <a:off x="2924988" y="1829032"/>
              <a:ext cx="25644" cy="455186"/>
            </a:xfrm>
            <a:custGeom>
              <a:avLst/>
              <a:gdLst/>
              <a:ahLst/>
              <a:cxnLst/>
              <a:rect l="l" t="t" r="r" b="b"/>
              <a:pathLst>
                <a:path w="660" h="11715" extrusionOk="0">
                  <a:moveTo>
                    <a:pt x="545" y="115"/>
                  </a:moveTo>
                  <a:lnTo>
                    <a:pt x="545" y="11600"/>
                  </a:lnTo>
                  <a:lnTo>
                    <a:pt x="118" y="11600"/>
                  </a:lnTo>
                  <a:lnTo>
                    <a:pt x="118" y="115"/>
                  </a:lnTo>
                  <a:close/>
                  <a:moveTo>
                    <a:pt x="1" y="1"/>
                  </a:moveTo>
                  <a:lnTo>
                    <a:pt x="1" y="11714"/>
                  </a:lnTo>
                  <a:lnTo>
                    <a:pt x="659" y="11714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74;p46"/>
            <p:cNvSpPr/>
            <p:nvPr/>
          </p:nvSpPr>
          <p:spPr>
            <a:xfrm>
              <a:off x="3211081" y="1829032"/>
              <a:ext cx="25489" cy="455186"/>
            </a:xfrm>
            <a:custGeom>
              <a:avLst/>
              <a:gdLst/>
              <a:ahLst/>
              <a:cxnLst/>
              <a:rect l="l" t="t" r="r" b="b"/>
              <a:pathLst>
                <a:path w="656" h="11715" extrusionOk="0">
                  <a:moveTo>
                    <a:pt x="542" y="115"/>
                  </a:moveTo>
                  <a:lnTo>
                    <a:pt x="542" y="11600"/>
                  </a:lnTo>
                  <a:lnTo>
                    <a:pt x="115" y="11600"/>
                  </a:lnTo>
                  <a:lnTo>
                    <a:pt x="115" y="115"/>
                  </a:lnTo>
                  <a:close/>
                  <a:moveTo>
                    <a:pt x="1" y="1"/>
                  </a:moveTo>
                  <a:lnTo>
                    <a:pt x="1" y="11714"/>
                  </a:lnTo>
                  <a:lnTo>
                    <a:pt x="656" y="11714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75;p46"/>
            <p:cNvSpPr/>
            <p:nvPr/>
          </p:nvSpPr>
          <p:spPr>
            <a:xfrm>
              <a:off x="2946942" y="1829576"/>
              <a:ext cx="135954" cy="113340"/>
            </a:xfrm>
            <a:custGeom>
              <a:avLst/>
              <a:gdLst/>
              <a:ahLst/>
              <a:cxnLst/>
              <a:rect l="l" t="t" r="r" b="b"/>
              <a:pathLst>
                <a:path w="3499" h="2917" extrusionOk="0">
                  <a:moveTo>
                    <a:pt x="74" y="0"/>
                  </a:moveTo>
                  <a:lnTo>
                    <a:pt x="0" y="87"/>
                  </a:lnTo>
                  <a:lnTo>
                    <a:pt x="3425" y="2917"/>
                  </a:lnTo>
                  <a:lnTo>
                    <a:pt x="3498" y="283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76;p46"/>
            <p:cNvSpPr/>
            <p:nvPr/>
          </p:nvSpPr>
          <p:spPr>
            <a:xfrm>
              <a:off x="2946942" y="1828915"/>
              <a:ext cx="135293" cy="112990"/>
            </a:xfrm>
            <a:custGeom>
              <a:avLst/>
              <a:gdLst/>
              <a:ahLst/>
              <a:cxnLst/>
              <a:rect l="l" t="t" r="r" b="b"/>
              <a:pathLst>
                <a:path w="3482" h="2908" extrusionOk="0">
                  <a:moveTo>
                    <a:pt x="3408" y="1"/>
                  </a:moveTo>
                  <a:lnTo>
                    <a:pt x="0" y="2820"/>
                  </a:lnTo>
                  <a:lnTo>
                    <a:pt x="74" y="2907"/>
                  </a:lnTo>
                  <a:lnTo>
                    <a:pt x="3482" y="91"/>
                  </a:lnTo>
                  <a:lnTo>
                    <a:pt x="34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77;p46"/>
            <p:cNvSpPr/>
            <p:nvPr/>
          </p:nvSpPr>
          <p:spPr>
            <a:xfrm>
              <a:off x="3079322" y="1829576"/>
              <a:ext cx="136109" cy="113340"/>
            </a:xfrm>
            <a:custGeom>
              <a:avLst/>
              <a:gdLst/>
              <a:ahLst/>
              <a:cxnLst/>
              <a:rect l="l" t="t" r="r" b="b"/>
              <a:pathLst>
                <a:path w="3503" h="2917" extrusionOk="0">
                  <a:moveTo>
                    <a:pt x="75" y="0"/>
                  </a:moveTo>
                  <a:lnTo>
                    <a:pt x="1" y="87"/>
                  </a:lnTo>
                  <a:lnTo>
                    <a:pt x="3429" y="2917"/>
                  </a:lnTo>
                  <a:lnTo>
                    <a:pt x="3502" y="283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78;p46"/>
            <p:cNvSpPr/>
            <p:nvPr/>
          </p:nvSpPr>
          <p:spPr>
            <a:xfrm>
              <a:off x="3079322" y="1828915"/>
              <a:ext cx="135449" cy="112990"/>
            </a:xfrm>
            <a:custGeom>
              <a:avLst/>
              <a:gdLst/>
              <a:ahLst/>
              <a:cxnLst/>
              <a:rect l="l" t="t" r="r" b="b"/>
              <a:pathLst>
                <a:path w="3486" h="2908" extrusionOk="0">
                  <a:moveTo>
                    <a:pt x="3412" y="1"/>
                  </a:moveTo>
                  <a:lnTo>
                    <a:pt x="1" y="2820"/>
                  </a:lnTo>
                  <a:lnTo>
                    <a:pt x="75" y="2907"/>
                  </a:lnTo>
                  <a:lnTo>
                    <a:pt x="3485" y="91"/>
                  </a:lnTo>
                  <a:lnTo>
                    <a:pt x="34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79;p46"/>
            <p:cNvSpPr/>
            <p:nvPr/>
          </p:nvSpPr>
          <p:spPr>
            <a:xfrm>
              <a:off x="2957316" y="1954302"/>
              <a:ext cx="369356" cy="789028"/>
            </a:xfrm>
            <a:custGeom>
              <a:avLst/>
              <a:gdLst/>
              <a:ahLst/>
              <a:cxnLst/>
              <a:rect l="l" t="t" r="r" b="b"/>
              <a:pathLst>
                <a:path w="9506" h="20307" extrusionOk="0">
                  <a:moveTo>
                    <a:pt x="0" y="1"/>
                  </a:moveTo>
                  <a:lnTo>
                    <a:pt x="0" y="20306"/>
                  </a:lnTo>
                  <a:lnTo>
                    <a:pt x="9506" y="20306"/>
                  </a:lnTo>
                  <a:lnTo>
                    <a:pt x="9506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80;p46"/>
            <p:cNvSpPr/>
            <p:nvPr/>
          </p:nvSpPr>
          <p:spPr>
            <a:xfrm>
              <a:off x="2834261" y="1954302"/>
              <a:ext cx="123093" cy="789028"/>
            </a:xfrm>
            <a:custGeom>
              <a:avLst/>
              <a:gdLst/>
              <a:ahLst/>
              <a:cxnLst/>
              <a:rect l="l" t="t" r="r" b="b"/>
              <a:pathLst>
                <a:path w="3168" h="20307" extrusionOk="0">
                  <a:moveTo>
                    <a:pt x="0" y="1"/>
                  </a:moveTo>
                  <a:lnTo>
                    <a:pt x="0" y="20306"/>
                  </a:lnTo>
                  <a:lnTo>
                    <a:pt x="3167" y="20306"/>
                  </a:lnTo>
                  <a:lnTo>
                    <a:pt x="316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81;p46"/>
            <p:cNvSpPr/>
            <p:nvPr/>
          </p:nvSpPr>
          <p:spPr>
            <a:xfrm>
              <a:off x="3017154" y="2028050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0" y="118"/>
                    <a:pt x="0" y="264"/>
                  </a:cubicBezTo>
                  <a:cubicBezTo>
                    <a:pt x="0" y="411"/>
                    <a:pt x="118" y="528"/>
                    <a:pt x="264" y="528"/>
                  </a:cubicBezTo>
                  <a:lnTo>
                    <a:pt x="1424" y="528"/>
                  </a:lnTo>
                  <a:cubicBezTo>
                    <a:pt x="1567" y="528"/>
                    <a:pt x="1687" y="411"/>
                    <a:pt x="1687" y="264"/>
                  </a:cubicBezTo>
                  <a:cubicBezTo>
                    <a:pt x="1687" y="118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82;p46"/>
            <p:cNvSpPr/>
            <p:nvPr/>
          </p:nvSpPr>
          <p:spPr>
            <a:xfrm>
              <a:off x="3118022" y="2028050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1" y="118"/>
                    <a:pt x="1" y="264"/>
                  </a:cubicBezTo>
                  <a:cubicBezTo>
                    <a:pt x="1" y="411"/>
                    <a:pt x="118" y="528"/>
                    <a:pt x="264" y="528"/>
                  </a:cubicBezTo>
                  <a:lnTo>
                    <a:pt x="1421" y="528"/>
                  </a:lnTo>
                  <a:cubicBezTo>
                    <a:pt x="1567" y="528"/>
                    <a:pt x="1688" y="411"/>
                    <a:pt x="1688" y="264"/>
                  </a:cubicBezTo>
                  <a:cubicBezTo>
                    <a:pt x="1688" y="118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83;p46"/>
            <p:cNvSpPr/>
            <p:nvPr/>
          </p:nvSpPr>
          <p:spPr>
            <a:xfrm>
              <a:off x="3218736" y="2028050"/>
              <a:ext cx="65743" cy="20554"/>
            </a:xfrm>
            <a:custGeom>
              <a:avLst/>
              <a:gdLst/>
              <a:ahLst/>
              <a:cxnLst/>
              <a:rect l="l" t="t" r="r" b="b"/>
              <a:pathLst>
                <a:path w="1692" h="529" extrusionOk="0">
                  <a:moveTo>
                    <a:pt x="268" y="1"/>
                  </a:moveTo>
                  <a:cubicBezTo>
                    <a:pt x="121" y="1"/>
                    <a:pt x="1" y="118"/>
                    <a:pt x="1" y="264"/>
                  </a:cubicBezTo>
                  <a:cubicBezTo>
                    <a:pt x="1" y="411"/>
                    <a:pt x="121" y="528"/>
                    <a:pt x="268" y="528"/>
                  </a:cubicBezTo>
                  <a:lnTo>
                    <a:pt x="1424" y="528"/>
                  </a:lnTo>
                  <a:cubicBezTo>
                    <a:pt x="1571" y="528"/>
                    <a:pt x="1691" y="411"/>
                    <a:pt x="1691" y="264"/>
                  </a:cubicBezTo>
                  <a:cubicBezTo>
                    <a:pt x="1691" y="118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184;p46"/>
            <p:cNvSpPr/>
            <p:nvPr/>
          </p:nvSpPr>
          <p:spPr>
            <a:xfrm>
              <a:off x="3017154" y="2081010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1"/>
                  </a:moveTo>
                  <a:cubicBezTo>
                    <a:pt x="118" y="1"/>
                    <a:pt x="0" y="121"/>
                    <a:pt x="0" y="264"/>
                  </a:cubicBezTo>
                  <a:cubicBezTo>
                    <a:pt x="0" y="411"/>
                    <a:pt x="118" y="531"/>
                    <a:pt x="264" y="531"/>
                  </a:cubicBezTo>
                  <a:lnTo>
                    <a:pt x="1424" y="531"/>
                  </a:lnTo>
                  <a:cubicBezTo>
                    <a:pt x="1567" y="531"/>
                    <a:pt x="1687" y="411"/>
                    <a:pt x="1687" y="264"/>
                  </a:cubicBezTo>
                  <a:cubicBezTo>
                    <a:pt x="1687" y="121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85;p46"/>
            <p:cNvSpPr/>
            <p:nvPr/>
          </p:nvSpPr>
          <p:spPr>
            <a:xfrm>
              <a:off x="3118022" y="2081010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1"/>
                  </a:moveTo>
                  <a:cubicBezTo>
                    <a:pt x="118" y="1"/>
                    <a:pt x="1" y="121"/>
                    <a:pt x="1" y="264"/>
                  </a:cubicBezTo>
                  <a:cubicBezTo>
                    <a:pt x="1" y="411"/>
                    <a:pt x="118" y="531"/>
                    <a:pt x="264" y="531"/>
                  </a:cubicBezTo>
                  <a:lnTo>
                    <a:pt x="1421" y="531"/>
                  </a:lnTo>
                  <a:cubicBezTo>
                    <a:pt x="1567" y="531"/>
                    <a:pt x="1688" y="411"/>
                    <a:pt x="1688" y="264"/>
                  </a:cubicBezTo>
                  <a:cubicBezTo>
                    <a:pt x="1688" y="121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86;p46"/>
            <p:cNvSpPr/>
            <p:nvPr/>
          </p:nvSpPr>
          <p:spPr>
            <a:xfrm>
              <a:off x="3218736" y="2081010"/>
              <a:ext cx="65743" cy="20671"/>
            </a:xfrm>
            <a:custGeom>
              <a:avLst/>
              <a:gdLst/>
              <a:ahLst/>
              <a:cxnLst/>
              <a:rect l="l" t="t" r="r" b="b"/>
              <a:pathLst>
                <a:path w="1692" h="532" extrusionOk="0">
                  <a:moveTo>
                    <a:pt x="268" y="1"/>
                  </a:moveTo>
                  <a:cubicBezTo>
                    <a:pt x="121" y="1"/>
                    <a:pt x="1" y="121"/>
                    <a:pt x="1" y="264"/>
                  </a:cubicBezTo>
                  <a:cubicBezTo>
                    <a:pt x="1" y="411"/>
                    <a:pt x="121" y="531"/>
                    <a:pt x="268" y="531"/>
                  </a:cubicBezTo>
                  <a:lnTo>
                    <a:pt x="1424" y="531"/>
                  </a:lnTo>
                  <a:cubicBezTo>
                    <a:pt x="1571" y="531"/>
                    <a:pt x="1691" y="411"/>
                    <a:pt x="1691" y="264"/>
                  </a:cubicBezTo>
                  <a:cubicBezTo>
                    <a:pt x="1691" y="121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87;p46"/>
            <p:cNvSpPr/>
            <p:nvPr/>
          </p:nvSpPr>
          <p:spPr>
            <a:xfrm>
              <a:off x="3017154" y="2134086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0" y="118"/>
                    <a:pt x="0" y="265"/>
                  </a:cubicBezTo>
                  <a:cubicBezTo>
                    <a:pt x="0" y="408"/>
                    <a:pt x="118" y="529"/>
                    <a:pt x="264" y="529"/>
                  </a:cubicBezTo>
                  <a:lnTo>
                    <a:pt x="1424" y="529"/>
                  </a:lnTo>
                  <a:cubicBezTo>
                    <a:pt x="1567" y="529"/>
                    <a:pt x="1687" y="408"/>
                    <a:pt x="1687" y="265"/>
                  </a:cubicBezTo>
                  <a:cubicBezTo>
                    <a:pt x="1687" y="118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88;p46"/>
            <p:cNvSpPr/>
            <p:nvPr/>
          </p:nvSpPr>
          <p:spPr>
            <a:xfrm>
              <a:off x="3118022" y="2134086"/>
              <a:ext cx="65587" cy="20554"/>
            </a:xfrm>
            <a:custGeom>
              <a:avLst/>
              <a:gdLst/>
              <a:ahLst/>
              <a:cxnLst/>
              <a:rect l="l" t="t" r="r" b="b"/>
              <a:pathLst>
                <a:path w="1688" h="529" extrusionOk="0">
                  <a:moveTo>
                    <a:pt x="264" y="1"/>
                  </a:moveTo>
                  <a:cubicBezTo>
                    <a:pt x="118" y="1"/>
                    <a:pt x="1" y="118"/>
                    <a:pt x="1" y="265"/>
                  </a:cubicBezTo>
                  <a:cubicBezTo>
                    <a:pt x="1" y="408"/>
                    <a:pt x="118" y="529"/>
                    <a:pt x="264" y="529"/>
                  </a:cubicBezTo>
                  <a:lnTo>
                    <a:pt x="1421" y="529"/>
                  </a:lnTo>
                  <a:cubicBezTo>
                    <a:pt x="1567" y="529"/>
                    <a:pt x="1688" y="408"/>
                    <a:pt x="1688" y="265"/>
                  </a:cubicBezTo>
                  <a:cubicBezTo>
                    <a:pt x="1688" y="118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89;p46"/>
            <p:cNvSpPr/>
            <p:nvPr/>
          </p:nvSpPr>
          <p:spPr>
            <a:xfrm>
              <a:off x="3218736" y="2134086"/>
              <a:ext cx="65743" cy="20554"/>
            </a:xfrm>
            <a:custGeom>
              <a:avLst/>
              <a:gdLst/>
              <a:ahLst/>
              <a:cxnLst/>
              <a:rect l="l" t="t" r="r" b="b"/>
              <a:pathLst>
                <a:path w="1692" h="529" extrusionOk="0">
                  <a:moveTo>
                    <a:pt x="268" y="1"/>
                  </a:moveTo>
                  <a:cubicBezTo>
                    <a:pt x="121" y="1"/>
                    <a:pt x="1" y="118"/>
                    <a:pt x="1" y="265"/>
                  </a:cubicBezTo>
                  <a:cubicBezTo>
                    <a:pt x="1" y="408"/>
                    <a:pt x="121" y="529"/>
                    <a:pt x="268" y="529"/>
                  </a:cubicBezTo>
                  <a:lnTo>
                    <a:pt x="1424" y="529"/>
                  </a:lnTo>
                  <a:cubicBezTo>
                    <a:pt x="1571" y="529"/>
                    <a:pt x="1691" y="408"/>
                    <a:pt x="1691" y="265"/>
                  </a:cubicBezTo>
                  <a:cubicBezTo>
                    <a:pt x="1691" y="118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90;p46"/>
            <p:cNvSpPr/>
            <p:nvPr/>
          </p:nvSpPr>
          <p:spPr>
            <a:xfrm>
              <a:off x="3017154" y="2187085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0" y="120"/>
                    <a:pt x="0" y="264"/>
                  </a:cubicBezTo>
                  <a:cubicBezTo>
                    <a:pt x="0" y="411"/>
                    <a:pt x="118" y="528"/>
                    <a:pt x="264" y="528"/>
                  </a:cubicBezTo>
                  <a:lnTo>
                    <a:pt x="1424" y="528"/>
                  </a:lnTo>
                  <a:cubicBezTo>
                    <a:pt x="1567" y="528"/>
                    <a:pt x="1687" y="411"/>
                    <a:pt x="1687" y="264"/>
                  </a:cubicBezTo>
                  <a:cubicBezTo>
                    <a:pt x="1687" y="120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91;p46"/>
            <p:cNvSpPr/>
            <p:nvPr/>
          </p:nvSpPr>
          <p:spPr>
            <a:xfrm>
              <a:off x="3118022" y="2187085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1" y="120"/>
                    <a:pt x="1" y="264"/>
                  </a:cubicBezTo>
                  <a:cubicBezTo>
                    <a:pt x="1" y="411"/>
                    <a:pt x="118" y="528"/>
                    <a:pt x="264" y="528"/>
                  </a:cubicBezTo>
                  <a:lnTo>
                    <a:pt x="1421" y="528"/>
                  </a:lnTo>
                  <a:cubicBezTo>
                    <a:pt x="1567" y="528"/>
                    <a:pt x="1688" y="411"/>
                    <a:pt x="1688" y="264"/>
                  </a:cubicBezTo>
                  <a:cubicBezTo>
                    <a:pt x="1688" y="120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92;p46"/>
            <p:cNvSpPr/>
            <p:nvPr/>
          </p:nvSpPr>
          <p:spPr>
            <a:xfrm>
              <a:off x="3218736" y="2187085"/>
              <a:ext cx="65743" cy="20515"/>
            </a:xfrm>
            <a:custGeom>
              <a:avLst/>
              <a:gdLst/>
              <a:ahLst/>
              <a:cxnLst/>
              <a:rect l="l" t="t" r="r" b="b"/>
              <a:pathLst>
                <a:path w="1692" h="528" extrusionOk="0">
                  <a:moveTo>
                    <a:pt x="268" y="0"/>
                  </a:moveTo>
                  <a:cubicBezTo>
                    <a:pt x="121" y="0"/>
                    <a:pt x="1" y="120"/>
                    <a:pt x="1" y="264"/>
                  </a:cubicBezTo>
                  <a:cubicBezTo>
                    <a:pt x="1" y="411"/>
                    <a:pt x="121" y="528"/>
                    <a:pt x="268" y="528"/>
                  </a:cubicBezTo>
                  <a:lnTo>
                    <a:pt x="1424" y="528"/>
                  </a:lnTo>
                  <a:cubicBezTo>
                    <a:pt x="1571" y="528"/>
                    <a:pt x="1691" y="411"/>
                    <a:pt x="1691" y="264"/>
                  </a:cubicBezTo>
                  <a:cubicBezTo>
                    <a:pt x="1691" y="120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93;p46"/>
            <p:cNvSpPr/>
            <p:nvPr/>
          </p:nvSpPr>
          <p:spPr>
            <a:xfrm>
              <a:off x="3017154" y="2240045"/>
              <a:ext cx="65587" cy="20632"/>
            </a:xfrm>
            <a:custGeom>
              <a:avLst/>
              <a:gdLst/>
              <a:ahLst/>
              <a:cxnLst/>
              <a:rect l="l" t="t" r="r" b="b"/>
              <a:pathLst>
                <a:path w="1688" h="531" extrusionOk="0">
                  <a:moveTo>
                    <a:pt x="264" y="0"/>
                  </a:moveTo>
                  <a:cubicBezTo>
                    <a:pt x="118" y="0"/>
                    <a:pt x="0" y="120"/>
                    <a:pt x="0" y="267"/>
                  </a:cubicBezTo>
                  <a:cubicBezTo>
                    <a:pt x="0" y="411"/>
                    <a:pt x="118" y="531"/>
                    <a:pt x="264" y="531"/>
                  </a:cubicBezTo>
                  <a:lnTo>
                    <a:pt x="1424" y="531"/>
                  </a:lnTo>
                  <a:cubicBezTo>
                    <a:pt x="1567" y="531"/>
                    <a:pt x="1687" y="411"/>
                    <a:pt x="1687" y="267"/>
                  </a:cubicBezTo>
                  <a:cubicBezTo>
                    <a:pt x="1687" y="120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94;p46"/>
            <p:cNvSpPr/>
            <p:nvPr/>
          </p:nvSpPr>
          <p:spPr>
            <a:xfrm>
              <a:off x="3118022" y="2240045"/>
              <a:ext cx="65587" cy="20632"/>
            </a:xfrm>
            <a:custGeom>
              <a:avLst/>
              <a:gdLst/>
              <a:ahLst/>
              <a:cxnLst/>
              <a:rect l="l" t="t" r="r" b="b"/>
              <a:pathLst>
                <a:path w="1688" h="531" extrusionOk="0">
                  <a:moveTo>
                    <a:pt x="264" y="0"/>
                  </a:moveTo>
                  <a:cubicBezTo>
                    <a:pt x="118" y="0"/>
                    <a:pt x="1" y="120"/>
                    <a:pt x="1" y="267"/>
                  </a:cubicBezTo>
                  <a:cubicBezTo>
                    <a:pt x="1" y="411"/>
                    <a:pt x="118" y="531"/>
                    <a:pt x="264" y="531"/>
                  </a:cubicBezTo>
                  <a:lnTo>
                    <a:pt x="1421" y="531"/>
                  </a:lnTo>
                  <a:cubicBezTo>
                    <a:pt x="1567" y="531"/>
                    <a:pt x="1688" y="411"/>
                    <a:pt x="1688" y="267"/>
                  </a:cubicBezTo>
                  <a:cubicBezTo>
                    <a:pt x="1688" y="120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95;p46"/>
            <p:cNvSpPr/>
            <p:nvPr/>
          </p:nvSpPr>
          <p:spPr>
            <a:xfrm>
              <a:off x="3218736" y="2240045"/>
              <a:ext cx="65743" cy="20632"/>
            </a:xfrm>
            <a:custGeom>
              <a:avLst/>
              <a:gdLst/>
              <a:ahLst/>
              <a:cxnLst/>
              <a:rect l="l" t="t" r="r" b="b"/>
              <a:pathLst>
                <a:path w="1692" h="531" extrusionOk="0">
                  <a:moveTo>
                    <a:pt x="268" y="0"/>
                  </a:moveTo>
                  <a:cubicBezTo>
                    <a:pt x="121" y="0"/>
                    <a:pt x="1" y="120"/>
                    <a:pt x="1" y="267"/>
                  </a:cubicBezTo>
                  <a:cubicBezTo>
                    <a:pt x="1" y="411"/>
                    <a:pt x="121" y="531"/>
                    <a:pt x="268" y="531"/>
                  </a:cubicBezTo>
                  <a:lnTo>
                    <a:pt x="1424" y="531"/>
                  </a:lnTo>
                  <a:cubicBezTo>
                    <a:pt x="1571" y="531"/>
                    <a:pt x="1691" y="411"/>
                    <a:pt x="1691" y="267"/>
                  </a:cubicBezTo>
                  <a:cubicBezTo>
                    <a:pt x="1691" y="120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196;p46"/>
            <p:cNvSpPr/>
            <p:nvPr/>
          </p:nvSpPr>
          <p:spPr>
            <a:xfrm>
              <a:off x="3017154" y="2293122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0" y="117"/>
                    <a:pt x="0" y="264"/>
                  </a:cubicBezTo>
                  <a:cubicBezTo>
                    <a:pt x="0" y="412"/>
                    <a:pt x="118" y="528"/>
                    <a:pt x="264" y="528"/>
                  </a:cubicBezTo>
                  <a:lnTo>
                    <a:pt x="1424" y="528"/>
                  </a:lnTo>
                  <a:cubicBezTo>
                    <a:pt x="1567" y="528"/>
                    <a:pt x="1687" y="412"/>
                    <a:pt x="1687" y="264"/>
                  </a:cubicBezTo>
                  <a:cubicBezTo>
                    <a:pt x="1687" y="117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197;p46"/>
            <p:cNvSpPr/>
            <p:nvPr/>
          </p:nvSpPr>
          <p:spPr>
            <a:xfrm>
              <a:off x="3118022" y="2293122"/>
              <a:ext cx="65587" cy="20515"/>
            </a:xfrm>
            <a:custGeom>
              <a:avLst/>
              <a:gdLst/>
              <a:ahLst/>
              <a:cxnLst/>
              <a:rect l="l" t="t" r="r" b="b"/>
              <a:pathLst>
                <a:path w="1688" h="528" extrusionOk="0">
                  <a:moveTo>
                    <a:pt x="264" y="0"/>
                  </a:moveTo>
                  <a:cubicBezTo>
                    <a:pt x="118" y="0"/>
                    <a:pt x="1" y="117"/>
                    <a:pt x="1" y="264"/>
                  </a:cubicBezTo>
                  <a:cubicBezTo>
                    <a:pt x="1" y="412"/>
                    <a:pt x="118" y="528"/>
                    <a:pt x="264" y="528"/>
                  </a:cubicBezTo>
                  <a:lnTo>
                    <a:pt x="1421" y="528"/>
                  </a:lnTo>
                  <a:cubicBezTo>
                    <a:pt x="1567" y="528"/>
                    <a:pt x="1688" y="412"/>
                    <a:pt x="1688" y="264"/>
                  </a:cubicBezTo>
                  <a:cubicBezTo>
                    <a:pt x="1688" y="117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198;p46"/>
            <p:cNvSpPr/>
            <p:nvPr/>
          </p:nvSpPr>
          <p:spPr>
            <a:xfrm>
              <a:off x="3218736" y="2293122"/>
              <a:ext cx="65743" cy="20515"/>
            </a:xfrm>
            <a:custGeom>
              <a:avLst/>
              <a:gdLst/>
              <a:ahLst/>
              <a:cxnLst/>
              <a:rect l="l" t="t" r="r" b="b"/>
              <a:pathLst>
                <a:path w="1692" h="528" extrusionOk="0">
                  <a:moveTo>
                    <a:pt x="268" y="0"/>
                  </a:moveTo>
                  <a:cubicBezTo>
                    <a:pt x="121" y="0"/>
                    <a:pt x="1" y="117"/>
                    <a:pt x="1" y="264"/>
                  </a:cubicBezTo>
                  <a:cubicBezTo>
                    <a:pt x="1" y="412"/>
                    <a:pt x="121" y="528"/>
                    <a:pt x="268" y="528"/>
                  </a:cubicBezTo>
                  <a:lnTo>
                    <a:pt x="1424" y="528"/>
                  </a:lnTo>
                  <a:cubicBezTo>
                    <a:pt x="1571" y="528"/>
                    <a:pt x="1691" y="412"/>
                    <a:pt x="1691" y="264"/>
                  </a:cubicBezTo>
                  <a:cubicBezTo>
                    <a:pt x="1691" y="117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199;p46"/>
            <p:cNvSpPr/>
            <p:nvPr/>
          </p:nvSpPr>
          <p:spPr>
            <a:xfrm>
              <a:off x="3017154" y="2346082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0"/>
                  </a:moveTo>
                  <a:cubicBezTo>
                    <a:pt x="118" y="0"/>
                    <a:pt x="0" y="121"/>
                    <a:pt x="0" y="264"/>
                  </a:cubicBezTo>
                  <a:cubicBezTo>
                    <a:pt x="0" y="412"/>
                    <a:pt x="118" y="532"/>
                    <a:pt x="264" y="532"/>
                  </a:cubicBezTo>
                  <a:lnTo>
                    <a:pt x="1424" y="532"/>
                  </a:lnTo>
                  <a:cubicBezTo>
                    <a:pt x="1567" y="532"/>
                    <a:pt x="1687" y="412"/>
                    <a:pt x="1687" y="264"/>
                  </a:cubicBezTo>
                  <a:cubicBezTo>
                    <a:pt x="1687" y="121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200;p46"/>
            <p:cNvSpPr/>
            <p:nvPr/>
          </p:nvSpPr>
          <p:spPr>
            <a:xfrm>
              <a:off x="3118022" y="2346082"/>
              <a:ext cx="65587" cy="20671"/>
            </a:xfrm>
            <a:custGeom>
              <a:avLst/>
              <a:gdLst/>
              <a:ahLst/>
              <a:cxnLst/>
              <a:rect l="l" t="t" r="r" b="b"/>
              <a:pathLst>
                <a:path w="1688" h="532" extrusionOk="0">
                  <a:moveTo>
                    <a:pt x="264" y="0"/>
                  </a:moveTo>
                  <a:cubicBezTo>
                    <a:pt x="118" y="0"/>
                    <a:pt x="1" y="121"/>
                    <a:pt x="1" y="264"/>
                  </a:cubicBezTo>
                  <a:cubicBezTo>
                    <a:pt x="1" y="412"/>
                    <a:pt x="118" y="532"/>
                    <a:pt x="264" y="532"/>
                  </a:cubicBezTo>
                  <a:lnTo>
                    <a:pt x="1421" y="532"/>
                  </a:lnTo>
                  <a:cubicBezTo>
                    <a:pt x="1567" y="532"/>
                    <a:pt x="1688" y="412"/>
                    <a:pt x="1688" y="264"/>
                  </a:cubicBezTo>
                  <a:cubicBezTo>
                    <a:pt x="1688" y="121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201;p46"/>
            <p:cNvSpPr/>
            <p:nvPr/>
          </p:nvSpPr>
          <p:spPr>
            <a:xfrm>
              <a:off x="3218736" y="2346082"/>
              <a:ext cx="65743" cy="20671"/>
            </a:xfrm>
            <a:custGeom>
              <a:avLst/>
              <a:gdLst/>
              <a:ahLst/>
              <a:cxnLst/>
              <a:rect l="l" t="t" r="r" b="b"/>
              <a:pathLst>
                <a:path w="1692" h="532" extrusionOk="0">
                  <a:moveTo>
                    <a:pt x="268" y="0"/>
                  </a:moveTo>
                  <a:cubicBezTo>
                    <a:pt x="121" y="0"/>
                    <a:pt x="1" y="121"/>
                    <a:pt x="1" y="264"/>
                  </a:cubicBezTo>
                  <a:cubicBezTo>
                    <a:pt x="1" y="412"/>
                    <a:pt x="121" y="532"/>
                    <a:pt x="268" y="532"/>
                  </a:cubicBezTo>
                  <a:lnTo>
                    <a:pt x="1424" y="532"/>
                  </a:lnTo>
                  <a:cubicBezTo>
                    <a:pt x="1571" y="532"/>
                    <a:pt x="1691" y="412"/>
                    <a:pt x="1691" y="264"/>
                  </a:cubicBezTo>
                  <a:cubicBezTo>
                    <a:pt x="1691" y="121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202;p46"/>
            <p:cNvSpPr/>
            <p:nvPr/>
          </p:nvSpPr>
          <p:spPr>
            <a:xfrm>
              <a:off x="3017154" y="2399042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0"/>
                  </a:moveTo>
                  <a:cubicBezTo>
                    <a:pt x="118" y="0"/>
                    <a:pt x="0" y="121"/>
                    <a:pt x="0" y="267"/>
                  </a:cubicBezTo>
                  <a:cubicBezTo>
                    <a:pt x="0" y="412"/>
                    <a:pt x="118" y="532"/>
                    <a:pt x="264" y="532"/>
                  </a:cubicBezTo>
                  <a:lnTo>
                    <a:pt x="1424" y="532"/>
                  </a:lnTo>
                  <a:cubicBezTo>
                    <a:pt x="1567" y="532"/>
                    <a:pt x="1687" y="412"/>
                    <a:pt x="1687" y="267"/>
                  </a:cubicBezTo>
                  <a:cubicBezTo>
                    <a:pt x="1687" y="121"/>
                    <a:pt x="1567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203;p46"/>
            <p:cNvSpPr/>
            <p:nvPr/>
          </p:nvSpPr>
          <p:spPr>
            <a:xfrm>
              <a:off x="3118022" y="2399042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0"/>
                  </a:moveTo>
                  <a:cubicBezTo>
                    <a:pt x="118" y="0"/>
                    <a:pt x="1" y="121"/>
                    <a:pt x="1" y="267"/>
                  </a:cubicBezTo>
                  <a:cubicBezTo>
                    <a:pt x="1" y="412"/>
                    <a:pt x="118" y="532"/>
                    <a:pt x="264" y="532"/>
                  </a:cubicBezTo>
                  <a:lnTo>
                    <a:pt x="1421" y="532"/>
                  </a:lnTo>
                  <a:cubicBezTo>
                    <a:pt x="1567" y="532"/>
                    <a:pt x="1688" y="412"/>
                    <a:pt x="1688" y="267"/>
                  </a:cubicBezTo>
                  <a:cubicBezTo>
                    <a:pt x="1688" y="121"/>
                    <a:pt x="1567" y="0"/>
                    <a:pt x="1421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204;p46"/>
            <p:cNvSpPr/>
            <p:nvPr/>
          </p:nvSpPr>
          <p:spPr>
            <a:xfrm>
              <a:off x="3218736" y="2399042"/>
              <a:ext cx="65743" cy="20710"/>
            </a:xfrm>
            <a:custGeom>
              <a:avLst/>
              <a:gdLst/>
              <a:ahLst/>
              <a:cxnLst/>
              <a:rect l="l" t="t" r="r" b="b"/>
              <a:pathLst>
                <a:path w="1692" h="533" extrusionOk="0">
                  <a:moveTo>
                    <a:pt x="268" y="0"/>
                  </a:moveTo>
                  <a:cubicBezTo>
                    <a:pt x="121" y="0"/>
                    <a:pt x="1" y="121"/>
                    <a:pt x="1" y="267"/>
                  </a:cubicBezTo>
                  <a:cubicBezTo>
                    <a:pt x="1" y="412"/>
                    <a:pt x="121" y="532"/>
                    <a:pt x="268" y="532"/>
                  </a:cubicBezTo>
                  <a:lnTo>
                    <a:pt x="1424" y="532"/>
                  </a:lnTo>
                  <a:cubicBezTo>
                    <a:pt x="1571" y="532"/>
                    <a:pt x="1691" y="412"/>
                    <a:pt x="1691" y="267"/>
                  </a:cubicBezTo>
                  <a:cubicBezTo>
                    <a:pt x="1691" y="121"/>
                    <a:pt x="1571" y="0"/>
                    <a:pt x="1424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205;p46"/>
            <p:cNvSpPr/>
            <p:nvPr/>
          </p:nvSpPr>
          <p:spPr>
            <a:xfrm>
              <a:off x="3017154" y="2452119"/>
              <a:ext cx="65587" cy="20593"/>
            </a:xfrm>
            <a:custGeom>
              <a:avLst/>
              <a:gdLst/>
              <a:ahLst/>
              <a:cxnLst/>
              <a:rect l="l" t="t" r="r" b="b"/>
              <a:pathLst>
                <a:path w="1688" h="530" extrusionOk="0">
                  <a:moveTo>
                    <a:pt x="264" y="1"/>
                  </a:moveTo>
                  <a:cubicBezTo>
                    <a:pt x="118" y="1"/>
                    <a:pt x="0" y="118"/>
                    <a:pt x="0" y="264"/>
                  </a:cubicBezTo>
                  <a:cubicBezTo>
                    <a:pt x="0" y="412"/>
                    <a:pt x="118" y="529"/>
                    <a:pt x="264" y="529"/>
                  </a:cubicBezTo>
                  <a:lnTo>
                    <a:pt x="1424" y="529"/>
                  </a:lnTo>
                  <a:cubicBezTo>
                    <a:pt x="1567" y="529"/>
                    <a:pt x="1687" y="412"/>
                    <a:pt x="1687" y="264"/>
                  </a:cubicBezTo>
                  <a:cubicBezTo>
                    <a:pt x="1687" y="118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206;p46"/>
            <p:cNvSpPr/>
            <p:nvPr/>
          </p:nvSpPr>
          <p:spPr>
            <a:xfrm>
              <a:off x="3118022" y="2452119"/>
              <a:ext cx="65587" cy="20593"/>
            </a:xfrm>
            <a:custGeom>
              <a:avLst/>
              <a:gdLst/>
              <a:ahLst/>
              <a:cxnLst/>
              <a:rect l="l" t="t" r="r" b="b"/>
              <a:pathLst>
                <a:path w="1688" h="530" extrusionOk="0">
                  <a:moveTo>
                    <a:pt x="264" y="1"/>
                  </a:moveTo>
                  <a:cubicBezTo>
                    <a:pt x="118" y="1"/>
                    <a:pt x="1" y="118"/>
                    <a:pt x="1" y="264"/>
                  </a:cubicBezTo>
                  <a:cubicBezTo>
                    <a:pt x="1" y="412"/>
                    <a:pt x="118" y="529"/>
                    <a:pt x="264" y="529"/>
                  </a:cubicBezTo>
                  <a:lnTo>
                    <a:pt x="1421" y="529"/>
                  </a:lnTo>
                  <a:cubicBezTo>
                    <a:pt x="1567" y="529"/>
                    <a:pt x="1688" y="412"/>
                    <a:pt x="1688" y="264"/>
                  </a:cubicBezTo>
                  <a:cubicBezTo>
                    <a:pt x="1688" y="118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207;p46"/>
            <p:cNvSpPr/>
            <p:nvPr/>
          </p:nvSpPr>
          <p:spPr>
            <a:xfrm>
              <a:off x="3218736" y="2452119"/>
              <a:ext cx="65743" cy="20593"/>
            </a:xfrm>
            <a:custGeom>
              <a:avLst/>
              <a:gdLst/>
              <a:ahLst/>
              <a:cxnLst/>
              <a:rect l="l" t="t" r="r" b="b"/>
              <a:pathLst>
                <a:path w="1692" h="530" extrusionOk="0">
                  <a:moveTo>
                    <a:pt x="268" y="1"/>
                  </a:moveTo>
                  <a:cubicBezTo>
                    <a:pt x="121" y="1"/>
                    <a:pt x="1" y="118"/>
                    <a:pt x="1" y="264"/>
                  </a:cubicBezTo>
                  <a:cubicBezTo>
                    <a:pt x="1" y="412"/>
                    <a:pt x="121" y="529"/>
                    <a:pt x="268" y="529"/>
                  </a:cubicBezTo>
                  <a:lnTo>
                    <a:pt x="1424" y="529"/>
                  </a:lnTo>
                  <a:cubicBezTo>
                    <a:pt x="1571" y="529"/>
                    <a:pt x="1691" y="412"/>
                    <a:pt x="1691" y="264"/>
                  </a:cubicBezTo>
                  <a:cubicBezTo>
                    <a:pt x="1691" y="118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208;p46"/>
            <p:cNvSpPr/>
            <p:nvPr/>
          </p:nvSpPr>
          <p:spPr>
            <a:xfrm>
              <a:off x="3017154" y="2505079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1"/>
                  </a:moveTo>
                  <a:cubicBezTo>
                    <a:pt x="118" y="1"/>
                    <a:pt x="0" y="121"/>
                    <a:pt x="0" y="265"/>
                  </a:cubicBezTo>
                  <a:cubicBezTo>
                    <a:pt x="0" y="412"/>
                    <a:pt x="118" y="532"/>
                    <a:pt x="264" y="532"/>
                  </a:cubicBezTo>
                  <a:lnTo>
                    <a:pt x="1424" y="532"/>
                  </a:lnTo>
                  <a:cubicBezTo>
                    <a:pt x="1567" y="532"/>
                    <a:pt x="1687" y="412"/>
                    <a:pt x="1687" y="265"/>
                  </a:cubicBezTo>
                  <a:cubicBezTo>
                    <a:pt x="1687" y="121"/>
                    <a:pt x="1567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209;p46"/>
            <p:cNvSpPr/>
            <p:nvPr/>
          </p:nvSpPr>
          <p:spPr>
            <a:xfrm>
              <a:off x="3118022" y="2505079"/>
              <a:ext cx="65587" cy="20710"/>
            </a:xfrm>
            <a:custGeom>
              <a:avLst/>
              <a:gdLst/>
              <a:ahLst/>
              <a:cxnLst/>
              <a:rect l="l" t="t" r="r" b="b"/>
              <a:pathLst>
                <a:path w="1688" h="533" extrusionOk="0">
                  <a:moveTo>
                    <a:pt x="264" y="1"/>
                  </a:moveTo>
                  <a:cubicBezTo>
                    <a:pt x="118" y="1"/>
                    <a:pt x="1" y="121"/>
                    <a:pt x="1" y="265"/>
                  </a:cubicBezTo>
                  <a:cubicBezTo>
                    <a:pt x="1" y="412"/>
                    <a:pt x="118" y="532"/>
                    <a:pt x="264" y="532"/>
                  </a:cubicBezTo>
                  <a:lnTo>
                    <a:pt x="1421" y="532"/>
                  </a:lnTo>
                  <a:cubicBezTo>
                    <a:pt x="1567" y="532"/>
                    <a:pt x="1688" y="412"/>
                    <a:pt x="1688" y="265"/>
                  </a:cubicBezTo>
                  <a:cubicBezTo>
                    <a:pt x="1688" y="121"/>
                    <a:pt x="1567" y="1"/>
                    <a:pt x="142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210;p46"/>
            <p:cNvSpPr/>
            <p:nvPr/>
          </p:nvSpPr>
          <p:spPr>
            <a:xfrm>
              <a:off x="3218736" y="2505079"/>
              <a:ext cx="65743" cy="20710"/>
            </a:xfrm>
            <a:custGeom>
              <a:avLst/>
              <a:gdLst/>
              <a:ahLst/>
              <a:cxnLst/>
              <a:rect l="l" t="t" r="r" b="b"/>
              <a:pathLst>
                <a:path w="1692" h="533" extrusionOk="0">
                  <a:moveTo>
                    <a:pt x="268" y="1"/>
                  </a:moveTo>
                  <a:cubicBezTo>
                    <a:pt x="121" y="1"/>
                    <a:pt x="1" y="121"/>
                    <a:pt x="1" y="265"/>
                  </a:cubicBezTo>
                  <a:cubicBezTo>
                    <a:pt x="1" y="412"/>
                    <a:pt x="121" y="532"/>
                    <a:pt x="268" y="532"/>
                  </a:cubicBezTo>
                  <a:lnTo>
                    <a:pt x="1424" y="532"/>
                  </a:lnTo>
                  <a:cubicBezTo>
                    <a:pt x="1571" y="532"/>
                    <a:pt x="1691" y="412"/>
                    <a:pt x="1691" y="265"/>
                  </a:cubicBezTo>
                  <a:cubicBezTo>
                    <a:pt x="1691" y="121"/>
                    <a:pt x="1571" y="1"/>
                    <a:pt x="1424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211;p46"/>
            <p:cNvSpPr/>
            <p:nvPr/>
          </p:nvSpPr>
          <p:spPr>
            <a:xfrm>
              <a:off x="3360130" y="2095270"/>
              <a:ext cx="284457" cy="648063"/>
            </a:xfrm>
            <a:custGeom>
              <a:avLst/>
              <a:gdLst/>
              <a:ahLst/>
              <a:cxnLst/>
              <a:rect l="l" t="t" r="r" b="b"/>
              <a:pathLst>
                <a:path w="7321" h="16679" extrusionOk="0">
                  <a:moveTo>
                    <a:pt x="7320" y="1"/>
                  </a:moveTo>
                  <a:lnTo>
                    <a:pt x="0" y="2730"/>
                  </a:lnTo>
                  <a:lnTo>
                    <a:pt x="0" y="16678"/>
                  </a:lnTo>
                  <a:lnTo>
                    <a:pt x="7320" y="16678"/>
                  </a:lnTo>
                  <a:lnTo>
                    <a:pt x="7320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212;p46"/>
            <p:cNvSpPr/>
            <p:nvPr/>
          </p:nvSpPr>
          <p:spPr>
            <a:xfrm>
              <a:off x="3394012" y="2246651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0"/>
                  </a:moveTo>
                  <a:cubicBezTo>
                    <a:pt x="77" y="0"/>
                    <a:pt x="0" y="80"/>
                    <a:pt x="0" y="174"/>
                  </a:cubicBezTo>
                  <a:cubicBezTo>
                    <a:pt x="0" y="271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71"/>
                    <a:pt x="5342" y="174"/>
                  </a:cubicBezTo>
                  <a:cubicBezTo>
                    <a:pt x="5342" y="80"/>
                    <a:pt x="5262" y="0"/>
                    <a:pt x="5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213;p46"/>
            <p:cNvSpPr/>
            <p:nvPr/>
          </p:nvSpPr>
          <p:spPr>
            <a:xfrm>
              <a:off x="3394012" y="2289469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1"/>
                  </a:moveTo>
                  <a:cubicBezTo>
                    <a:pt x="77" y="1"/>
                    <a:pt x="0" y="77"/>
                    <a:pt x="0" y="175"/>
                  </a:cubicBezTo>
                  <a:cubicBezTo>
                    <a:pt x="0" y="268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68"/>
                    <a:pt x="5342" y="175"/>
                  </a:cubicBezTo>
                  <a:cubicBezTo>
                    <a:pt x="5342" y="77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214;p46"/>
            <p:cNvSpPr/>
            <p:nvPr/>
          </p:nvSpPr>
          <p:spPr>
            <a:xfrm>
              <a:off x="3394012" y="2332172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1"/>
                  </a:moveTo>
                  <a:cubicBezTo>
                    <a:pt x="77" y="1"/>
                    <a:pt x="0" y="78"/>
                    <a:pt x="0" y="175"/>
                  </a:cubicBezTo>
                  <a:cubicBezTo>
                    <a:pt x="0" y="272"/>
                    <a:pt x="77" y="349"/>
                    <a:pt x="174" y="349"/>
                  </a:cubicBezTo>
                  <a:lnTo>
                    <a:pt x="5168" y="349"/>
                  </a:lnTo>
                  <a:cubicBezTo>
                    <a:pt x="5262" y="349"/>
                    <a:pt x="5342" y="272"/>
                    <a:pt x="5342" y="175"/>
                  </a:cubicBezTo>
                  <a:cubicBezTo>
                    <a:pt x="5342" y="78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215;p46"/>
            <p:cNvSpPr/>
            <p:nvPr/>
          </p:nvSpPr>
          <p:spPr>
            <a:xfrm>
              <a:off x="3394012" y="2375029"/>
              <a:ext cx="207602" cy="13560"/>
            </a:xfrm>
            <a:custGeom>
              <a:avLst/>
              <a:gdLst/>
              <a:ahLst/>
              <a:cxnLst/>
              <a:rect l="l" t="t" r="r" b="b"/>
              <a:pathLst>
                <a:path w="5343" h="349" extrusionOk="0">
                  <a:moveTo>
                    <a:pt x="174" y="0"/>
                  </a:moveTo>
                  <a:cubicBezTo>
                    <a:pt x="77" y="0"/>
                    <a:pt x="0" y="77"/>
                    <a:pt x="0" y="174"/>
                  </a:cubicBezTo>
                  <a:cubicBezTo>
                    <a:pt x="0" y="268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68"/>
                    <a:pt x="5342" y="174"/>
                  </a:cubicBezTo>
                  <a:cubicBezTo>
                    <a:pt x="5342" y="77"/>
                    <a:pt x="5262" y="0"/>
                    <a:pt x="5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216;p46"/>
            <p:cNvSpPr/>
            <p:nvPr/>
          </p:nvSpPr>
          <p:spPr>
            <a:xfrm>
              <a:off x="3394012" y="2417732"/>
              <a:ext cx="207602" cy="13522"/>
            </a:xfrm>
            <a:custGeom>
              <a:avLst/>
              <a:gdLst/>
              <a:ahLst/>
              <a:cxnLst/>
              <a:rect l="l" t="t" r="r" b="b"/>
              <a:pathLst>
                <a:path w="5343" h="348" extrusionOk="0">
                  <a:moveTo>
                    <a:pt x="174" y="1"/>
                  </a:moveTo>
                  <a:cubicBezTo>
                    <a:pt x="77" y="1"/>
                    <a:pt x="0" y="77"/>
                    <a:pt x="0" y="174"/>
                  </a:cubicBezTo>
                  <a:cubicBezTo>
                    <a:pt x="0" y="272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72"/>
                    <a:pt x="5342" y="174"/>
                  </a:cubicBezTo>
                  <a:cubicBezTo>
                    <a:pt x="5342" y="77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217;p46"/>
            <p:cNvSpPr/>
            <p:nvPr/>
          </p:nvSpPr>
          <p:spPr>
            <a:xfrm>
              <a:off x="3394012" y="2460434"/>
              <a:ext cx="207602" cy="13522"/>
            </a:xfrm>
            <a:custGeom>
              <a:avLst/>
              <a:gdLst/>
              <a:ahLst/>
              <a:cxnLst/>
              <a:rect l="l" t="t" r="r" b="b"/>
              <a:pathLst>
                <a:path w="5343" h="348" extrusionOk="0">
                  <a:moveTo>
                    <a:pt x="174" y="1"/>
                  </a:moveTo>
                  <a:cubicBezTo>
                    <a:pt x="77" y="1"/>
                    <a:pt x="0" y="81"/>
                    <a:pt x="0" y="175"/>
                  </a:cubicBezTo>
                  <a:cubicBezTo>
                    <a:pt x="0" y="271"/>
                    <a:pt x="77" y="348"/>
                    <a:pt x="174" y="348"/>
                  </a:cubicBezTo>
                  <a:lnTo>
                    <a:pt x="5168" y="348"/>
                  </a:lnTo>
                  <a:cubicBezTo>
                    <a:pt x="5262" y="348"/>
                    <a:pt x="5342" y="271"/>
                    <a:pt x="5342" y="175"/>
                  </a:cubicBezTo>
                  <a:cubicBezTo>
                    <a:pt x="5342" y="81"/>
                    <a:pt x="5262" y="1"/>
                    <a:pt x="5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218;p46"/>
            <p:cNvSpPr/>
            <p:nvPr/>
          </p:nvSpPr>
          <p:spPr>
            <a:xfrm>
              <a:off x="3644552" y="2095270"/>
              <a:ext cx="110620" cy="648063"/>
            </a:xfrm>
            <a:custGeom>
              <a:avLst/>
              <a:gdLst/>
              <a:ahLst/>
              <a:cxnLst/>
              <a:rect l="l" t="t" r="r" b="b"/>
              <a:pathLst>
                <a:path w="2847" h="16679" extrusionOk="0">
                  <a:moveTo>
                    <a:pt x="0" y="1"/>
                  </a:moveTo>
                  <a:lnTo>
                    <a:pt x="0" y="16678"/>
                  </a:lnTo>
                  <a:lnTo>
                    <a:pt x="2846" y="16678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219;p46"/>
            <p:cNvSpPr/>
            <p:nvPr/>
          </p:nvSpPr>
          <p:spPr>
            <a:xfrm>
              <a:off x="2865151" y="1682352"/>
              <a:ext cx="419323" cy="148931"/>
            </a:xfrm>
            <a:custGeom>
              <a:avLst/>
              <a:gdLst/>
              <a:ahLst/>
              <a:cxnLst/>
              <a:rect l="l" t="t" r="r" b="b"/>
              <a:pathLst>
                <a:path w="10792" h="3833" extrusionOk="0">
                  <a:moveTo>
                    <a:pt x="1" y="1"/>
                  </a:moveTo>
                  <a:lnTo>
                    <a:pt x="1" y="3833"/>
                  </a:lnTo>
                  <a:lnTo>
                    <a:pt x="10791" y="3833"/>
                  </a:lnTo>
                  <a:lnTo>
                    <a:pt x="10791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220;p46"/>
            <p:cNvSpPr/>
            <p:nvPr/>
          </p:nvSpPr>
          <p:spPr>
            <a:xfrm>
              <a:off x="2895769" y="1682352"/>
              <a:ext cx="388705" cy="148931"/>
            </a:xfrm>
            <a:custGeom>
              <a:avLst/>
              <a:gdLst/>
              <a:ahLst/>
              <a:cxnLst/>
              <a:rect l="l" t="t" r="r" b="b"/>
              <a:pathLst>
                <a:path w="10004" h="3833" extrusionOk="0">
                  <a:moveTo>
                    <a:pt x="1" y="1"/>
                  </a:moveTo>
                  <a:lnTo>
                    <a:pt x="1" y="3833"/>
                  </a:lnTo>
                  <a:lnTo>
                    <a:pt x="10003" y="3833"/>
                  </a:lnTo>
                  <a:lnTo>
                    <a:pt x="10003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221;p46"/>
            <p:cNvSpPr/>
            <p:nvPr/>
          </p:nvSpPr>
          <p:spPr>
            <a:xfrm>
              <a:off x="3805103" y="1665372"/>
              <a:ext cx="231887" cy="1077954"/>
            </a:xfrm>
            <a:custGeom>
              <a:avLst/>
              <a:gdLst/>
              <a:ahLst/>
              <a:cxnLst/>
              <a:rect l="l" t="t" r="r" b="b"/>
              <a:pathLst>
                <a:path w="5968" h="27743" extrusionOk="0">
                  <a:moveTo>
                    <a:pt x="0" y="0"/>
                  </a:moveTo>
                  <a:lnTo>
                    <a:pt x="0" y="27742"/>
                  </a:lnTo>
                  <a:lnTo>
                    <a:pt x="5967" y="27742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222;p46"/>
            <p:cNvSpPr/>
            <p:nvPr/>
          </p:nvSpPr>
          <p:spPr>
            <a:xfrm>
              <a:off x="4036953" y="1665372"/>
              <a:ext cx="59370" cy="1077954"/>
            </a:xfrm>
            <a:custGeom>
              <a:avLst/>
              <a:gdLst/>
              <a:ahLst/>
              <a:cxnLst/>
              <a:rect l="l" t="t" r="r" b="b"/>
              <a:pathLst>
                <a:path w="1528" h="27743" extrusionOk="0">
                  <a:moveTo>
                    <a:pt x="0" y="0"/>
                  </a:moveTo>
                  <a:lnTo>
                    <a:pt x="0" y="27742"/>
                  </a:lnTo>
                  <a:lnTo>
                    <a:pt x="1527" y="27742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223;p46"/>
            <p:cNvSpPr/>
            <p:nvPr/>
          </p:nvSpPr>
          <p:spPr>
            <a:xfrm>
              <a:off x="4285240" y="1789438"/>
              <a:ext cx="59526" cy="953890"/>
            </a:xfrm>
            <a:custGeom>
              <a:avLst/>
              <a:gdLst/>
              <a:ahLst/>
              <a:cxnLst/>
              <a:rect l="l" t="t" r="r" b="b"/>
              <a:pathLst>
                <a:path w="1532" h="24550" extrusionOk="0">
                  <a:moveTo>
                    <a:pt x="1" y="1"/>
                  </a:moveTo>
                  <a:lnTo>
                    <a:pt x="1" y="24549"/>
                  </a:lnTo>
                  <a:lnTo>
                    <a:pt x="1531" y="24549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24;p46"/>
            <p:cNvSpPr/>
            <p:nvPr/>
          </p:nvSpPr>
          <p:spPr>
            <a:xfrm>
              <a:off x="4064580" y="1782172"/>
              <a:ext cx="231770" cy="961156"/>
            </a:xfrm>
            <a:custGeom>
              <a:avLst/>
              <a:gdLst/>
              <a:ahLst/>
              <a:cxnLst/>
              <a:rect l="l" t="t" r="r" b="b"/>
              <a:pathLst>
                <a:path w="5965" h="24737" extrusionOk="0">
                  <a:moveTo>
                    <a:pt x="1" y="1"/>
                  </a:moveTo>
                  <a:lnTo>
                    <a:pt x="1" y="24736"/>
                  </a:lnTo>
                  <a:lnTo>
                    <a:pt x="5964" y="24736"/>
                  </a:lnTo>
                  <a:lnTo>
                    <a:pt x="5964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225;p46"/>
            <p:cNvSpPr/>
            <p:nvPr/>
          </p:nvSpPr>
          <p:spPr>
            <a:xfrm>
              <a:off x="3837547" y="173791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4"/>
                  </a:moveTo>
                  <a:lnTo>
                    <a:pt x="1184" y="1948"/>
                  </a:lnTo>
                  <a:lnTo>
                    <a:pt x="114" y="1948"/>
                  </a:lnTo>
                  <a:lnTo>
                    <a:pt x="114" y="114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226;p46"/>
            <p:cNvSpPr/>
            <p:nvPr/>
          </p:nvSpPr>
          <p:spPr>
            <a:xfrm>
              <a:off x="3936085" y="173791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4"/>
                  </a:moveTo>
                  <a:lnTo>
                    <a:pt x="1183" y="1948"/>
                  </a:lnTo>
                  <a:lnTo>
                    <a:pt x="114" y="1948"/>
                  </a:lnTo>
                  <a:lnTo>
                    <a:pt x="114" y="114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227;p46"/>
            <p:cNvSpPr/>
            <p:nvPr/>
          </p:nvSpPr>
          <p:spPr>
            <a:xfrm>
              <a:off x="3837547" y="190122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4"/>
                  </a:moveTo>
                  <a:lnTo>
                    <a:pt x="1184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228;p46"/>
            <p:cNvSpPr/>
            <p:nvPr/>
          </p:nvSpPr>
          <p:spPr>
            <a:xfrm>
              <a:off x="3936085" y="1901225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4"/>
                  </a:moveTo>
                  <a:lnTo>
                    <a:pt x="1183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229;p46"/>
            <p:cNvSpPr/>
            <p:nvPr/>
          </p:nvSpPr>
          <p:spPr>
            <a:xfrm>
              <a:off x="3837547" y="206437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8"/>
                  </a:moveTo>
                  <a:lnTo>
                    <a:pt x="1184" y="1949"/>
                  </a:lnTo>
                  <a:lnTo>
                    <a:pt x="114" y="1949"/>
                  </a:lnTo>
                  <a:lnTo>
                    <a:pt x="114" y="118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230;p46"/>
            <p:cNvSpPr/>
            <p:nvPr/>
          </p:nvSpPr>
          <p:spPr>
            <a:xfrm>
              <a:off x="3936085" y="206437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8"/>
                  </a:moveTo>
                  <a:lnTo>
                    <a:pt x="1183" y="1949"/>
                  </a:lnTo>
                  <a:lnTo>
                    <a:pt x="114" y="1949"/>
                  </a:lnTo>
                  <a:lnTo>
                    <a:pt x="114" y="118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231;p46"/>
            <p:cNvSpPr/>
            <p:nvPr/>
          </p:nvSpPr>
          <p:spPr>
            <a:xfrm>
              <a:off x="3837547" y="222768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8"/>
                  </a:moveTo>
                  <a:lnTo>
                    <a:pt x="1184" y="1948"/>
                  </a:lnTo>
                  <a:lnTo>
                    <a:pt x="114" y="1948"/>
                  </a:lnTo>
                  <a:lnTo>
                    <a:pt x="114" y="118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232;p46"/>
            <p:cNvSpPr/>
            <p:nvPr/>
          </p:nvSpPr>
          <p:spPr>
            <a:xfrm>
              <a:off x="3936085" y="222768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8"/>
                  </a:moveTo>
                  <a:lnTo>
                    <a:pt x="1183" y="1948"/>
                  </a:lnTo>
                  <a:lnTo>
                    <a:pt x="114" y="1948"/>
                  </a:lnTo>
                  <a:lnTo>
                    <a:pt x="114" y="118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233;p46"/>
            <p:cNvSpPr/>
            <p:nvPr/>
          </p:nvSpPr>
          <p:spPr>
            <a:xfrm>
              <a:off x="3837547" y="239099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4" y="114"/>
                  </a:moveTo>
                  <a:lnTo>
                    <a:pt x="1184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1" y="1"/>
                  </a:moveTo>
                  <a:lnTo>
                    <a:pt x="1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234;p46"/>
            <p:cNvSpPr/>
            <p:nvPr/>
          </p:nvSpPr>
          <p:spPr>
            <a:xfrm>
              <a:off x="3936085" y="2390999"/>
              <a:ext cx="50395" cy="80119"/>
            </a:xfrm>
            <a:custGeom>
              <a:avLst/>
              <a:gdLst/>
              <a:ahLst/>
              <a:cxnLst/>
              <a:rect l="l" t="t" r="r" b="b"/>
              <a:pathLst>
                <a:path w="1297" h="2062" extrusionOk="0">
                  <a:moveTo>
                    <a:pt x="1183" y="114"/>
                  </a:moveTo>
                  <a:lnTo>
                    <a:pt x="1183" y="1945"/>
                  </a:lnTo>
                  <a:lnTo>
                    <a:pt x="114" y="1945"/>
                  </a:lnTo>
                  <a:lnTo>
                    <a:pt x="114" y="114"/>
                  </a:lnTo>
                  <a:close/>
                  <a:moveTo>
                    <a:pt x="0" y="1"/>
                  </a:moveTo>
                  <a:lnTo>
                    <a:pt x="0" y="2062"/>
                  </a:lnTo>
                  <a:lnTo>
                    <a:pt x="1297" y="2062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235;p46"/>
            <p:cNvSpPr/>
            <p:nvPr/>
          </p:nvSpPr>
          <p:spPr>
            <a:xfrm>
              <a:off x="4607701" y="2163189"/>
              <a:ext cx="52882" cy="103898"/>
            </a:xfrm>
            <a:custGeom>
              <a:avLst/>
              <a:gdLst/>
              <a:ahLst/>
              <a:cxnLst/>
              <a:rect l="l" t="t" r="r" b="b"/>
              <a:pathLst>
                <a:path w="1361" h="2674" extrusionOk="0">
                  <a:moveTo>
                    <a:pt x="0" y="0"/>
                  </a:moveTo>
                  <a:lnTo>
                    <a:pt x="0" y="2673"/>
                  </a:lnTo>
                  <a:lnTo>
                    <a:pt x="1360" y="2673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236;p46"/>
            <p:cNvSpPr/>
            <p:nvPr/>
          </p:nvSpPr>
          <p:spPr>
            <a:xfrm>
              <a:off x="4703790" y="2185259"/>
              <a:ext cx="21720" cy="103859"/>
            </a:xfrm>
            <a:custGeom>
              <a:avLst/>
              <a:gdLst/>
              <a:ahLst/>
              <a:cxnLst/>
              <a:rect l="l" t="t" r="r" b="b"/>
              <a:pathLst>
                <a:path w="559" h="2673" extrusionOk="0">
                  <a:moveTo>
                    <a:pt x="0" y="1"/>
                  </a:moveTo>
                  <a:lnTo>
                    <a:pt x="0" y="2673"/>
                  </a:lnTo>
                  <a:lnTo>
                    <a:pt x="558" y="2673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237;p46"/>
            <p:cNvSpPr/>
            <p:nvPr/>
          </p:nvSpPr>
          <p:spPr>
            <a:xfrm>
              <a:off x="4221400" y="1961063"/>
              <a:ext cx="21837" cy="388939"/>
            </a:xfrm>
            <a:custGeom>
              <a:avLst/>
              <a:gdLst/>
              <a:ahLst/>
              <a:cxnLst/>
              <a:rect l="l" t="t" r="r" b="b"/>
              <a:pathLst>
                <a:path w="562" h="10010" extrusionOk="0">
                  <a:moveTo>
                    <a:pt x="465" y="101"/>
                  </a:moveTo>
                  <a:lnTo>
                    <a:pt x="465" y="9913"/>
                  </a:lnTo>
                  <a:lnTo>
                    <a:pt x="97" y="9913"/>
                  </a:lnTo>
                  <a:lnTo>
                    <a:pt x="97" y="101"/>
                  </a:lnTo>
                  <a:close/>
                  <a:moveTo>
                    <a:pt x="0" y="1"/>
                  </a:moveTo>
                  <a:lnTo>
                    <a:pt x="0" y="10010"/>
                  </a:lnTo>
                  <a:lnTo>
                    <a:pt x="561" y="10010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238;p46"/>
            <p:cNvSpPr/>
            <p:nvPr/>
          </p:nvSpPr>
          <p:spPr>
            <a:xfrm>
              <a:off x="4465801" y="1961063"/>
              <a:ext cx="21875" cy="388939"/>
            </a:xfrm>
            <a:custGeom>
              <a:avLst/>
              <a:gdLst/>
              <a:ahLst/>
              <a:cxnLst/>
              <a:rect l="l" t="t" r="r" b="b"/>
              <a:pathLst>
                <a:path w="563" h="10010" extrusionOk="0">
                  <a:moveTo>
                    <a:pt x="462" y="101"/>
                  </a:moveTo>
                  <a:lnTo>
                    <a:pt x="462" y="9913"/>
                  </a:lnTo>
                  <a:lnTo>
                    <a:pt x="98" y="9913"/>
                  </a:lnTo>
                  <a:lnTo>
                    <a:pt x="98" y="101"/>
                  </a:lnTo>
                  <a:close/>
                  <a:moveTo>
                    <a:pt x="1" y="1"/>
                  </a:moveTo>
                  <a:lnTo>
                    <a:pt x="1" y="10010"/>
                  </a:lnTo>
                  <a:lnTo>
                    <a:pt x="562" y="10010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39;p46"/>
            <p:cNvSpPr/>
            <p:nvPr/>
          </p:nvSpPr>
          <p:spPr>
            <a:xfrm>
              <a:off x="4240090" y="1961568"/>
              <a:ext cx="116215" cy="96904"/>
            </a:xfrm>
            <a:custGeom>
              <a:avLst/>
              <a:gdLst/>
              <a:ahLst/>
              <a:cxnLst/>
              <a:rect l="l" t="t" r="r" b="b"/>
              <a:pathLst>
                <a:path w="2991" h="2494" extrusionOk="0">
                  <a:moveTo>
                    <a:pt x="64" y="1"/>
                  </a:moveTo>
                  <a:lnTo>
                    <a:pt x="0" y="74"/>
                  </a:lnTo>
                  <a:lnTo>
                    <a:pt x="2927" y="2493"/>
                  </a:lnTo>
                  <a:lnTo>
                    <a:pt x="2991" y="2420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40;p46"/>
            <p:cNvSpPr/>
            <p:nvPr/>
          </p:nvSpPr>
          <p:spPr>
            <a:xfrm>
              <a:off x="4240090" y="1961063"/>
              <a:ext cx="115710" cy="96516"/>
            </a:xfrm>
            <a:custGeom>
              <a:avLst/>
              <a:gdLst/>
              <a:ahLst/>
              <a:cxnLst/>
              <a:rect l="l" t="t" r="r" b="b"/>
              <a:pathLst>
                <a:path w="2978" h="2484" extrusionOk="0">
                  <a:moveTo>
                    <a:pt x="2914" y="1"/>
                  </a:moveTo>
                  <a:lnTo>
                    <a:pt x="0" y="2409"/>
                  </a:lnTo>
                  <a:lnTo>
                    <a:pt x="64" y="2483"/>
                  </a:lnTo>
                  <a:lnTo>
                    <a:pt x="2977" y="78"/>
                  </a:lnTo>
                  <a:lnTo>
                    <a:pt x="29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241;p46"/>
            <p:cNvSpPr/>
            <p:nvPr/>
          </p:nvSpPr>
          <p:spPr>
            <a:xfrm>
              <a:off x="4353275" y="1961568"/>
              <a:ext cx="116215" cy="96904"/>
            </a:xfrm>
            <a:custGeom>
              <a:avLst/>
              <a:gdLst/>
              <a:ahLst/>
              <a:cxnLst/>
              <a:rect l="l" t="t" r="r" b="b"/>
              <a:pathLst>
                <a:path w="2991" h="2494" extrusionOk="0">
                  <a:moveTo>
                    <a:pt x="64" y="1"/>
                  </a:moveTo>
                  <a:lnTo>
                    <a:pt x="1" y="74"/>
                  </a:lnTo>
                  <a:lnTo>
                    <a:pt x="2927" y="2493"/>
                  </a:lnTo>
                  <a:lnTo>
                    <a:pt x="2991" y="2420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242;p46"/>
            <p:cNvSpPr/>
            <p:nvPr/>
          </p:nvSpPr>
          <p:spPr>
            <a:xfrm>
              <a:off x="4353275" y="1961063"/>
              <a:ext cx="115710" cy="96516"/>
            </a:xfrm>
            <a:custGeom>
              <a:avLst/>
              <a:gdLst/>
              <a:ahLst/>
              <a:cxnLst/>
              <a:rect l="l" t="t" r="r" b="b"/>
              <a:pathLst>
                <a:path w="2978" h="2484" extrusionOk="0">
                  <a:moveTo>
                    <a:pt x="2914" y="1"/>
                  </a:moveTo>
                  <a:lnTo>
                    <a:pt x="1" y="2409"/>
                  </a:lnTo>
                  <a:lnTo>
                    <a:pt x="64" y="2483"/>
                  </a:lnTo>
                  <a:lnTo>
                    <a:pt x="2977" y="78"/>
                  </a:lnTo>
                  <a:lnTo>
                    <a:pt x="29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243;p46"/>
            <p:cNvSpPr/>
            <p:nvPr/>
          </p:nvSpPr>
          <p:spPr>
            <a:xfrm>
              <a:off x="4248910" y="2069198"/>
              <a:ext cx="315736" cy="674134"/>
            </a:xfrm>
            <a:custGeom>
              <a:avLst/>
              <a:gdLst/>
              <a:ahLst/>
              <a:cxnLst/>
              <a:rect l="l" t="t" r="r" b="b"/>
              <a:pathLst>
                <a:path w="8126" h="17350" extrusionOk="0">
                  <a:moveTo>
                    <a:pt x="1" y="1"/>
                  </a:moveTo>
                  <a:lnTo>
                    <a:pt x="1" y="17349"/>
                  </a:lnTo>
                  <a:lnTo>
                    <a:pt x="8125" y="17349"/>
                  </a:lnTo>
                  <a:lnTo>
                    <a:pt x="8125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244;p46"/>
            <p:cNvSpPr/>
            <p:nvPr/>
          </p:nvSpPr>
          <p:spPr>
            <a:xfrm>
              <a:off x="4143767" y="2069198"/>
              <a:ext cx="105180" cy="674134"/>
            </a:xfrm>
            <a:custGeom>
              <a:avLst/>
              <a:gdLst/>
              <a:ahLst/>
              <a:cxnLst/>
              <a:rect l="l" t="t" r="r" b="b"/>
              <a:pathLst>
                <a:path w="2707" h="17350" extrusionOk="0">
                  <a:moveTo>
                    <a:pt x="1" y="1"/>
                  </a:moveTo>
                  <a:lnTo>
                    <a:pt x="1" y="17349"/>
                  </a:lnTo>
                  <a:lnTo>
                    <a:pt x="2707" y="17349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245;p46"/>
            <p:cNvSpPr/>
            <p:nvPr/>
          </p:nvSpPr>
          <p:spPr>
            <a:xfrm>
              <a:off x="4300043" y="2131094"/>
              <a:ext cx="56107" cy="17718"/>
            </a:xfrm>
            <a:custGeom>
              <a:avLst/>
              <a:gdLst/>
              <a:ahLst/>
              <a:cxnLst/>
              <a:rect l="l" t="t" r="r" b="b"/>
              <a:pathLst>
                <a:path w="1444" h="456" extrusionOk="0">
                  <a:moveTo>
                    <a:pt x="14" y="1"/>
                  </a:moveTo>
                  <a:cubicBezTo>
                    <a:pt x="8" y="1"/>
                    <a:pt x="1" y="7"/>
                    <a:pt x="1" y="15"/>
                  </a:cubicBezTo>
                  <a:lnTo>
                    <a:pt x="1" y="442"/>
                  </a:lnTo>
                  <a:cubicBezTo>
                    <a:pt x="1" y="448"/>
                    <a:pt x="8" y="456"/>
                    <a:pt x="14" y="456"/>
                  </a:cubicBezTo>
                  <a:lnTo>
                    <a:pt x="1431" y="456"/>
                  </a:lnTo>
                  <a:cubicBezTo>
                    <a:pt x="1437" y="456"/>
                    <a:pt x="1444" y="448"/>
                    <a:pt x="1444" y="442"/>
                  </a:cubicBezTo>
                  <a:lnTo>
                    <a:pt x="1444" y="15"/>
                  </a:lnTo>
                  <a:cubicBezTo>
                    <a:pt x="1444" y="7"/>
                    <a:pt x="1437" y="1"/>
                    <a:pt x="1431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246;p46"/>
            <p:cNvSpPr/>
            <p:nvPr/>
          </p:nvSpPr>
          <p:spPr>
            <a:xfrm>
              <a:off x="4386264" y="2131094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14" y="1"/>
                  </a:moveTo>
                  <a:cubicBezTo>
                    <a:pt x="7" y="1"/>
                    <a:pt x="0" y="7"/>
                    <a:pt x="0" y="15"/>
                  </a:cubicBezTo>
                  <a:lnTo>
                    <a:pt x="0" y="442"/>
                  </a:lnTo>
                  <a:cubicBezTo>
                    <a:pt x="0" y="448"/>
                    <a:pt x="7" y="456"/>
                    <a:pt x="14" y="456"/>
                  </a:cubicBezTo>
                  <a:lnTo>
                    <a:pt x="1430" y="456"/>
                  </a:lnTo>
                  <a:cubicBezTo>
                    <a:pt x="1437" y="456"/>
                    <a:pt x="1440" y="448"/>
                    <a:pt x="1440" y="442"/>
                  </a:cubicBezTo>
                  <a:lnTo>
                    <a:pt x="1440" y="15"/>
                  </a:lnTo>
                  <a:cubicBezTo>
                    <a:pt x="1440" y="7"/>
                    <a:pt x="1437" y="1"/>
                    <a:pt x="1430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247;p46"/>
            <p:cNvSpPr/>
            <p:nvPr/>
          </p:nvSpPr>
          <p:spPr>
            <a:xfrm>
              <a:off x="4472445" y="2131094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10" y="1"/>
                  </a:moveTo>
                  <a:cubicBezTo>
                    <a:pt x="4" y="1"/>
                    <a:pt x="1" y="7"/>
                    <a:pt x="1" y="15"/>
                  </a:cubicBezTo>
                  <a:lnTo>
                    <a:pt x="1" y="442"/>
                  </a:lnTo>
                  <a:cubicBezTo>
                    <a:pt x="1" y="448"/>
                    <a:pt x="4" y="456"/>
                    <a:pt x="10" y="456"/>
                  </a:cubicBezTo>
                  <a:lnTo>
                    <a:pt x="1430" y="456"/>
                  </a:lnTo>
                  <a:cubicBezTo>
                    <a:pt x="1437" y="456"/>
                    <a:pt x="1441" y="448"/>
                    <a:pt x="1441" y="442"/>
                  </a:cubicBezTo>
                  <a:lnTo>
                    <a:pt x="1441" y="15"/>
                  </a:lnTo>
                  <a:cubicBezTo>
                    <a:pt x="1441" y="7"/>
                    <a:pt x="1437" y="1"/>
                    <a:pt x="1430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48;p46"/>
            <p:cNvSpPr/>
            <p:nvPr/>
          </p:nvSpPr>
          <p:spPr>
            <a:xfrm>
              <a:off x="4300043" y="2176400"/>
              <a:ext cx="56107" cy="17718"/>
            </a:xfrm>
            <a:custGeom>
              <a:avLst/>
              <a:gdLst/>
              <a:ahLst/>
              <a:cxnLst/>
              <a:rect l="l" t="t" r="r" b="b"/>
              <a:pathLst>
                <a:path w="1444" h="456" extrusionOk="0">
                  <a:moveTo>
                    <a:pt x="228" y="1"/>
                  </a:moveTo>
                  <a:cubicBezTo>
                    <a:pt x="105" y="1"/>
                    <a:pt x="1" y="104"/>
                    <a:pt x="1" y="229"/>
                  </a:cubicBezTo>
                  <a:cubicBezTo>
                    <a:pt x="1" y="352"/>
                    <a:pt x="105" y="455"/>
                    <a:pt x="228" y="455"/>
                  </a:cubicBezTo>
                  <a:lnTo>
                    <a:pt x="1217" y="455"/>
                  </a:lnTo>
                  <a:cubicBezTo>
                    <a:pt x="1340" y="455"/>
                    <a:pt x="1444" y="352"/>
                    <a:pt x="1444" y="229"/>
                  </a:cubicBezTo>
                  <a:cubicBezTo>
                    <a:pt x="1444" y="104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49;p46"/>
            <p:cNvSpPr/>
            <p:nvPr/>
          </p:nvSpPr>
          <p:spPr>
            <a:xfrm>
              <a:off x="4386264" y="2176400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227" y="1"/>
                  </a:moveTo>
                  <a:cubicBezTo>
                    <a:pt x="100" y="1"/>
                    <a:pt x="0" y="104"/>
                    <a:pt x="0" y="229"/>
                  </a:cubicBezTo>
                  <a:cubicBezTo>
                    <a:pt x="0" y="352"/>
                    <a:pt x="100" y="455"/>
                    <a:pt x="227" y="455"/>
                  </a:cubicBezTo>
                  <a:lnTo>
                    <a:pt x="1216" y="455"/>
                  </a:lnTo>
                  <a:cubicBezTo>
                    <a:pt x="1340" y="455"/>
                    <a:pt x="1440" y="352"/>
                    <a:pt x="1440" y="229"/>
                  </a:cubicBezTo>
                  <a:cubicBezTo>
                    <a:pt x="1440" y="104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50;p46"/>
            <p:cNvSpPr/>
            <p:nvPr/>
          </p:nvSpPr>
          <p:spPr>
            <a:xfrm>
              <a:off x="4472445" y="2176400"/>
              <a:ext cx="55990" cy="17718"/>
            </a:xfrm>
            <a:custGeom>
              <a:avLst/>
              <a:gdLst/>
              <a:ahLst/>
              <a:cxnLst/>
              <a:rect l="l" t="t" r="r" b="b"/>
              <a:pathLst>
                <a:path w="1441" h="456" extrusionOk="0">
                  <a:moveTo>
                    <a:pt x="224" y="1"/>
                  </a:moveTo>
                  <a:cubicBezTo>
                    <a:pt x="101" y="1"/>
                    <a:pt x="1" y="104"/>
                    <a:pt x="1" y="229"/>
                  </a:cubicBezTo>
                  <a:cubicBezTo>
                    <a:pt x="1" y="352"/>
                    <a:pt x="101" y="455"/>
                    <a:pt x="224" y="455"/>
                  </a:cubicBezTo>
                  <a:lnTo>
                    <a:pt x="1216" y="455"/>
                  </a:lnTo>
                  <a:cubicBezTo>
                    <a:pt x="1341" y="455"/>
                    <a:pt x="1441" y="352"/>
                    <a:pt x="1441" y="229"/>
                  </a:cubicBezTo>
                  <a:cubicBezTo>
                    <a:pt x="1441" y="104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51;p46"/>
            <p:cNvSpPr/>
            <p:nvPr/>
          </p:nvSpPr>
          <p:spPr>
            <a:xfrm>
              <a:off x="4300043" y="2221705"/>
              <a:ext cx="56107" cy="17601"/>
            </a:xfrm>
            <a:custGeom>
              <a:avLst/>
              <a:gdLst/>
              <a:ahLst/>
              <a:cxnLst/>
              <a:rect l="l" t="t" r="r" b="b"/>
              <a:pathLst>
                <a:path w="1444" h="453" extrusionOk="0">
                  <a:moveTo>
                    <a:pt x="228" y="1"/>
                  </a:moveTo>
                  <a:cubicBezTo>
                    <a:pt x="105" y="1"/>
                    <a:pt x="1" y="105"/>
                    <a:pt x="1" y="228"/>
                  </a:cubicBezTo>
                  <a:cubicBezTo>
                    <a:pt x="1" y="352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2"/>
                    <a:pt x="1444" y="228"/>
                  </a:cubicBezTo>
                  <a:cubicBezTo>
                    <a:pt x="1444" y="105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52;p46"/>
            <p:cNvSpPr/>
            <p:nvPr/>
          </p:nvSpPr>
          <p:spPr>
            <a:xfrm>
              <a:off x="4386264" y="2221705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7" y="1"/>
                  </a:moveTo>
                  <a:cubicBezTo>
                    <a:pt x="100" y="1"/>
                    <a:pt x="0" y="105"/>
                    <a:pt x="0" y="228"/>
                  </a:cubicBezTo>
                  <a:cubicBezTo>
                    <a:pt x="0" y="352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2"/>
                    <a:pt x="1440" y="228"/>
                  </a:cubicBezTo>
                  <a:cubicBezTo>
                    <a:pt x="1440" y="105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253;p46"/>
            <p:cNvSpPr/>
            <p:nvPr/>
          </p:nvSpPr>
          <p:spPr>
            <a:xfrm>
              <a:off x="4472445" y="2221705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4" y="1"/>
                  </a:moveTo>
                  <a:cubicBezTo>
                    <a:pt x="101" y="1"/>
                    <a:pt x="1" y="105"/>
                    <a:pt x="1" y="228"/>
                  </a:cubicBezTo>
                  <a:cubicBezTo>
                    <a:pt x="1" y="352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2"/>
                    <a:pt x="1441" y="228"/>
                  </a:cubicBezTo>
                  <a:cubicBezTo>
                    <a:pt x="1441" y="105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54;p46"/>
            <p:cNvSpPr/>
            <p:nvPr/>
          </p:nvSpPr>
          <p:spPr>
            <a:xfrm>
              <a:off x="4300043" y="2267050"/>
              <a:ext cx="56107" cy="17524"/>
            </a:xfrm>
            <a:custGeom>
              <a:avLst/>
              <a:gdLst/>
              <a:ahLst/>
              <a:cxnLst/>
              <a:rect l="l" t="t" r="r" b="b"/>
              <a:pathLst>
                <a:path w="1444" h="451" extrusionOk="0">
                  <a:moveTo>
                    <a:pt x="228" y="0"/>
                  </a:moveTo>
                  <a:cubicBezTo>
                    <a:pt x="105" y="0"/>
                    <a:pt x="1" y="104"/>
                    <a:pt x="1" y="227"/>
                  </a:cubicBezTo>
                  <a:cubicBezTo>
                    <a:pt x="1" y="351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51"/>
                    <a:pt x="1444" y="227"/>
                  </a:cubicBezTo>
                  <a:cubicBezTo>
                    <a:pt x="1444" y="104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55;p46"/>
            <p:cNvSpPr/>
            <p:nvPr/>
          </p:nvSpPr>
          <p:spPr>
            <a:xfrm>
              <a:off x="4386264" y="2267050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7" y="0"/>
                  </a:moveTo>
                  <a:cubicBezTo>
                    <a:pt x="100" y="0"/>
                    <a:pt x="0" y="104"/>
                    <a:pt x="0" y="227"/>
                  </a:cubicBezTo>
                  <a:cubicBezTo>
                    <a:pt x="0" y="351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51"/>
                    <a:pt x="1440" y="227"/>
                  </a:cubicBezTo>
                  <a:cubicBezTo>
                    <a:pt x="1440" y="104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56;p46"/>
            <p:cNvSpPr/>
            <p:nvPr/>
          </p:nvSpPr>
          <p:spPr>
            <a:xfrm>
              <a:off x="4472445" y="2267050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4" y="0"/>
                  </a:moveTo>
                  <a:cubicBezTo>
                    <a:pt x="101" y="0"/>
                    <a:pt x="1" y="104"/>
                    <a:pt x="1" y="227"/>
                  </a:cubicBezTo>
                  <a:cubicBezTo>
                    <a:pt x="1" y="351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51"/>
                    <a:pt x="1441" y="227"/>
                  </a:cubicBezTo>
                  <a:cubicBezTo>
                    <a:pt x="1441" y="104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57;p46"/>
            <p:cNvSpPr/>
            <p:nvPr/>
          </p:nvSpPr>
          <p:spPr>
            <a:xfrm>
              <a:off x="4300043" y="2312355"/>
              <a:ext cx="56107" cy="17524"/>
            </a:xfrm>
            <a:custGeom>
              <a:avLst/>
              <a:gdLst/>
              <a:ahLst/>
              <a:cxnLst/>
              <a:rect l="l" t="t" r="r" b="b"/>
              <a:pathLst>
                <a:path w="1444" h="451" extrusionOk="0">
                  <a:moveTo>
                    <a:pt x="228" y="0"/>
                  </a:moveTo>
                  <a:cubicBezTo>
                    <a:pt x="105" y="0"/>
                    <a:pt x="1" y="100"/>
                    <a:pt x="1" y="227"/>
                  </a:cubicBezTo>
                  <a:cubicBezTo>
                    <a:pt x="1" y="350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50"/>
                    <a:pt x="1444" y="227"/>
                  </a:cubicBezTo>
                  <a:cubicBezTo>
                    <a:pt x="1444" y="100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258;p46"/>
            <p:cNvSpPr/>
            <p:nvPr/>
          </p:nvSpPr>
          <p:spPr>
            <a:xfrm>
              <a:off x="4386264" y="2312355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7" y="0"/>
                  </a:moveTo>
                  <a:cubicBezTo>
                    <a:pt x="100" y="0"/>
                    <a:pt x="0" y="100"/>
                    <a:pt x="0" y="227"/>
                  </a:cubicBezTo>
                  <a:cubicBezTo>
                    <a:pt x="0" y="350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50"/>
                    <a:pt x="1440" y="227"/>
                  </a:cubicBezTo>
                  <a:cubicBezTo>
                    <a:pt x="1440" y="100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259;p46"/>
            <p:cNvSpPr/>
            <p:nvPr/>
          </p:nvSpPr>
          <p:spPr>
            <a:xfrm>
              <a:off x="4472445" y="2312355"/>
              <a:ext cx="55990" cy="17524"/>
            </a:xfrm>
            <a:custGeom>
              <a:avLst/>
              <a:gdLst/>
              <a:ahLst/>
              <a:cxnLst/>
              <a:rect l="l" t="t" r="r" b="b"/>
              <a:pathLst>
                <a:path w="1441" h="451" extrusionOk="0">
                  <a:moveTo>
                    <a:pt x="224" y="0"/>
                  </a:moveTo>
                  <a:cubicBezTo>
                    <a:pt x="101" y="0"/>
                    <a:pt x="1" y="100"/>
                    <a:pt x="1" y="227"/>
                  </a:cubicBezTo>
                  <a:cubicBezTo>
                    <a:pt x="1" y="350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50"/>
                    <a:pt x="1441" y="227"/>
                  </a:cubicBezTo>
                  <a:cubicBezTo>
                    <a:pt x="1441" y="100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260;p46"/>
            <p:cNvSpPr/>
            <p:nvPr/>
          </p:nvSpPr>
          <p:spPr>
            <a:xfrm>
              <a:off x="4300043" y="2357622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1"/>
                  </a:moveTo>
                  <a:cubicBezTo>
                    <a:pt x="105" y="1"/>
                    <a:pt x="1" y="101"/>
                    <a:pt x="1" y="228"/>
                  </a:cubicBezTo>
                  <a:cubicBezTo>
                    <a:pt x="1" y="351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51"/>
                    <a:pt x="1444" y="228"/>
                  </a:cubicBezTo>
                  <a:cubicBezTo>
                    <a:pt x="1444" y="101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261;p46"/>
            <p:cNvSpPr/>
            <p:nvPr/>
          </p:nvSpPr>
          <p:spPr>
            <a:xfrm>
              <a:off x="4386264" y="2357622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1"/>
                  </a:moveTo>
                  <a:cubicBezTo>
                    <a:pt x="100" y="1"/>
                    <a:pt x="0" y="101"/>
                    <a:pt x="0" y="228"/>
                  </a:cubicBezTo>
                  <a:cubicBezTo>
                    <a:pt x="0" y="351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51"/>
                    <a:pt x="1440" y="228"/>
                  </a:cubicBezTo>
                  <a:cubicBezTo>
                    <a:pt x="1440" y="101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090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262;p46"/>
            <p:cNvSpPr/>
            <p:nvPr/>
          </p:nvSpPr>
          <p:spPr>
            <a:xfrm>
              <a:off x="4472445" y="2357622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1"/>
                  </a:moveTo>
                  <a:cubicBezTo>
                    <a:pt x="101" y="1"/>
                    <a:pt x="1" y="101"/>
                    <a:pt x="1" y="228"/>
                  </a:cubicBezTo>
                  <a:cubicBezTo>
                    <a:pt x="1" y="351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51"/>
                    <a:pt x="1441" y="228"/>
                  </a:cubicBezTo>
                  <a:cubicBezTo>
                    <a:pt x="1441" y="101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263;p46"/>
            <p:cNvSpPr/>
            <p:nvPr/>
          </p:nvSpPr>
          <p:spPr>
            <a:xfrm>
              <a:off x="4300043" y="2402928"/>
              <a:ext cx="56107" cy="17601"/>
            </a:xfrm>
            <a:custGeom>
              <a:avLst/>
              <a:gdLst/>
              <a:ahLst/>
              <a:cxnLst/>
              <a:rect l="l" t="t" r="r" b="b"/>
              <a:pathLst>
                <a:path w="1444" h="453" extrusionOk="0">
                  <a:moveTo>
                    <a:pt x="228" y="1"/>
                  </a:moveTo>
                  <a:cubicBezTo>
                    <a:pt x="105" y="1"/>
                    <a:pt x="1" y="101"/>
                    <a:pt x="1" y="224"/>
                  </a:cubicBezTo>
                  <a:cubicBezTo>
                    <a:pt x="1" y="352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2"/>
                    <a:pt x="1444" y="224"/>
                  </a:cubicBezTo>
                  <a:cubicBezTo>
                    <a:pt x="1444" y="101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264;p46"/>
            <p:cNvSpPr/>
            <p:nvPr/>
          </p:nvSpPr>
          <p:spPr>
            <a:xfrm>
              <a:off x="4386264" y="2402928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7" y="1"/>
                  </a:moveTo>
                  <a:cubicBezTo>
                    <a:pt x="100" y="1"/>
                    <a:pt x="0" y="101"/>
                    <a:pt x="0" y="224"/>
                  </a:cubicBezTo>
                  <a:cubicBezTo>
                    <a:pt x="0" y="352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2"/>
                    <a:pt x="1440" y="224"/>
                  </a:cubicBezTo>
                  <a:cubicBezTo>
                    <a:pt x="1440" y="101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265;p46"/>
            <p:cNvSpPr/>
            <p:nvPr/>
          </p:nvSpPr>
          <p:spPr>
            <a:xfrm>
              <a:off x="4472445" y="2402928"/>
              <a:ext cx="55990" cy="17601"/>
            </a:xfrm>
            <a:custGeom>
              <a:avLst/>
              <a:gdLst/>
              <a:ahLst/>
              <a:cxnLst/>
              <a:rect l="l" t="t" r="r" b="b"/>
              <a:pathLst>
                <a:path w="1441" h="453" extrusionOk="0">
                  <a:moveTo>
                    <a:pt x="224" y="1"/>
                  </a:moveTo>
                  <a:cubicBezTo>
                    <a:pt x="101" y="1"/>
                    <a:pt x="1" y="101"/>
                    <a:pt x="1" y="224"/>
                  </a:cubicBezTo>
                  <a:cubicBezTo>
                    <a:pt x="1" y="352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2"/>
                    <a:pt x="1441" y="224"/>
                  </a:cubicBezTo>
                  <a:cubicBezTo>
                    <a:pt x="1441" y="101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266;p46"/>
            <p:cNvSpPr/>
            <p:nvPr/>
          </p:nvSpPr>
          <p:spPr>
            <a:xfrm>
              <a:off x="4300043" y="2448233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0"/>
                  </a:moveTo>
                  <a:cubicBezTo>
                    <a:pt x="105" y="0"/>
                    <a:pt x="1" y="101"/>
                    <a:pt x="1" y="224"/>
                  </a:cubicBezTo>
                  <a:cubicBezTo>
                    <a:pt x="1" y="352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2"/>
                    <a:pt x="1444" y="224"/>
                  </a:cubicBezTo>
                  <a:cubicBezTo>
                    <a:pt x="1444" y="101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267;p46"/>
            <p:cNvSpPr/>
            <p:nvPr/>
          </p:nvSpPr>
          <p:spPr>
            <a:xfrm>
              <a:off x="4386264" y="2448233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0"/>
                  </a:moveTo>
                  <a:cubicBezTo>
                    <a:pt x="100" y="0"/>
                    <a:pt x="0" y="101"/>
                    <a:pt x="0" y="224"/>
                  </a:cubicBezTo>
                  <a:cubicBezTo>
                    <a:pt x="0" y="352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2"/>
                    <a:pt x="1440" y="224"/>
                  </a:cubicBezTo>
                  <a:cubicBezTo>
                    <a:pt x="1440" y="101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268;p46"/>
            <p:cNvSpPr/>
            <p:nvPr/>
          </p:nvSpPr>
          <p:spPr>
            <a:xfrm>
              <a:off x="4472445" y="2448233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0"/>
                  </a:moveTo>
                  <a:cubicBezTo>
                    <a:pt x="101" y="0"/>
                    <a:pt x="1" y="101"/>
                    <a:pt x="1" y="224"/>
                  </a:cubicBezTo>
                  <a:cubicBezTo>
                    <a:pt x="1" y="352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2"/>
                    <a:pt x="1441" y="224"/>
                  </a:cubicBezTo>
                  <a:cubicBezTo>
                    <a:pt x="1441" y="101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269;p46"/>
            <p:cNvSpPr/>
            <p:nvPr/>
          </p:nvSpPr>
          <p:spPr>
            <a:xfrm>
              <a:off x="4300043" y="2493539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0"/>
                  </a:moveTo>
                  <a:cubicBezTo>
                    <a:pt x="105" y="0"/>
                    <a:pt x="1" y="100"/>
                    <a:pt x="1" y="225"/>
                  </a:cubicBezTo>
                  <a:cubicBezTo>
                    <a:pt x="1" y="351"/>
                    <a:pt x="105" y="452"/>
                    <a:pt x="228" y="452"/>
                  </a:cubicBezTo>
                  <a:lnTo>
                    <a:pt x="1217" y="452"/>
                  </a:lnTo>
                  <a:cubicBezTo>
                    <a:pt x="1340" y="452"/>
                    <a:pt x="1444" y="351"/>
                    <a:pt x="1444" y="225"/>
                  </a:cubicBezTo>
                  <a:cubicBezTo>
                    <a:pt x="1444" y="100"/>
                    <a:pt x="1340" y="0"/>
                    <a:pt x="1217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270;p46"/>
            <p:cNvSpPr/>
            <p:nvPr/>
          </p:nvSpPr>
          <p:spPr>
            <a:xfrm>
              <a:off x="4386264" y="2493539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0"/>
                  </a:moveTo>
                  <a:cubicBezTo>
                    <a:pt x="100" y="0"/>
                    <a:pt x="0" y="100"/>
                    <a:pt x="0" y="225"/>
                  </a:cubicBezTo>
                  <a:cubicBezTo>
                    <a:pt x="0" y="351"/>
                    <a:pt x="100" y="452"/>
                    <a:pt x="227" y="452"/>
                  </a:cubicBezTo>
                  <a:lnTo>
                    <a:pt x="1216" y="452"/>
                  </a:lnTo>
                  <a:cubicBezTo>
                    <a:pt x="1340" y="452"/>
                    <a:pt x="1440" y="351"/>
                    <a:pt x="1440" y="225"/>
                  </a:cubicBezTo>
                  <a:cubicBezTo>
                    <a:pt x="1440" y="100"/>
                    <a:pt x="1340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271;p46"/>
            <p:cNvSpPr/>
            <p:nvPr/>
          </p:nvSpPr>
          <p:spPr>
            <a:xfrm>
              <a:off x="4472445" y="2493539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0"/>
                  </a:moveTo>
                  <a:cubicBezTo>
                    <a:pt x="101" y="0"/>
                    <a:pt x="1" y="100"/>
                    <a:pt x="1" y="225"/>
                  </a:cubicBezTo>
                  <a:cubicBezTo>
                    <a:pt x="1" y="351"/>
                    <a:pt x="101" y="452"/>
                    <a:pt x="224" y="452"/>
                  </a:cubicBezTo>
                  <a:lnTo>
                    <a:pt x="1216" y="452"/>
                  </a:lnTo>
                  <a:cubicBezTo>
                    <a:pt x="1341" y="452"/>
                    <a:pt x="1441" y="351"/>
                    <a:pt x="1441" y="225"/>
                  </a:cubicBezTo>
                  <a:cubicBezTo>
                    <a:pt x="1441" y="100"/>
                    <a:pt x="1341" y="0"/>
                    <a:pt x="1216" y="0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272;p46"/>
            <p:cNvSpPr/>
            <p:nvPr/>
          </p:nvSpPr>
          <p:spPr>
            <a:xfrm>
              <a:off x="4300043" y="2538844"/>
              <a:ext cx="56107" cy="17562"/>
            </a:xfrm>
            <a:custGeom>
              <a:avLst/>
              <a:gdLst/>
              <a:ahLst/>
              <a:cxnLst/>
              <a:rect l="l" t="t" r="r" b="b"/>
              <a:pathLst>
                <a:path w="1444" h="452" extrusionOk="0">
                  <a:moveTo>
                    <a:pt x="228" y="1"/>
                  </a:moveTo>
                  <a:cubicBezTo>
                    <a:pt x="105" y="1"/>
                    <a:pt x="1" y="101"/>
                    <a:pt x="1" y="225"/>
                  </a:cubicBezTo>
                  <a:cubicBezTo>
                    <a:pt x="1" y="348"/>
                    <a:pt x="105" y="451"/>
                    <a:pt x="228" y="451"/>
                  </a:cubicBezTo>
                  <a:lnTo>
                    <a:pt x="1217" y="451"/>
                  </a:lnTo>
                  <a:cubicBezTo>
                    <a:pt x="1340" y="451"/>
                    <a:pt x="1444" y="348"/>
                    <a:pt x="1444" y="225"/>
                  </a:cubicBezTo>
                  <a:cubicBezTo>
                    <a:pt x="1444" y="101"/>
                    <a:pt x="1340" y="1"/>
                    <a:pt x="1217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273;p46"/>
            <p:cNvSpPr/>
            <p:nvPr/>
          </p:nvSpPr>
          <p:spPr>
            <a:xfrm>
              <a:off x="4386264" y="2538844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7" y="1"/>
                  </a:moveTo>
                  <a:cubicBezTo>
                    <a:pt x="100" y="1"/>
                    <a:pt x="0" y="101"/>
                    <a:pt x="0" y="225"/>
                  </a:cubicBezTo>
                  <a:cubicBezTo>
                    <a:pt x="0" y="348"/>
                    <a:pt x="100" y="451"/>
                    <a:pt x="227" y="451"/>
                  </a:cubicBezTo>
                  <a:lnTo>
                    <a:pt x="1216" y="451"/>
                  </a:lnTo>
                  <a:cubicBezTo>
                    <a:pt x="1340" y="451"/>
                    <a:pt x="1440" y="348"/>
                    <a:pt x="1440" y="225"/>
                  </a:cubicBezTo>
                  <a:cubicBezTo>
                    <a:pt x="1440" y="101"/>
                    <a:pt x="1340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274;p46"/>
            <p:cNvSpPr/>
            <p:nvPr/>
          </p:nvSpPr>
          <p:spPr>
            <a:xfrm>
              <a:off x="4472445" y="2538844"/>
              <a:ext cx="55990" cy="17562"/>
            </a:xfrm>
            <a:custGeom>
              <a:avLst/>
              <a:gdLst/>
              <a:ahLst/>
              <a:cxnLst/>
              <a:rect l="l" t="t" r="r" b="b"/>
              <a:pathLst>
                <a:path w="1441" h="452" extrusionOk="0">
                  <a:moveTo>
                    <a:pt x="224" y="1"/>
                  </a:moveTo>
                  <a:cubicBezTo>
                    <a:pt x="101" y="1"/>
                    <a:pt x="1" y="101"/>
                    <a:pt x="1" y="225"/>
                  </a:cubicBezTo>
                  <a:cubicBezTo>
                    <a:pt x="1" y="348"/>
                    <a:pt x="101" y="451"/>
                    <a:pt x="224" y="451"/>
                  </a:cubicBezTo>
                  <a:lnTo>
                    <a:pt x="1216" y="451"/>
                  </a:lnTo>
                  <a:cubicBezTo>
                    <a:pt x="1341" y="451"/>
                    <a:pt x="1441" y="348"/>
                    <a:pt x="1441" y="225"/>
                  </a:cubicBezTo>
                  <a:cubicBezTo>
                    <a:pt x="1441" y="101"/>
                    <a:pt x="1341" y="1"/>
                    <a:pt x="1216" y="1"/>
                  </a:cubicBezTo>
                  <a:close/>
                </a:path>
              </a:pathLst>
            </a:custGeom>
            <a:solidFill>
              <a:srgbClr val="FFD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275;p46"/>
            <p:cNvSpPr/>
            <p:nvPr/>
          </p:nvSpPr>
          <p:spPr>
            <a:xfrm>
              <a:off x="4593169" y="2189650"/>
              <a:ext cx="243038" cy="553684"/>
            </a:xfrm>
            <a:custGeom>
              <a:avLst/>
              <a:gdLst/>
              <a:ahLst/>
              <a:cxnLst/>
              <a:rect l="l" t="t" r="r" b="b"/>
              <a:pathLst>
                <a:path w="6255" h="14250" extrusionOk="0">
                  <a:moveTo>
                    <a:pt x="6255" y="1"/>
                  </a:moveTo>
                  <a:lnTo>
                    <a:pt x="1" y="2333"/>
                  </a:lnTo>
                  <a:lnTo>
                    <a:pt x="1" y="14249"/>
                  </a:lnTo>
                  <a:lnTo>
                    <a:pt x="6255" y="14249"/>
                  </a:lnTo>
                  <a:lnTo>
                    <a:pt x="6255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276;p46"/>
            <p:cNvSpPr/>
            <p:nvPr/>
          </p:nvSpPr>
          <p:spPr>
            <a:xfrm>
              <a:off x="4622116" y="2318961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51"/>
                  </a:cubicBezTo>
                  <a:cubicBezTo>
                    <a:pt x="1" y="231"/>
                    <a:pt x="67" y="297"/>
                    <a:pt x="147" y="297"/>
                  </a:cubicBezTo>
                  <a:lnTo>
                    <a:pt x="4414" y="297"/>
                  </a:lnTo>
                  <a:cubicBezTo>
                    <a:pt x="4497" y="297"/>
                    <a:pt x="4564" y="231"/>
                    <a:pt x="4564" y="151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277;p46"/>
            <p:cNvSpPr/>
            <p:nvPr/>
          </p:nvSpPr>
          <p:spPr>
            <a:xfrm>
              <a:off x="4622116" y="2355563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48"/>
                  </a:cubicBezTo>
                  <a:cubicBezTo>
                    <a:pt x="1" y="231"/>
                    <a:pt x="67" y="298"/>
                    <a:pt x="147" y="298"/>
                  </a:cubicBezTo>
                  <a:lnTo>
                    <a:pt x="4414" y="298"/>
                  </a:lnTo>
                  <a:cubicBezTo>
                    <a:pt x="4497" y="298"/>
                    <a:pt x="4564" y="231"/>
                    <a:pt x="4564" y="148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278;p46"/>
            <p:cNvSpPr/>
            <p:nvPr/>
          </p:nvSpPr>
          <p:spPr>
            <a:xfrm>
              <a:off x="4622116" y="2392048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51"/>
                  </a:cubicBezTo>
                  <a:cubicBezTo>
                    <a:pt x="1" y="231"/>
                    <a:pt x="67" y="297"/>
                    <a:pt x="147" y="297"/>
                  </a:cubicBezTo>
                  <a:lnTo>
                    <a:pt x="4414" y="297"/>
                  </a:lnTo>
                  <a:cubicBezTo>
                    <a:pt x="4497" y="297"/>
                    <a:pt x="4564" y="231"/>
                    <a:pt x="4564" y="151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279;p46"/>
            <p:cNvSpPr/>
            <p:nvPr/>
          </p:nvSpPr>
          <p:spPr>
            <a:xfrm>
              <a:off x="4622116" y="2428650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47"/>
                  </a:cubicBezTo>
                  <a:cubicBezTo>
                    <a:pt x="1" y="231"/>
                    <a:pt x="67" y="298"/>
                    <a:pt x="147" y="298"/>
                  </a:cubicBezTo>
                  <a:lnTo>
                    <a:pt x="4414" y="298"/>
                  </a:lnTo>
                  <a:cubicBezTo>
                    <a:pt x="4497" y="298"/>
                    <a:pt x="4564" y="231"/>
                    <a:pt x="4564" y="147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280;p46"/>
            <p:cNvSpPr/>
            <p:nvPr/>
          </p:nvSpPr>
          <p:spPr>
            <a:xfrm>
              <a:off x="4622116" y="2465135"/>
              <a:ext cx="177373" cy="11579"/>
            </a:xfrm>
            <a:custGeom>
              <a:avLst/>
              <a:gdLst/>
              <a:ahLst/>
              <a:cxnLst/>
              <a:rect l="l" t="t" r="r" b="b"/>
              <a:pathLst>
                <a:path w="4565" h="298" extrusionOk="0">
                  <a:moveTo>
                    <a:pt x="147" y="0"/>
                  </a:moveTo>
                  <a:cubicBezTo>
                    <a:pt x="67" y="0"/>
                    <a:pt x="1" y="67"/>
                    <a:pt x="1" y="150"/>
                  </a:cubicBezTo>
                  <a:cubicBezTo>
                    <a:pt x="1" y="230"/>
                    <a:pt x="67" y="298"/>
                    <a:pt x="147" y="298"/>
                  </a:cubicBezTo>
                  <a:lnTo>
                    <a:pt x="4414" y="298"/>
                  </a:lnTo>
                  <a:cubicBezTo>
                    <a:pt x="4497" y="298"/>
                    <a:pt x="4564" y="230"/>
                    <a:pt x="4564" y="150"/>
                  </a:cubicBezTo>
                  <a:cubicBezTo>
                    <a:pt x="4564" y="67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281;p46"/>
            <p:cNvSpPr/>
            <p:nvPr/>
          </p:nvSpPr>
          <p:spPr>
            <a:xfrm>
              <a:off x="4622116" y="2501737"/>
              <a:ext cx="177373" cy="11462"/>
            </a:xfrm>
            <a:custGeom>
              <a:avLst/>
              <a:gdLst/>
              <a:ahLst/>
              <a:cxnLst/>
              <a:rect l="l" t="t" r="r" b="b"/>
              <a:pathLst>
                <a:path w="4565" h="295" extrusionOk="0">
                  <a:moveTo>
                    <a:pt x="147" y="0"/>
                  </a:moveTo>
                  <a:cubicBezTo>
                    <a:pt x="67" y="0"/>
                    <a:pt x="1" y="63"/>
                    <a:pt x="1" y="147"/>
                  </a:cubicBezTo>
                  <a:cubicBezTo>
                    <a:pt x="1" y="230"/>
                    <a:pt x="67" y="294"/>
                    <a:pt x="147" y="294"/>
                  </a:cubicBezTo>
                  <a:lnTo>
                    <a:pt x="4414" y="294"/>
                  </a:lnTo>
                  <a:cubicBezTo>
                    <a:pt x="4497" y="294"/>
                    <a:pt x="4564" y="230"/>
                    <a:pt x="4564" y="147"/>
                  </a:cubicBezTo>
                  <a:cubicBezTo>
                    <a:pt x="4564" y="63"/>
                    <a:pt x="4497" y="0"/>
                    <a:pt x="4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282;p46"/>
            <p:cNvSpPr/>
            <p:nvPr/>
          </p:nvSpPr>
          <p:spPr>
            <a:xfrm>
              <a:off x="4836171" y="2189650"/>
              <a:ext cx="94418" cy="553684"/>
            </a:xfrm>
            <a:custGeom>
              <a:avLst/>
              <a:gdLst/>
              <a:ahLst/>
              <a:cxnLst/>
              <a:rect l="l" t="t" r="r" b="b"/>
              <a:pathLst>
                <a:path w="2430" h="14250" extrusionOk="0">
                  <a:moveTo>
                    <a:pt x="1" y="1"/>
                  </a:moveTo>
                  <a:lnTo>
                    <a:pt x="1" y="14249"/>
                  </a:lnTo>
                  <a:lnTo>
                    <a:pt x="2429" y="14249"/>
                  </a:lnTo>
                  <a:lnTo>
                    <a:pt x="2429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283;p46"/>
            <p:cNvSpPr/>
            <p:nvPr/>
          </p:nvSpPr>
          <p:spPr>
            <a:xfrm>
              <a:off x="4170266" y="1835792"/>
              <a:ext cx="358165" cy="127250"/>
            </a:xfrm>
            <a:custGeom>
              <a:avLst/>
              <a:gdLst/>
              <a:ahLst/>
              <a:cxnLst/>
              <a:rect l="l" t="t" r="r" b="b"/>
              <a:pathLst>
                <a:path w="9218" h="3275" extrusionOk="0">
                  <a:moveTo>
                    <a:pt x="0" y="1"/>
                  </a:moveTo>
                  <a:lnTo>
                    <a:pt x="0" y="3275"/>
                  </a:lnTo>
                  <a:lnTo>
                    <a:pt x="9218" y="3275"/>
                  </a:lnTo>
                  <a:lnTo>
                    <a:pt x="9218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284;p46"/>
            <p:cNvSpPr/>
            <p:nvPr/>
          </p:nvSpPr>
          <p:spPr>
            <a:xfrm>
              <a:off x="4196338" y="1835792"/>
              <a:ext cx="332094" cy="127250"/>
            </a:xfrm>
            <a:custGeom>
              <a:avLst/>
              <a:gdLst/>
              <a:ahLst/>
              <a:cxnLst/>
              <a:rect l="l" t="t" r="r" b="b"/>
              <a:pathLst>
                <a:path w="8547" h="3275" extrusionOk="0">
                  <a:moveTo>
                    <a:pt x="0" y="1"/>
                  </a:moveTo>
                  <a:lnTo>
                    <a:pt x="0" y="3275"/>
                  </a:lnTo>
                  <a:lnTo>
                    <a:pt x="8547" y="3275"/>
                  </a:lnTo>
                  <a:lnTo>
                    <a:pt x="854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285;p46"/>
            <p:cNvSpPr/>
            <p:nvPr/>
          </p:nvSpPr>
          <p:spPr>
            <a:xfrm>
              <a:off x="4973369" y="1822310"/>
              <a:ext cx="198005" cy="921019"/>
            </a:xfrm>
            <a:custGeom>
              <a:avLst/>
              <a:gdLst/>
              <a:ahLst/>
              <a:cxnLst/>
              <a:rect l="l" t="t" r="r" b="b"/>
              <a:pathLst>
                <a:path w="5096" h="23704" extrusionOk="0">
                  <a:moveTo>
                    <a:pt x="1" y="1"/>
                  </a:moveTo>
                  <a:lnTo>
                    <a:pt x="1" y="23703"/>
                  </a:lnTo>
                  <a:lnTo>
                    <a:pt x="5095" y="23703"/>
                  </a:lnTo>
                  <a:lnTo>
                    <a:pt x="5095" y="1"/>
                  </a:lnTo>
                  <a:close/>
                </a:path>
              </a:pathLst>
            </a:custGeom>
            <a:solidFill>
              <a:srgbClr val="1E1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286;p46"/>
            <p:cNvSpPr/>
            <p:nvPr/>
          </p:nvSpPr>
          <p:spPr>
            <a:xfrm>
              <a:off x="5171338" y="1822310"/>
              <a:ext cx="50783" cy="921019"/>
            </a:xfrm>
            <a:custGeom>
              <a:avLst/>
              <a:gdLst/>
              <a:ahLst/>
              <a:cxnLst/>
              <a:rect l="l" t="t" r="r" b="b"/>
              <a:pathLst>
                <a:path w="1307" h="23704" extrusionOk="0">
                  <a:moveTo>
                    <a:pt x="0" y="1"/>
                  </a:moveTo>
                  <a:lnTo>
                    <a:pt x="0" y="23703"/>
                  </a:lnTo>
                  <a:lnTo>
                    <a:pt x="1307" y="23703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rgbClr val="4947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287;p46"/>
            <p:cNvSpPr/>
            <p:nvPr/>
          </p:nvSpPr>
          <p:spPr>
            <a:xfrm>
              <a:off x="5000996" y="1883313"/>
              <a:ext cx="43168" cy="68463"/>
            </a:xfrm>
            <a:custGeom>
              <a:avLst/>
              <a:gdLst/>
              <a:ahLst/>
              <a:cxnLst/>
              <a:rect l="l" t="t" r="r" b="b"/>
              <a:pathLst>
                <a:path w="1111" h="1762" extrusionOk="0">
                  <a:moveTo>
                    <a:pt x="1010" y="98"/>
                  </a:moveTo>
                  <a:lnTo>
                    <a:pt x="1010" y="1664"/>
                  </a:lnTo>
                  <a:lnTo>
                    <a:pt x="98" y="1664"/>
                  </a:lnTo>
                  <a:lnTo>
                    <a:pt x="98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288;p46"/>
            <p:cNvSpPr/>
            <p:nvPr/>
          </p:nvSpPr>
          <p:spPr>
            <a:xfrm>
              <a:off x="5085273" y="1883313"/>
              <a:ext cx="43012" cy="68463"/>
            </a:xfrm>
            <a:custGeom>
              <a:avLst/>
              <a:gdLst/>
              <a:ahLst/>
              <a:cxnLst/>
              <a:rect l="l" t="t" r="r" b="b"/>
              <a:pathLst>
                <a:path w="1107" h="1762" extrusionOk="0">
                  <a:moveTo>
                    <a:pt x="1010" y="98"/>
                  </a:moveTo>
                  <a:lnTo>
                    <a:pt x="1010" y="1664"/>
                  </a:lnTo>
                  <a:lnTo>
                    <a:pt x="97" y="1664"/>
                  </a:lnTo>
                  <a:lnTo>
                    <a:pt x="97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289;p46"/>
            <p:cNvSpPr/>
            <p:nvPr/>
          </p:nvSpPr>
          <p:spPr>
            <a:xfrm>
              <a:off x="5000996" y="2022843"/>
              <a:ext cx="43168" cy="68463"/>
            </a:xfrm>
            <a:custGeom>
              <a:avLst/>
              <a:gdLst/>
              <a:ahLst/>
              <a:cxnLst/>
              <a:rect l="l" t="t" r="r" b="b"/>
              <a:pathLst>
                <a:path w="1111" h="1762" extrusionOk="0">
                  <a:moveTo>
                    <a:pt x="1010" y="98"/>
                  </a:moveTo>
                  <a:lnTo>
                    <a:pt x="1010" y="1661"/>
                  </a:lnTo>
                  <a:lnTo>
                    <a:pt x="98" y="1661"/>
                  </a:lnTo>
                  <a:lnTo>
                    <a:pt x="98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290;p46"/>
            <p:cNvSpPr/>
            <p:nvPr/>
          </p:nvSpPr>
          <p:spPr>
            <a:xfrm>
              <a:off x="5085273" y="2022843"/>
              <a:ext cx="43012" cy="68463"/>
            </a:xfrm>
            <a:custGeom>
              <a:avLst/>
              <a:gdLst/>
              <a:ahLst/>
              <a:cxnLst/>
              <a:rect l="l" t="t" r="r" b="b"/>
              <a:pathLst>
                <a:path w="1107" h="1762" extrusionOk="0">
                  <a:moveTo>
                    <a:pt x="1010" y="98"/>
                  </a:moveTo>
                  <a:lnTo>
                    <a:pt x="1010" y="1661"/>
                  </a:lnTo>
                  <a:lnTo>
                    <a:pt x="97" y="1661"/>
                  </a:lnTo>
                  <a:lnTo>
                    <a:pt x="97" y="98"/>
                  </a:lnTo>
                  <a:close/>
                  <a:moveTo>
                    <a:pt x="1" y="1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291;p46"/>
            <p:cNvSpPr/>
            <p:nvPr/>
          </p:nvSpPr>
          <p:spPr>
            <a:xfrm>
              <a:off x="5000996" y="2162257"/>
              <a:ext cx="43168" cy="68463"/>
            </a:xfrm>
            <a:custGeom>
              <a:avLst/>
              <a:gdLst/>
              <a:ahLst/>
              <a:cxnLst/>
              <a:rect l="l" t="t" r="r" b="b"/>
              <a:pathLst>
                <a:path w="1111" h="1762" extrusionOk="0">
                  <a:moveTo>
                    <a:pt x="1010" y="98"/>
                  </a:moveTo>
                  <a:lnTo>
                    <a:pt x="1010" y="1665"/>
                  </a:lnTo>
                  <a:lnTo>
                    <a:pt x="98" y="1665"/>
                  </a:lnTo>
                  <a:lnTo>
                    <a:pt x="98" y="98"/>
                  </a:lnTo>
                  <a:close/>
                  <a:moveTo>
                    <a:pt x="1" y="1"/>
                  </a:moveTo>
                  <a:lnTo>
                    <a:pt x="1" y="1762"/>
                  </a:lnTo>
                  <a:lnTo>
                    <a:pt x="1111" y="1762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292;p46"/>
            <p:cNvSpPr/>
            <p:nvPr/>
          </p:nvSpPr>
          <p:spPr>
            <a:xfrm>
              <a:off x="5085273" y="2162257"/>
              <a:ext cx="43012" cy="68463"/>
            </a:xfrm>
            <a:custGeom>
              <a:avLst/>
              <a:gdLst/>
              <a:ahLst/>
              <a:cxnLst/>
              <a:rect l="l" t="t" r="r" b="b"/>
              <a:pathLst>
                <a:path w="1107" h="1762" extrusionOk="0">
                  <a:moveTo>
                    <a:pt x="1010" y="98"/>
                  </a:moveTo>
                  <a:lnTo>
                    <a:pt x="1010" y="1665"/>
                  </a:lnTo>
                  <a:lnTo>
                    <a:pt x="97" y="1665"/>
                  </a:lnTo>
                  <a:lnTo>
                    <a:pt x="97" y="98"/>
                  </a:lnTo>
                  <a:close/>
                  <a:moveTo>
                    <a:pt x="1" y="1"/>
                  </a:moveTo>
                  <a:lnTo>
                    <a:pt x="1" y="1762"/>
                  </a:lnTo>
                  <a:lnTo>
                    <a:pt x="1107" y="1762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293;p46"/>
            <p:cNvSpPr/>
            <p:nvPr/>
          </p:nvSpPr>
          <p:spPr>
            <a:xfrm>
              <a:off x="5000996" y="2301826"/>
              <a:ext cx="43168" cy="68424"/>
            </a:xfrm>
            <a:custGeom>
              <a:avLst/>
              <a:gdLst/>
              <a:ahLst/>
              <a:cxnLst/>
              <a:rect l="l" t="t" r="r" b="b"/>
              <a:pathLst>
                <a:path w="1111" h="1761" extrusionOk="0">
                  <a:moveTo>
                    <a:pt x="1010" y="97"/>
                  </a:moveTo>
                  <a:lnTo>
                    <a:pt x="1010" y="1661"/>
                  </a:lnTo>
                  <a:lnTo>
                    <a:pt x="98" y="1661"/>
                  </a:lnTo>
                  <a:lnTo>
                    <a:pt x="98" y="97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294;p46"/>
            <p:cNvSpPr/>
            <p:nvPr/>
          </p:nvSpPr>
          <p:spPr>
            <a:xfrm>
              <a:off x="5085273" y="2301826"/>
              <a:ext cx="43012" cy="68424"/>
            </a:xfrm>
            <a:custGeom>
              <a:avLst/>
              <a:gdLst/>
              <a:ahLst/>
              <a:cxnLst/>
              <a:rect l="l" t="t" r="r" b="b"/>
              <a:pathLst>
                <a:path w="1107" h="1761" extrusionOk="0">
                  <a:moveTo>
                    <a:pt x="1010" y="97"/>
                  </a:moveTo>
                  <a:lnTo>
                    <a:pt x="1010" y="1661"/>
                  </a:lnTo>
                  <a:lnTo>
                    <a:pt x="97" y="1661"/>
                  </a:lnTo>
                  <a:lnTo>
                    <a:pt x="97" y="97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295;p46"/>
            <p:cNvSpPr/>
            <p:nvPr/>
          </p:nvSpPr>
          <p:spPr>
            <a:xfrm>
              <a:off x="5000996" y="2441239"/>
              <a:ext cx="43168" cy="68424"/>
            </a:xfrm>
            <a:custGeom>
              <a:avLst/>
              <a:gdLst/>
              <a:ahLst/>
              <a:cxnLst/>
              <a:rect l="l" t="t" r="r" b="b"/>
              <a:pathLst>
                <a:path w="1111" h="1761" extrusionOk="0">
                  <a:moveTo>
                    <a:pt x="1010" y="100"/>
                  </a:moveTo>
                  <a:lnTo>
                    <a:pt x="1010" y="1664"/>
                  </a:lnTo>
                  <a:lnTo>
                    <a:pt x="98" y="1664"/>
                  </a:lnTo>
                  <a:lnTo>
                    <a:pt x="98" y="100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11" y="176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296;p46"/>
            <p:cNvSpPr/>
            <p:nvPr/>
          </p:nvSpPr>
          <p:spPr>
            <a:xfrm>
              <a:off x="5085273" y="2441239"/>
              <a:ext cx="43012" cy="68424"/>
            </a:xfrm>
            <a:custGeom>
              <a:avLst/>
              <a:gdLst/>
              <a:ahLst/>
              <a:cxnLst/>
              <a:rect l="l" t="t" r="r" b="b"/>
              <a:pathLst>
                <a:path w="1107" h="1761" extrusionOk="0">
                  <a:moveTo>
                    <a:pt x="1010" y="100"/>
                  </a:moveTo>
                  <a:lnTo>
                    <a:pt x="1010" y="1664"/>
                  </a:lnTo>
                  <a:lnTo>
                    <a:pt x="97" y="1664"/>
                  </a:lnTo>
                  <a:lnTo>
                    <a:pt x="97" y="100"/>
                  </a:lnTo>
                  <a:close/>
                  <a:moveTo>
                    <a:pt x="1" y="0"/>
                  </a:moveTo>
                  <a:lnTo>
                    <a:pt x="1" y="1761"/>
                  </a:lnTo>
                  <a:lnTo>
                    <a:pt x="1107" y="1761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297;p46"/>
            <p:cNvSpPr/>
            <p:nvPr/>
          </p:nvSpPr>
          <p:spPr>
            <a:xfrm>
              <a:off x="4765687" y="2516153"/>
              <a:ext cx="528506" cy="227185"/>
            </a:xfrm>
            <a:custGeom>
              <a:avLst/>
              <a:gdLst/>
              <a:ahLst/>
              <a:cxnLst/>
              <a:rect l="l" t="t" r="r" b="b"/>
              <a:pathLst>
                <a:path w="13602" h="5847" extrusionOk="0">
                  <a:moveTo>
                    <a:pt x="8113" y="0"/>
                  </a:moveTo>
                  <a:cubicBezTo>
                    <a:pt x="7919" y="0"/>
                    <a:pt x="7715" y="16"/>
                    <a:pt x="7500" y="50"/>
                  </a:cubicBezTo>
                  <a:cubicBezTo>
                    <a:pt x="5273" y="405"/>
                    <a:pt x="5717" y="3233"/>
                    <a:pt x="3822" y="3233"/>
                  </a:cubicBezTo>
                  <a:cubicBezTo>
                    <a:pt x="3719" y="3233"/>
                    <a:pt x="3609" y="3224"/>
                    <a:pt x="3491" y="3207"/>
                  </a:cubicBezTo>
                  <a:cubicBezTo>
                    <a:pt x="3368" y="3189"/>
                    <a:pt x="3247" y="3180"/>
                    <a:pt x="3130" y="3180"/>
                  </a:cubicBezTo>
                  <a:cubicBezTo>
                    <a:pt x="1079" y="3180"/>
                    <a:pt x="0" y="5817"/>
                    <a:pt x="0" y="5817"/>
                  </a:cubicBezTo>
                  <a:lnTo>
                    <a:pt x="2837" y="5846"/>
                  </a:lnTo>
                  <a:lnTo>
                    <a:pt x="13601" y="5846"/>
                  </a:lnTo>
                  <a:cubicBezTo>
                    <a:pt x="13601" y="5846"/>
                    <a:pt x="12559" y="3518"/>
                    <a:pt x="11646" y="2198"/>
                  </a:cubicBezTo>
                  <a:lnTo>
                    <a:pt x="9395" y="3621"/>
                  </a:lnTo>
                  <a:lnTo>
                    <a:pt x="9395" y="3621"/>
                  </a:lnTo>
                  <a:lnTo>
                    <a:pt x="10958" y="1540"/>
                  </a:lnTo>
                  <a:cubicBezTo>
                    <a:pt x="10958" y="1540"/>
                    <a:pt x="10043" y="0"/>
                    <a:pt x="8113" y="0"/>
                  </a:cubicBezTo>
                  <a:close/>
                </a:path>
              </a:pathLst>
            </a:custGeom>
            <a:solidFill>
              <a:srgbClr val="7C7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298;p46"/>
            <p:cNvSpPr/>
            <p:nvPr/>
          </p:nvSpPr>
          <p:spPr>
            <a:xfrm>
              <a:off x="5016887" y="2516580"/>
              <a:ext cx="88512" cy="228312"/>
            </a:xfrm>
            <a:custGeom>
              <a:avLst/>
              <a:gdLst/>
              <a:ahLst/>
              <a:cxnLst/>
              <a:rect l="l" t="t" r="r" b="b"/>
              <a:pathLst>
                <a:path w="2278" h="5876" extrusionOk="0">
                  <a:moveTo>
                    <a:pt x="2237" y="0"/>
                  </a:moveTo>
                  <a:cubicBezTo>
                    <a:pt x="2222" y="0"/>
                    <a:pt x="2206" y="10"/>
                    <a:pt x="2198" y="25"/>
                  </a:cubicBezTo>
                  <a:lnTo>
                    <a:pt x="7" y="5822"/>
                  </a:lnTo>
                  <a:cubicBezTo>
                    <a:pt x="0" y="5842"/>
                    <a:pt x="10" y="5866"/>
                    <a:pt x="30" y="5872"/>
                  </a:cubicBezTo>
                  <a:cubicBezTo>
                    <a:pt x="33" y="5872"/>
                    <a:pt x="37" y="5875"/>
                    <a:pt x="43" y="5875"/>
                  </a:cubicBezTo>
                  <a:cubicBezTo>
                    <a:pt x="57" y="5875"/>
                    <a:pt x="73" y="5866"/>
                    <a:pt x="80" y="5849"/>
                  </a:cubicBezTo>
                  <a:lnTo>
                    <a:pt x="2272" y="53"/>
                  </a:lnTo>
                  <a:cubicBezTo>
                    <a:pt x="2278" y="33"/>
                    <a:pt x="2268" y="9"/>
                    <a:pt x="2248" y="2"/>
                  </a:cubicBezTo>
                  <a:cubicBezTo>
                    <a:pt x="2245" y="1"/>
                    <a:pt x="2241" y="0"/>
                    <a:pt x="2237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299;p46"/>
            <p:cNvSpPr/>
            <p:nvPr/>
          </p:nvSpPr>
          <p:spPr>
            <a:xfrm>
              <a:off x="4956234" y="2620363"/>
              <a:ext cx="3031" cy="124530"/>
            </a:xfrm>
            <a:custGeom>
              <a:avLst/>
              <a:gdLst/>
              <a:ahLst/>
              <a:cxnLst/>
              <a:rect l="l" t="t" r="r" b="b"/>
              <a:pathLst>
                <a:path w="78" h="3205" extrusionOk="0">
                  <a:moveTo>
                    <a:pt x="38" y="0"/>
                  </a:moveTo>
                  <a:cubicBezTo>
                    <a:pt x="18" y="0"/>
                    <a:pt x="1" y="17"/>
                    <a:pt x="1" y="37"/>
                  </a:cubicBezTo>
                  <a:lnTo>
                    <a:pt x="1" y="3164"/>
                  </a:lnTo>
                  <a:cubicBezTo>
                    <a:pt x="1" y="3184"/>
                    <a:pt x="18" y="3204"/>
                    <a:pt x="38" y="3204"/>
                  </a:cubicBezTo>
                  <a:cubicBezTo>
                    <a:pt x="61" y="3204"/>
                    <a:pt x="78" y="3184"/>
                    <a:pt x="78" y="3164"/>
                  </a:cubicBezTo>
                  <a:lnTo>
                    <a:pt x="78" y="37"/>
                  </a:lnTo>
                  <a:cubicBezTo>
                    <a:pt x="78" y="17"/>
                    <a:pt x="61" y="0"/>
                    <a:pt x="38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300;p46"/>
            <p:cNvSpPr/>
            <p:nvPr/>
          </p:nvSpPr>
          <p:spPr>
            <a:xfrm>
              <a:off x="5051624" y="2620285"/>
              <a:ext cx="107162" cy="32560"/>
            </a:xfrm>
            <a:custGeom>
              <a:avLst/>
              <a:gdLst/>
              <a:ahLst/>
              <a:cxnLst/>
              <a:rect l="l" t="t" r="r" b="b"/>
              <a:pathLst>
                <a:path w="2758" h="838" extrusionOk="0">
                  <a:moveTo>
                    <a:pt x="2714" y="1"/>
                  </a:moveTo>
                  <a:cubicBezTo>
                    <a:pt x="2711" y="1"/>
                    <a:pt x="2707" y="1"/>
                    <a:pt x="2704" y="2"/>
                  </a:cubicBezTo>
                  <a:lnTo>
                    <a:pt x="35" y="761"/>
                  </a:lnTo>
                  <a:cubicBezTo>
                    <a:pt x="15" y="767"/>
                    <a:pt x="1" y="787"/>
                    <a:pt x="8" y="807"/>
                  </a:cubicBezTo>
                  <a:cubicBezTo>
                    <a:pt x="11" y="824"/>
                    <a:pt x="28" y="838"/>
                    <a:pt x="45" y="838"/>
                  </a:cubicBezTo>
                  <a:cubicBezTo>
                    <a:pt x="48" y="838"/>
                    <a:pt x="51" y="835"/>
                    <a:pt x="55" y="835"/>
                  </a:cubicBezTo>
                  <a:lnTo>
                    <a:pt x="2724" y="76"/>
                  </a:lnTo>
                  <a:cubicBezTo>
                    <a:pt x="2744" y="73"/>
                    <a:pt x="2757" y="50"/>
                    <a:pt x="2751" y="30"/>
                  </a:cubicBezTo>
                  <a:cubicBezTo>
                    <a:pt x="2745" y="13"/>
                    <a:pt x="2730" y="1"/>
                    <a:pt x="2714" y="1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301;p46"/>
            <p:cNvSpPr/>
            <p:nvPr/>
          </p:nvSpPr>
          <p:spPr>
            <a:xfrm>
              <a:off x="4956001" y="2662871"/>
              <a:ext cx="75690" cy="51910"/>
            </a:xfrm>
            <a:custGeom>
              <a:avLst/>
              <a:gdLst/>
              <a:ahLst/>
              <a:cxnLst/>
              <a:rect l="l" t="t" r="r" b="b"/>
              <a:pathLst>
                <a:path w="1948" h="1336" extrusionOk="0">
                  <a:moveTo>
                    <a:pt x="46" y="0"/>
                  </a:moveTo>
                  <a:cubicBezTo>
                    <a:pt x="33" y="0"/>
                    <a:pt x="20" y="5"/>
                    <a:pt x="13" y="16"/>
                  </a:cubicBezTo>
                  <a:cubicBezTo>
                    <a:pt x="0" y="36"/>
                    <a:pt x="7" y="59"/>
                    <a:pt x="24" y="69"/>
                  </a:cubicBezTo>
                  <a:lnTo>
                    <a:pt x="1881" y="1329"/>
                  </a:lnTo>
                  <a:cubicBezTo>
                    <a:pt x="1888" y="1332"/>
                    <a:pt x="1894" y="1335"/>
                    <a:pt x="1905" y="1335"/>
                  </a:cubicBezTo>
                  <a:cubicBezTo>
                    <a:pt x="1914" y="1335"/>
                    <a:pt x="1928" y="1329"/>
                    <a:pt x="1934" y="1315"/>
                  </a:cubicBezTo>
                  <a:cubicBezTo>
                    <a:pt x="1948" y="1299"/>
                    <a:pt x="1941" y="1275"/>
                    <a:pt x="1925" y="1262"/>
                  </a:cubicBezTo>
                  <a:lnTo>
                    <a:pt x="67" y="6"/>
                  </a:lnTo>
                  <a:cubicBezTo>
                    <a:pt x="61" y="2"/>
                    <a:pt x="53" y="0"/>
                    <a:pt x="46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302;p46"/>
            <p:cNvSpPr/>
            <p:nvPr/>
          </p:nvSpPr>
          <p:spPr>
            <a:xfrm>
              <a:off x="4990621" y="2283214"/>
              <a:ext cx="262543" cy="303574"/>
            </a:xfrm>
            <a:custGeom>
              <a:avLst/>
              <a:gdLst/>
              <a:ahLst/>
              <a:cxnLst/>
              <a:rect l="l" t="t" r="r" b="b"/>
              <a:pathLst>
                <a:path w="6757" h="7813" extrusionOk="0">
                  <a:moveTo>
                    <a:pt x="4371" y="1"/>
                  </a:moveTo>
                  <a:cubicBezTo>
                    <a:pt x="2072" y="1"/>
                    <a:pt x="1159" y="1819"/>
                    <a:pt x="1481" y="3216"/>
                  </a:cubicBezTo>
                  <a:cubicBezTo>
                    <a:pt x="1808" y="4622"/>
                    <a:pt x="860" y="4535"/>
                    <a:pt x="368" y="5828"/>
                  </a:cubicBezTo>
                  <a:cubicBezTo>
                    <a:pt x="362" y="5838"/>
                    <a:pt x="359" y="5848"/>
                    <a:pt x="355" y="5858"/>
                  </a:cubicBezTo>
                  <a:cubicBezTo>
                    <a:pt x="1" y="6804"/>
                    <a:pt x="703" y="7812"/>
                    <a:pt x="1711" y="7812"/>
                  </a:cubicBezTo>
                  <a:lnTo>
                    <a:pt x="4778" y="7812"/>
                  </a:lnTo>
                  <a:cubicBezTo>
                    <a:pt x="5717" y="7812"/>
                    <a:pt x="6409" y="6933"/>
                    <a:pt x="6185" y="6022"/>
                  </a:cubicBezTo>
                  <a:cubicBezTo>
                    <a:pt x="6011" y="5317"/>
                    <a:pt x="5764" y="4642"/>
                    <a:pt x="6005" y="4098"/>
                  </a:cubicBezTo>
                  <a:cubicBezTo>
                    <a:pt x="6529" y="2898"/>
                    <a:pt x="6756" y="25"/>
                    <a:pt x="4421" y="1"/>
                  </a:cubicBezTo>
                  <a:cubicBezTo>
                    <a:pt x="4405" y="1"/>
                    <a:pt x="4388" y="1"/>
                    <a:pt x="4371" y="1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303;p46"/>
            <p:cNvSpPr/>
            <p:nvPr/>
          </p:nvSpPr>
          <p:spPr>
            <a:xfrm>
              <a:off x="4726365" y="2025679"/>
              <a:ext cx="421888" cy="470145"/>
            </a:xfrm>
            <a:custGeom>
              <a:avLst/>
              <a:gdLst/>
              <a:ahLst/>
              <a:cxnLst/>
              <a:rect l="l" t="t" r="r" b="b"/>
              <a:pathLst>
                <a:path w="10858" h="12100" extrusionOk="0">
                  <a:moveTo>
                    <a:pt x="3317" y="0"/>
                  </a:moveTo>
                  <a:cubicBezTo>
                    <a:pt x="3051" y="0"/>
                    <a:pt x="2776" y="41"/>
                    <a:pt x="2496" y="131"/>
                  </a:cubicBezTo>
                  <a:cubicBezTo>
                    <a:pt x="431" y="800"/>
                    <a:pt x="0" y="3562"/>
                    <a:pt x="1464" y="5130"/>
                  </a:cubicBezTo>
                  <a:cubicBezTo>
                    <a:pt x="2930" y="6693"/>
                    <a:pt x="939" y="6914"/>
                    <a:pt x="1266" y="9326"/>
                  </a:cubicBezTo>
                  <a:cubicBezTo>
                    <a:pt x="1596" y="11777"/>
                    <a:pt x="4367" y="12099"/>
                    <a:pt x="5804" y="12099"/>
                  </a:cubicBezTo>
                  <a:cubicBezTo>
                    <a:pt x="6318" y="12099"/>
                    <a:pt x="6662" y="12058"/>
                    <a:pt x="6662" y="12058"/>
                  </a:cubicBezTo>
                  <a:cubicBezTo>
                    <a:pt x="10857" y="9827"/>
                    <a:pt x="9772" y="6208"/>
                    <a:pt x="7627" y="5463"/>
                  </a:cubicBezTo>
                  <a:cubicBezTo>
                    <a:pt x="6432" y="5046"/>
                    <a:pt x="6528" y="4461"/>
                    <a:pt x="6428" y="2965"/>
                  </a:cubicBezTo>
                  <a:cubicBezTo>
                    <a:pt x="6341" y="1668"/>
                    <a:pt x="5012" y="0"/>
                    <a:pt x="3317" y="0"/>
                  </a:cubicBezTo>
                  <a:close/>
                </a:path>
              </a:pathLst>
            </a:custGeom>
            <a:solidFill>
              <a:srgbClr val="7C7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304;p46"/>
            <p:cNvSpPr/>
            <p:nvPr/>
          </p:nvSpPr>
          <p:spPr>
            <a:xfrm>
              <a:off x="4815927" y="2031469"/>
              <a:ext cx="243427" cy="713300"/>
            </a:xfrm>
            <a:custGeom>
              <a:avLst/>
              <a:gdLst/>
              <a:ahLst/>
              <a:cxnLst/>
              <a:rect l="l" t="t" r="r" b="b"/>
              <a:pathLst>
                <a:path w="6265" h="18358" extrusionOk="0">
                  <a:moveTo>
                    <a:pt x="39" y="0"/>
                  </a:moveTo>
                  <a:cubicBezTo>
                    <a:pt x="35" y="0"/>
                    <a:pt x="31" y="1"/>
                    <a:pt x="27" y="2"/>
                  </a:cubicBezTo>
                  <a:cubicBezTo>
                    <a:pt x="10" y="10"/>
                    <a:pt x="1" y="30"/>
                    <a:pt x="7" y="50"/>
                  </a:cubicBezTo>
                  <a:lnTo>
                    <a:pt x="4193" y="11920"/>
                  </a:lnTo>
                  <a:lnTo>
                    <a:pt x="6191" y="18331"/>
                  </a:lnTo>
                  <a:cubicBezTo>
                    <a:pt x="6194" y="18347"/>
                    <a:pt x="6207" y="18357"/>
                    <a:pt x="6224" y="18357"/>
                  </a:cubicBezTo>
                  <a:cubicBezTo>
                    <a:pt x="6227" y="18357"/>
                    <a:pt x="6231" y="18357"/>
                    <a:pt x="6234" y="18354"/>
                  </a:cubicBezTo>
                  <a:cubicBezTo>
                    <a:pt x="6255" y="18351"/>
                    <a:pt x="6264" y="18331"/>
                    <a:pt x="6258" y="18311"/>
                  </a:cubicBezTo>
                  <a:lnTo>
                    <a:pt x="4260" y="11896"/>
                  </a:lnTo>
                  <a:lnTo>
                    <a:pt x="73" y="26"/>
                  </a:lnTo>
                  <a:cubicBezTo>
                    <a:pt x="68" y="10"/>
                    <a:pt x="55" y="0"/>
                    <a:pt x="39" y="0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305;p46"/>
            <p:cNvSpPr/>
            <p:nvPr/>
          </p:nvSpPr>
          <p:spPr>
            <a:xfrm>
              <a:off x="4950406" y="2257336"/>
              <a:ext cx="108949" cy="158334"/>
            </a:xfrm>
            <a:custGeom>
              <a:avLst/>
              <a:gdLst/>
              <a:ahLst/>
              <a:cxnLst/>
              <a:rect l="l" t="t" r="r" b="b"/>
              <a:pathLst>
                <a:path w="2804" h="4075" extrusionOk="0">
                  <a:moveTo>
                    <a:pt x="2763" y="0"/>
                  </a:moveTo>
                  <a:cubicBezTo>
                    <a:pt x="2751" y="0"/>
                    <a:pt x="2739" y="6"/>
                    <a:pt x="2733" y="16"/>
                  </a:cubicBezTo>
                  <a:lnTo>
                    <a:pt x="11" y="4019"/>
                  </a:lnTo>
                  <a:cubicBezTo>
                    <a:pt x="0" y="4035"/>
                    <a:pt x="4" y="4059"/>
                    <a:pt x="20" y="4068"/>
                  </a:cubicBezTo>
                  <a:cubicBezTo>
                    <a:pt x="27" y="4075"/>
                    <a:pt x="34" y="4075"/>
                    <a:pt x="40" y="4075"/>
                  </a:cubicBezTo>
                  <a:cubicBezTo>
                    <a:pt x="51" y="4075"/>
                    <a:pt x="64" y="4072"/>
                    <a:pt x="71" y="4062"/>
                  </a:cubicBezTo>
                  <a:lnTo>
                    <a:pt x="2794" y="56"/>
                  </a:lnTo>
                  <a:cubicBezTo>
                    <a:pt x="2803" y="39"/>
                    <a:pt x="2800" y="16"/>
                    <a:pt x="2783" y="6"/>
                  </a:cubicBezTo>
                  <a:cubicBezTo>
                    <a:pt x="2777" y="2"/>
                    <a:pt x="2770" y="0"/>
                    <a:pt x="2763" y="0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306;p46"/>
            <p:cNvSpPr/>
            <p:nvPr/>
          </p:nvSpPr>
          <p:spPr>
            <a:xfrm>
              <a:off x="4791370" y="2298795"/>
              <a:ext cx="127017" cy="17485"/>
            </a:xfrm>
            <a:custGeom>
              <a:avLst/>
              <a:gdLst/>
              <a:ahLst/>
              <a:cxnLst/>
              <a:rect l="l" t="t" r="r" b="b"/>
              <a:pathLst>
                <a:path w="3269" h="450" extrusionOk="0">
                  <a:moveTo>
                    <a:pt x="39" y="1"/>
                  </a:moveTo>
                  <a:cubicBezTo>
                    <a:pt x="24" y="1"/>
                    <a:pt x="8" y="13"/>
                    <a:pt x="4" y="32"/>
                  </a:cubicBezTo>
                  <a:cubicBezTo>
                    <a:pt x="1" y="52"/>
                    <a:pt x="18" y="72"/>
                    <a:pt x="38" y="72"/>
                  </a:cubicBezTo>
                  <a:lnTo>
                    <a:pt x="3228" y="449"/>
                  </a:lnTo>
                  <a:lnTo>
                    <a:pt x="3231" y="449"/>
                  </a:lnTo>
                  <a:cubicBezTo>
                    <a:pt x="3248" y="449"/>
                    <a:pt x="3265" y="436"/>
                    <a:pt x="3268" y="419"/>
                  </a:cubicBezTo>
                  <a:cubicBezTo>
                    <a:pt x="3268" y="399"/>
                    <a:pt x="3255" y="379"/>
                    <a:pt x="3235" y="379"/>
                  </a:cubicBezTo>
                  <a:lnTo>
                    <a:pt x="44" y="1"/>
                  </a:lnTo>
                  <a:cubicBezTo>
                    <a:pt x="42" y="1"/>
                    <a:pt x="41" y="1"/>
                    <a:pt x="39" y="1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307;p46"/>
            <p:cNvSpPr/>
            <p:nvPr/>
          </p:nvSpPr>
          <p:spPr>
            <a:xfrm>
              <a:off x="4874715" y="2078406"/>
              <a:ext cx="78837" cy="122976"/>
            </a:xfrm>
            <a:custGeom>
              <a:avLst/>
              <a:gdLst/>
              <a:ahLst/>
              <a:cxnLst/>
              <a:rect l="l" t="t" r="r" b="b"/>
              <a:pathLst>
                <a:path w="2029" h="3165" extrusionOk="0">
                  <a:moveTo>
                    <a:pt x="1988" y="0"/>
                  </a:moveTo>
                  <a:cubicBezTo>
                    <a:pt x="1976" y="0"/>
                    <a:pt x="1965" y="7"/>
                    <a:pt x="1959" y="17"/>
                  </a:cubicBezTo>
                  <a:lnTo>
                    <a:pt x="11" y="3107"/>
                  </a:lnTo>
                  <a:cubicBezTo>
                    <a:pt x="1" y="3124"/>
                    <a:pt x="8" y="3147"/>
                    <a:pt x="24" y="3158"/>
                  </a:cubicBezTo>
                  <a:cubicBezTo>
                    <a:pt x="31" y="3161"/>
                    <a:pt x="37" y="3164"/>
                    <a:pt x="44" y="3164"/>
                  </a:cubicBezTo>
                  <a:cubicBezTo>
                    <a:pt x="54" y="3164"/>
                    <a:pt x="68" y="3158"/>
                    <a:pt x="74" y="3144"/>
                  </a:cubicBezTo>
                  <a:lnTo>
                    <a:pt x="2019" y="57"/>
                  </a:lnTo>
                  <a:cubicBezTo>
                    <a:pt x="2028" y="37"/>
                    <a:pt x="2025" y="17"/>
                    <a:pt x="2008" y="8"/>
                  </a:cubicBezTo>
                  <a:cubicBezTo>
                    <a:pt x="2002" y="2"/>
                    <a:pt x="1995" y="0"/>
                    <a:pt x="1988" y="0"/>
                  </a:cubicBezTo>
                  <a:close/>
                </a:path>
              </a:pathLst>
            </a:custGeom>
            <a:solidFill>
              <a:srgbClr val="97B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308;p46"/>
            <p:cNvSpPr/>
            <p:nvPr/>
          </p:nvSpPr>
          <p:spPr>
            <a:xfrm>
              <a:off x="5003094" y="2351833"/>
              <a:ext cx="183978" cy="393057"/>
            </a:xfrm>
            <a:custGeom>
              <a:avLst/>
              <a:gdLst/>
              <a:ahLst/>
              <a:cxnLst/>
              <a:rect l="l" t="t" r="r" b="b"/>
              <a:pathLst>
                <a:path w="4735" h="10116" extrusionOk="0">
                  <a:moveTo>
                    <a:pt x="4691" y="0"/>
                  </a:moveTo>
                  <a:cubicBezTo>
                    <a:pt x="4674" y="0"/>
                    <a:pt x="4660" y="8"/>
                    <a:pt x="4654" y="23"/>
                  </a:cubicBezTo>
                  <a:lnTo>
                    <a:pt x="11" y="10058"/>
                  </a:lnTo>
                  <a:cubicBezTo>
                    <a:pt x="1" y="10078"/>
                    <a:pt x="11" y="10102"/>
                    <a:pt x="31" y="10112"/>
                  </a:cubicBezTo>
                  <a:cubicBezTo>
                    <a:pt x="34" y="10115"/>
                    <a:pt x="41" y="10115"/>
                    <a:pt x="47" y="10115"/>
                  </a:cubicBezTo>
                  <a:cubicBezTo>
                    <a:pt x="61" y="10115"/>
                    <a:pt x="74" y="10106"/>
                    <a:pt x="81" y="10092"/>
                  </a:cubicBezTo>
                  <a:lnTo>
                    <a:pt x="4725" y="56"/>
                  </a:lnTo>
                  <a:cubicBezTo>
                    <a:pt x="4735" y="36"/>
                    <a:pt x="4728" y="13"/>
                    <a:pt x="4708" y="3"/>
                  </a:cubicBezTo>
                  <a:cubicBezTo>
                    <a:pt x="4702" y="1"/>
                    <a:pt x="4696" y="0"/>
                    <a:pt x="4691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309;p46"/>
            <p:cNvSpPr/>
            <p:nvPr/>
          </p:nvSpPr>
          <p:spPr>
            <a:xfrm>
              <a:off x="5094754" y="2544167"/>
              <a:ext cx="119207" cy="3031"/>
            </a:xfrm>
            <a:custGeom>
              <a:avLst/>
              <a:gdLst/>
              <a:ahLst/>
              <a:cxnLst/>
              <a:rect l="l" t="t" r="r" b="b"/>
              <a:pathLst>
                <a:path w="3068" h="78" extrusionOk="0">
                  <a:moveTo>
                    <a:pt x="41" y="0"/>
                  </a:moveTo>
                  <a:cubicBezTo>
                    <a:pt x="17" y="0"/>
                    <a:pt x="1" y="17"/>
                    <a:pt x="1" y="37"/>
                  </a:cubicBezTo>
                  <a:cubicBezTo>
                    <a:pt x="1" y="60"/>
                    <a:pt x="17" y="77"/>
                    <a:pt x="41" y="77"/>
                  </a:cubicBezTo>
                  <a:lnTo>
                    <a:pt x="3027" y="77"/>
                  </a:lnTo>
                  <a:cubicBezTo>
                    <a:pt x="3047" y="77"/>
                    <a:pt x="3067" y="60"/>
                    <a:pt x="3067" y="37"/>
                  </a:cubicBezTo>
                  <a:cubicBezTo>
                    <a:pt x="3067" y="17"/>
                    <a:pt x="3047" y="0"/>
                    <a:pt x="3027" y="0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310;p46"/>
            <p:cNvSpPr/>
            <p:nvPr/>
          </p:nvSpPr>
          <p:spPr>
            <a:xfrm>
              <a:off x="5095026" y="2421656"/>
              <a:ext cx="41847" cy="41691"/>
            </a:xfrm>
            <a:custGeom>
              <a:avLst/>
              <a:gdLst/>
              <a:ahLst/>
              <a:cxnLst/>
              <a:rect l="l" t="t" r="r" b="b"/>
              <a:pathLst>
                <a:path w="1077" h="1073" extrusionOk="0">
                  <a:moveTo>
                    <a:pt x="42" y="1"/>
                  </a:moveTo>
                  <a:cubicBezTo>
                    <a:pt x="32" y="1"/>
                    <a:pt x="22" y="5"/>
                    <a:pt x="14" y="13"/>
                  </a:cubicBezTo>
                  <a:cubicBezTo>
                    <a:pt x="0" y="26"/>
                    <a:pt x="0" y="53"/>
                    <a:pt x="14" y="66"/>
                  </a:cubicBezTo>
                  <a:lnTo>
                    <a:pt x="1005" y="1059"/>
                  </a:lnTo>
                  <a:cubicBezTo>
                    <a:pt x="1013" y="1069"/>
                    <a:pt x="1022" y="1073"/>
                    <a:pt x="1033" y="1073"/>
                  </a:cubicBezTo>
                  <a:cubicBezTo>
                    <a:pt x="1042" y="1073"/>
                    <a:pt x="1056" y="1069"/>
                    <a:pt x="1062" y="1059"/>
                  </a:cubicBezTo>
                  <a:cubicBezTo>
                    <a:pt x="1076" y="1042"/>
                    <a:pt x="1076" y="1019"/>
                    <a:pt x="1062" y="1002"/>
                  </a:cubicBezTo>
                  <a:lnTo>
                    <a:pt x="71" y="13"/>
                  </a:lnTo>
                  <a:cubicBezTo>
                    <a:pt x="62" y="5"/>
                    <a:pt x="52" y="1"/>
                    <a:pt x="42" y="1"/>
                  </a:cubicBez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311;p46"/>
            <p:cNvSpPr/>
            <p:nvPr/>
          </p:nvSpPr>
          <p:spPr>
            <a:xfrm>
              <a:off x="5805575" y="3024072"/>
              <a:ext cx="405568" cy="294948"/>
            </a:xfrm>
            <a:custGeom>
              <a:avLst/>
              <a:gdLst/>
              <a:ahLst/>
              <a:cxnLst/>
              <a:rect l="l" t="t" r="r" b="b"/>
              <a:pathLst>
                <a:path w="10438" h="7591" extrusionOk="0">
                  <a:moveTo>
                    <a:pt x="3976" y="1"/>
                  </a:moveTo>
                  <a:cubicBezTo>
                    <a:pt x="3535" y="1"/>
                    <a:pt x="3178" y="354"/>
                    <a:pt x="3178" y="795"/>
                  </a:cubicBezTo>
                  <a:cubicBezTo>
                    <a:pt x="3178" y="1236"/>
                    <a:pt x="3535" y="1594"/>
                    <a:pt x="3976" y="1594"/>
                  </a:cubicBezTo>
                  <a:lnTo>
                    <a:pt x="6642" y="1594"/>
                  </a:lnTo>
                  <a:cubicBezTo>
                    <a:pt x="7855" y="1594"/>
                    <a:pt x="8840" y="2583"/>
                    <a:pt x="8840" y="3796"/>
                  </a:cubicBezTo>
                  <a:cubicBezTo>
                    <a:pt x="8840" y="5008"/>
                    <a:pt x="7855" y="5997"/>
                    <a:pt x="6642" y="5997"/>
                  </a:cubicBezTo>
                  <a:lnTo>
                    <a:pt x="799" y="5997"/>
                  </a:lnTo>
                  <a:cubicBezTo>
                    <a:pt x="358" y="5997"/>
                    <a:pt x="0" y="6355"/>
                    <a:pt x="0" y="6796"/>
                  </a:cubicBezTo>
                  <a:cubicBezTo>
                    <a:pt x="0" y="7233"/>
                    <a:pt x="358" y="7591"/>
                    <a:pt x="799" y="7591"/>
                  </a:cubicBezTo>
                  <a:lnTo>
                    <a:pt x="6642" y="7591"/>
                  </a:lnTo>
                  <a:cubicBezTo>
                    <a:pt x="8734" y="7591"/>
                    <a:pt x="10437" y="5887"/>
                    <a:pt x="10437" y="3796"/>
                  </a:cubicBezTo>
                  <a:cubicBezTo>
                    <a:pt x="10437" y="1701"/>
                    <a:pt x="8734" y="1"/>
                    <a:pt x="6642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312;p46"/>
            <p:cNvSpPr/>
            <p:nvPr/>
          </p:nvSpPr>
          <p:spPr>
            <a:xfrm>
              <a:off x="5545827" y="3282772"/>
              <a:ext cx="595608" cy="80158"/>
            </a:xfrm>
            <a:custGeom>
              <a:avLst/>
              <a:gdLst/>
              <a:ahLst/>
              <a:cxnLst/>
              <a:rect l="l" t="t" r="r" b="b"/>
              <a:pathLst>
                <a:path w="15329" h="2063" extrusionOk="0">
                  <a:moveTo>
                    <a:pt x="1029" y="1"/>
                  </a:moveTo>
                  <a:cubicBezTo>
                    <a:pt x="462" y="1"/>
                    <a:pt x="1" y="462"/>
                    <a:pt x="1" y="1033"/>
                  </a:cubicBezTo>
                  <a:cubicBezTo>
                    <a:pt x="1" y="1601"/>
                    <a:pt x="462" y="2062"/>
                    <a:pt x="1029" y="2062"/>
                  </a:cubicBezTo>
                  <a:lnTo>
                    <a:pt x="14299" y="2062"/>
                  </a:lnTo>
                  <a:cubicBezTo>
                    <a:pt x="14868" y="2062"/>
                    <a:pt x="15329" y="1601"/>
                    <a:pt x="15329" y="1033"/>
                  </a:cubicBezTo>
                  <a:cubicBezTo>
                    <a:pt x="15329" y="462"/>
                    <a:pt x="14868" y="1"/>
                    <a:pt x="14299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313;p46"/>
            <p:cNvSpPr/>
            <p:nvPr/>
          </p:nvSpPr>
          <p:spPr>
            <a:xfrm>
              <a:off x="5773908" y="3362892"/>
              <a:ext cx="80391" cy="378914"/>
            </a:xfrm>
            <a:custGeom>
              <a:avLst/>
              <a:gdLst/>
              <a:ahLst/>
              <a:cxnLst/>
              <a:rect l="l" t="t" r="r" b="b"/>
              <a:pathLst>
                <a:path w="2069" h="9752" extrusionOk="0">
                  <a:moveTo>
                    <a:pt x="1" y="0"/>
                  </a:moveTo>
                  <a:lnTo>
                    <a:pt x="1" y="9752"/>
                  </a:lnTo>
                  <a:lnTo>
                    <a:pt x="2069" y="97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314;p46"/>
            <p:cNvSpPr/>
            <p:nvPr/>
          </p:nvSpPr>
          <p:spPr>
            <a:xfrm>
              <a:off x="5773908" y="3541627"/>
              <a:ext cx="80391" cy="21448"/>
            </a:xfrm>
            <a:custGeom>
              <a:avLst/>
              <a:gdLst/>
              <a:ahLst/>
              <a:cxnLst/>
              <a:rect l="l" t="t" r="r" b="b"/>
              <a:pathLst>
                <a:path w="2069" h="552" extrusionOk="0">
                  <a:moveTo>
                    <a:pt x="1" y="0"/>
                  </a:moveTo>
                  <a:lnTo>
                    <a:pt x="1" y="552"/>
                  </a:lnTo>
                  <a:lnTo>
                    <a:pt x="2069" y="5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315;p46"/>
            <p:cNvSpPr/>
            <p:nvPr/>
          </p:nvSpPr>
          <p:spPr>
            <a:xfrm>
              <a:off x="5773908" y="3362892"/>
              <a:ext cx="80391" cy="44139"/>
            </a:xfrm>
            <a:custGeom>
              <a:avLst/>
              <a:gdLst/>
              <a:ahLst/>
              <a:cxnLst/>
              <a:rect l="l" t="t" r="r" b="b"/>
              <a:pathLst>
                <a:path w="2069" h="1136" extrusionOk="0">
                  <a:moveTo>
                    <a:pt x="1" y="0"/>
                  </a:moveTo>
                  <a:lnTo>
                    <a:pt x="1" y="1136"/>
                  </a:lnTo>
                  <a:lnTo>
                    <a:pt x="2069" y="1136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316;p46"/>
            <p:cNvSpPr/>
            <p:nvPr/>
          </p:nvSpPr>
          <p:spPr>
            <a:xfrm>
              <a:off x="5798970" y="3742199"/>
              <a:ext cx="30268" cy="183434"/>
            </a:xfrm>
            <a:custGeom>
              <a:avLst/>
              <a:gdLst/>
              <a:ahLst/>
              <a:cxnLst/>
              <a:rect l="l" t="t" r="r" b="b"/>
              <a:pathLst>
                <a:path w="779" h="4721" extrusionOk="0">
                  <a:moveTo>
                    <a:pt x="0" y="0"/>
                  </a:moveTo>
                  <a:lnTo>
                    <a:pt x="0" y="4720"/>
                  </a:lnTo>
                  <a:lnTo>
                    <a:pt x="779" y="4720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317;p46"/>
            <p:cNvSpPr/>
            <p:nvPr/>
          </p:nvSpPr>
          <p:spPr>
            <a:xfrm>
              <a:off x="5535064" y="3912892"/>
              <a:ext cx="617134" cy="61702"/>
            </a:xfrm>
            <a:custGeom>
              <a:avLst/>
              <a:gdLst/>
              <a:ahLst/>
              <a:cxnLst/>
              <a:rect l="l" t="t" r="r" b="b"/>
              <a:pathLst>
                <a:path w="15883" h="1588" extrusionOk="0">
                  <a:moveTo>
                    <a:pt x="1306" y="0"/>
                  </a:moveTo>
                  <a:cubicBezTo>
                    <a:pt x="588" y="0"/>
                    <a:pt x="0" y="588"/>
                    <a:pt x="0" y="1310"/>
                  </a:cubicBezTo>
                  <a:cubicBezTo>
                    <a:pt x="0" y="1460"/>
                    <a:pt x="124" y="1587"/>
                    <a:pt x="278" y="1587"/>
                  </a:cubicBezTo>
                  <a:cubicBezTo>
                    <a:pt x="432" y="1587"/>
                    <a:pt x="555" y="1460"/>
                    <a:pt x="555" y="1310"/>
                  </a:cubicBezTo>
                  <a:cubicBezTo>
                    <a:pt x="555" y="892"/>
                    <a:pt x="893" y="554"/>
                    <a:pt x="1306" y="554"/>
                  </a:cubicBezTo>
                  <a:lnTo>
                    <a:pt x="14576" y="554"/>
                  </a:lnTo>
                  <a:cubicBezTo>
                    <a:pt x="14991" y="554"/>
                    <a:pt x="15328" y="892"/>
                    <a:pt x="15328" y="1310"/>
                  </a:cubicBezTo>
                  <a:cubicBezTo>
                    <a:pt x="15328" y="1460"/>
                    <a:pt x="15452" y="1587"/>
                    <a:pt x="15606" y="1587"/>
                  </a:cubicBezTo>
                  <a:cubicBezTo>
                    <a:pt x="15759" y="1587"/>
                    <a:pt x="15882" y="1460"/>
                    <a:pt x="15882" y="1310"/>
                  </a:cubicBezTo>
                  <a:cubicBezTo>
                    <a:pt x="15882" y="588"/>
                    <a:pt x="15298" y="0"/>
                    <a:pt x="1457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318;p46"/>
            <p:cNvSpPr/>
            <p:nvPr/>
          </p:nvSpPr>
          <p:spPr>
            <a:xfrm>
              <a:off x="6061555" y="3947939"/>
              <a:ext cx="55757" cy="55718"/>
            </a:xfrm>
            <a:custGeom>
              <a:avLst/>
              <a:gdLst/>
              <a:ahLst/>
              <a:cxnLst/>
              <a:rect l="l" t="t" r="r" b="b"/>
              <a:pathLst>
                <a:path w="1435" h="1434" extrusionOk="0">
                  <a:moveTo>
                    <a:pt x="719" y="0"/>
                  </a:moveTo>
                  <a:cubicBezTo>
                    <a:pt x="321" y="0"/>
                    <a:pt x="1" y="321"/>
                    <a:pt x="1" y="715"/>
                  </a:cubicBezTo>
                  <a:cubicBezTo>
                    <a:pt x="1" y="1112"/>
                    <a:pt x="321" y="1433"/>
                    <a:pt x="719" y="1433"/>
                  </a:cubicBezTo>
                  <a:cubicBezTo>
                    <a:pt x="1114" y="1433"/>
                    <a:pt x="1434" y="1112"/>
                    <a:pt x="1434" y="715"/>
                  </a:cubicBezTo>
                  <a:cubicBezTo>
                    <a:pt x="1434" y="321"/>
                    <a:pt x="1114" y="0"/>
                    <a:pt x="71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319;p46"/>
            <p:cNvSpPr/>
            <p:nvPr/>
          </p:nvSpPr>
          <p:spPr>
            <a:xfrm>
              <a:off x="5574657" y="3947939"/>
              <a:ext cx="55718" cy="55718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716" y="0"/>
                  </a:moveTo>
                  <a:cubicBezTo>
                    <a:pt x="321" y="0"/>
                    <a:pt x="0" y="321"/>
                    <a:pt x="0" y="715"/>
                  </a:cubicBezTo>
                  <a:cubicBezTo>
                    <a:pt x="0" y="1112"/>
                    <a:pt x="321" y="1433"/>
                    <a:pt x="716" y="1433"/>
                  </a:cubicBezTo>
                  <a:cubicBezTo>
                    <a:pt x="1113" y="1433"/>
                    <a:pt x="1433" y="1112"/>
                    <a:pt x="1433" y="715"/>
                  </a:cubicBezTo>
                  <a:cubicBezTo>
                    <a:pt x="1433" y="321"/>
                    <a:pt x="1113" y="0"/>
                    <a:pt x="71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320;p46"/>
            <p:cNvSpPr/>
            <p:nvPr/>
          </p:nvSpPr>
          <p:spPr>
            <a:xfrm>
              <a:off x="5707970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7" y="0"/>
                  </a:moveTo>
                  <a:cubicBezTo>
                    <a:pt x="84" y="0"/>
                    <a:pt x="0" y="84"/>
                    <a:pt x="0" y="187"/>
                  </a:cubicBezTo>
                  <a:lnTo>
                    <a:pt x="0" y="11853"/>
                  </a:lnTo>
                  <a:cubicBezTo>
                    <a:pt x="0" y="11958"/>
                    <a:pt x="84" y="12041"/>
                    <a:pt x="187" y="12041"/>
                  </a:cubicBezTo>
                  <a:lnTo>
                    <a:pt x="15275" y="12041"/>
                  </a:lnTo>
                  <a:cubicBezTo>
                    <a:pt x="15378" y="12041"/>
                    <a:pt x="15465" y="11958"/>
                    <a:pt x="15465" y="11853"/>
                  </a:cubicBezTo>
                  <a:lnTo>
                    <a:pt x="15465" y="187"/>
                  </a:lnTo>
                  <a:cubicBezTo>
                    <a:pt x="15465" y="84"/>
                    <a:pt x="15378" y="0"/>
                    <a:pt x="15275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321;p46"/>
            <p:cNvSpPr/>
            <p:nvPr/>
          </p:nvSpPr>
          <p:spPr>
            <a:xfrm>
              <a:off x="5669659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8" y="0"/>
                  </a:moveTo>
                  <a:cubicBezTo>
                    <a:pt x="84" y="0"/>
                    <a:pt x="1" y="84"/>
                    <a:pt x="1" y="187"/>
                  </a:cubicBezTo>
                  <a:lnTo>
                    <a:pt x="1" y="11853"/>
                  </a:lnTo>
                  <a:cubicBezTo>
                    <a:pt x="1" y="11958"/>
                    <a:pt x="84" y="12041"/>
                    <a:pt x="188" y="12041"/>
                  </a:cubicBezTo>
                  <a:lnTo>
                    <a:pt x="15278" y="12041"/>
                  </a:lnTo>
                  <a:cubicBezTo>
                    <a:pt x="15382" y="12041"/>
                    <a:pt x="15465" y="11958"/>
                    <a:pt x="15465" y="11853"/>
                  </a:cubicBezTo>
                  <a:lnTo>
                    <a:pt x="15465" y="187"/>
                  </a:lnTo>
                  <a:cubicBezTo>
                    <a:pt x="15465" y="84"/>
                    <a:pt x="15382" y="0"/>
                    <a:pt x="1527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322;p46"/>
            <p:cNvSpPr/>
            <p:nvPr/>
          </p:nvSpPr>
          <p:spPr>
            <a:xfrm>
              <a:off x="5963950" y="2989180"/>
              <a:ext cx="76739" cy="33765"/>
            </a:xfrm>
            <a:custGeom>
              <a:avLst/>
              <a:gdLst/>
              <a:ahLst/>
              <a:cxnLst/>
              <a:rect l="l" t="t" r="r" b="b"/>
              <a:pathLst>
                <a:path w="1975" h="869" extrusionOk="0">
                  <a:moveTo>
                    <a:pt x="1" y="0"/>
                  </a:moveTo>
                  <a:lnTo>
                    <a:pt x="1" y="868"/>
                  </a:lnTo>
                  <a:lnTo>
                    <a:pt x="1975" y="868"/>
                  </a:lnTo>
                  <a:lnTo>
                    <a:pt x="1975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323;p46"/>
            <p:cNvSpPr/>
            <p:nvPr/>
          </p:nvSpPr>
          <p:spPr>
            <a:xfrm>
              <a:off x="2753131" y="1329000"/>
              <a:ext cx="2674467" cy="1494014"/>
            </a:xfrm>
            <a:custGeom>
              <a:avLst/>
              <a:gdLst/>
              <a:ahLst/>
              <a:cxnLst/>
              <a:rect l="l" t="t" r="r" b="b"/>
              <a:pathLst>
                <a:path w="68832" h="38451" extrusionOk="0">
                  <a:moveTo>
                    <a:pt x="68681" y="152"/>
                  </a:moveTo>
                  <a:lnTo>
                    <a:pt x="68681" y="38300"/>
                  </a:lnTo>
                  <a:lnTo>
                    <a:pt x="151" y="3830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38450"/>
                  </a:lnTo>
                  <a:lnTo>
                    <a:pt x="68831" y="38450"/>
                  </a:lnTo>
                  <a:lnTo>
                    <a:pt x="68831" y="1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324;p46"/>
            <p:cNvSpPr/>
            <p:nvPr/>
          </p:nvSpPr>
          <p:spPr>
            <a:xfrm>
              <a:off x="2828782" y="1400183"/>
              <a:ext cx="2523011" cy="1351688"/>
            </a:xfrm>
            <a:custGeom>
              <a:avLst/>
              <a:gdLst/>
              <a:ahLst/>
              <a:cxnLst/>
              <a:rect l="l" t="t" r="r" b="b"/>
              <a:pathLst>
                <a:path w="64934" h="34788" extrusionOk="0">
                  <a:moveTo>
                    <a:pt x="64796" y="141"/>
                  </a:moveTo>
                  <a:lnTo>
                    <a:pt x="64796" y="34647"/>
                  </a:lnTo>
                  <a:lnTo>
                    <a:pt x="141" y="34647"/>
                  </a:lnTo>
                  <a:lnTo>
                    <a:pt x="141" y="141"/>
                  </a:lnTo>
                  <a:close/>
                  <a:moveTo>
                    <a:pt x="1" y="0"/>
                  </a:moveTo>
                  <a:lnTo>
                    <a:pt x="1" y="34788"/>
                  </a:lnTo>
                  <a:lnTo>
                    <a:pt x="64933" y="34788"/>
                  </a:lnTo>
                  <a:lnTo>
                    <a:pt x="64933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325;p46"/>
            <p:cNvSpPr/>
            <p:nvPr/>
          </p:nvSpPr>
          <p:spPr>
            <a:xfrm>
              <a:off x="5349451" y="2744740"/>
              <a:ext cx="77244" cy="77360"/>
            </a:xfrm>
            <a:custGeom>
              <a:avLst/>
              <a:gdLst/>
              <a:ahLst/>
              <a:cxnLst/>
              <a:rect l="l" t="t" r="r" b="b"/>
              <a:pathLst>
                <a:path w="1988" h="1991" extrusionOk="0">
                  <a:moveTo>
                    <a:pt x="104" y="0"/>
                  </a:moveTo>
                  <a:lnTo>
                    <a:pt x="0" y="107"/>
                  </a:lnTo>
                  <a:lnTo>
                    <a:pt x="1884" y="1991"/>
                  </a:lnTo>
                  <a:lnTo>
                    <a:pt x="1988" y="1884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326;p46"/>
            <p:cNvSpPr/>
            <p:nvPr/>
          </p:nvSpPr>
          <p:spPr>
            <a:xfrm>
              <a:off x="5346032" y="1329933"/>
              <a:ext cx="80663" cy="80663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1972" y="0"/>
                  </a:moveTo>
                  <a:lnTo>
                    <a:pt x="1" y="1969"/>
                  </a:lnTo>
                  <a:lnTo>
                    <a:pt x="108" y="2075"/>
                  </a:lnTo>
                  <a:lnTo>
                    <a:pt x="2076" y="108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327;p46"/>
            <p:cNvSpPr/>
            <p:nvPr/>
          </p:nvSpPr>
          <p:spPr>
            <a:xfrm>
              <a:off x="2754024" y="1329816"/>
              <a:ext cx="79497" cy="75184"/>
            </a:xfrm>
            <a:custGeom>
              <a:avLst/>
              <a:gdLst/>
              <a:ahLst/>
              <a:cxnLst/>
              <a:rect l="l" t="t" r="r" b="b"/>
              <a:pathLst>
                <a:path w="2046" h="1935" extrusionOk="0">
                  <a:moveTo>
                    <a:pt x="101" y="0"/>
                  </a:moveTo>
                  <a:lnTo>
                    <a:pt x="1" y="111"/>
                  </a:lnTo>
                  <a:lnTo>
                    <a:pt x="1945" y="1935"/>
                  </a:lnTo>
                  <a:lnTo>
                    <a:pt x="2045" y="182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328;p46"/>
            <p:cNvSpPr/>
            <p:nvPr/>
          </p:nvSpPr>
          <p:spPr>
            <a:xfrm>
              <a:off x="2753908" y="2744740"/>
              <a:ext cx="77399" cy="77360"/>
            </a:xfrm>
            <a:custGeom>
              <a:avLst/>
              <a:gdLst/>
              <a:ahLst/>
              <a:cxnLst/>
              <a:rect l="l" t="t" r="r" b="b"/>
              <a:pathLst>
                <a:path w="1992" h="1991" extrusionOk="0">
                  <a:moveTo>
                    <a:pt x="1885" y="0"/>
                  </a:moveTo>
                  <a:lnTo>
                    <a:pt x="0" y="1884"/>
                  </a:lnTo>
                  <a:lnTo>
                    <a:pt x="108" y="1991"/>
                  </a:lnTo>
                  <a:lnTo>
                    <a:pt x="1992" y="107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rgbClr val="FF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329;p46"/>
            <p:cNvSpPr/>
            <p:nvPr/>
          </p:nvSpPr>
          <p:spPr>
            <a:xfrm>
              <a:off x="5270341" y="2017520"/>
              <a:ext cx="224893" cy="469252"/>
            </a:xfrm>
            <a:custGeom>
              <a:avLst/>
              <a:gdLst/>
              <a:ahLst/>
              <a:cxnLst/>
              <a:rect l="l" t="t" r="r" b="b"/>
              <a:pathLst>
                <a:path w="5788" h="12077" extrusionOk="0">
                  <a:moveTo>
                    <a:pt x="4562" y="1"/>
                  </a:moveTo>
                  <a:cubicBezTo>
                    <a:pt x="3359" y="4"/>
                    <a:pt x="2921" y="1126"/>
                    <a:pt x="2624" y="1561"/>
                  </a:cubicBezTo>
                  <a:cubicBezTo>
                    <a:pt x="2327" y="1999"/>
                    <a:pt x="239" y="9078"/>
                    <a:pt x="102" y="10240"/>
                  </a:cubicBezTo>
                  <a:cubicBezTo>
                    <a:pt x="1" y="11094"/>
                    <a:pt x="608" y="12077"/>
                    <a:pt x="1339" y="12077"/>
                  </a:cubicBezTo>
                  <a:cubicBezTo>
                    <a:pt x="1603" y="12077"/>
                    <a:pt x="1884" y="11948"/>
                    <a:pt x="2153" y="11637"/>
                  </a:cubicBezTo>
                  <a:cubicBezTo>
                    <a:pt x="3168" y="10471"/>
                    <a:pt x="5668" y="2068"/>
                    <a:pt x="5668" y="2068"/>
                  </a:cubicBezTo>
                  <a:cubicBezTo>
                    <a:pt x="5788" y="1672"/>
                    <a:pt x="5765" y="1"/>
                    <a:pt x="456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330;p46"/>
            <p:cNvSpPr/>
            <p:nvPr/>
          </p:nvSpPr>
          <p:spPr>
            <a:xfrm>
              <a:off x="5281027" y="1961723"/>
              <a:ext cx="256637" cy="468669"/>
            </a:xfrm>
            <a:custGeom>
              <a:avLst/>
              <a:gdLst/>
              <a:ahLst/>
              <a:cxnLst/>
              <a:rect l="l" t="t" r="r" b="b"/>
              <a:pathLst>
                <a:path w="6605" h="12062" extrusionOk="0">
                  <a:moveTo>
                    <a:pt x="4704" y="0"/>
                  </a:moveTo>
                  <a:cubicBezTo>
                    <a:pt x="3372" y="0"/>
                    <a:pt x="3034" y="921"/>
                    <a:pt x="2563" y="1805"/>
                  </a:cubicBezTo>
                  <a:cubicBezTo>
                    <a:pt x="2189" y="2513"/>
                    <a:pt x="879" y="7544"/>
                    <a:pt x="218" y="10139"/>
                  </a:cubicBezTo>
                  <a:cubicBezTo>
                    <a:pt x="1" y="10981"/>
                    <a:pt x="525" y="11834"/>
                    <a:pt x="1370" y="12024"/>
                  </a:cubicBezTo>
                  <a:cubicBezTo>
                    <a:pt x="1484" y="12049"/>
                    <a:pt x="1599" y="12062"/>
                    <a:pt x="1712" y="12062"/>
                  </a:cubicBezTo>
                  <a:cubicBezTo>
                    <a:pt x="2322" y="12062"/>
                    <a:pt x="2888" y="11700"/>
                    <a:pt x="3131" y="11118"/>
                  </a:cubicBezTo>
                  <a:cubicBezTo>
                    <a:pt x="4127" y="8760"/>
                    <a:pt x="6255" y="3615"/>
                    <a:pt x="6408" y="2499"/>
                  </a:cubicBezTo>
                  <a:cubicBezTo>
                    <a:pt x="6605" y="1039"/>
                    <a:pt x="5065" y="21"/>
                    <a:pt x="5065" y="21"/>
                  </a:cubicBezTo>
                  <a:cubicBezTo>
                    <a:pt x="4937" y="7"/>
                    <a:pt x="4817" y="0"/>
                    <a:pt x="4704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331;p46"/>
            <p:cNvSpPr/>
            <p:nvPr/>
          </p:nvSpPr>
          <p:spPr>
            <a:xfrm>
              <a:off x="5254916" y="2346043"/>
              <a:ext cx="138285" cy="503289"/>
            </a:xfrm>
            <a:custGeom>
              <a:avLst/>
              <a:gdLst/>
              <a:ahLst/>
              <a:cxnLst/>
              <a:rect l="l" t="t" r="r" b="b"/>
              <a:pathLst>
                <a:path w="3559" h="12953" extrusionOk="0">
                  <a:moveTo>
                    <a:pt x="2160" y="0"/>
                  </a:moveTo>
                  <a:cubicBezTo>
                    <a:pt x="1871" y="0"/>
                    <a:pt x="1546" y="151"/>
                    <a:pt x="1197" y="523"/>
                  </a:cubicBezTo>
                  <a:cubicBezTo>
                    <a:pt x="1" y="1792"/>
                    <a:pt x="252" y="10972"/>
                    <a:pt x="502" y="12165"/>
                  </a:cubicBezTo>
                  <a:cubicBezTo>
                    <a:pt x="625" y="12743"/>
                    <a:pt x="828" y="12953"/>
                    <a:pt x="1018" y="12953"/>
                  </a:cubicBezTo>
                  <a:cubicBezTo>
                    <a:pt x="1219" y="12953"/>
                    <a:pt x="1404" y="12718"/>
                    <a:pt x="1464" y="12436"/>
                  </a:cubicBezTo>
                  <a:cubicBezTo>
                    <a:pt x="1464" y="12436"/>
                    <a:pt x="3559" y="2771"/>
                    <a:pt x="3432" y="1665"/>
                  </a:cubicBezTo>
                  <a:cubicBezTo>
                    <a:pt x="3342" y="883"/>
                    <a:pt x="2858" y="0"/>
                    <a:pt x="216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332;p46"/>
            <p:cNvSpPr/>
            <p:nvPr/>
          </p:nvSpPr>
          <p:spPr>
            <a:xfrm>
              <a:off x="5263658" y="2779399"/>
              <a:ext cx="96438" cy="218637"/>
            </a:xfrm>
            <a:custGeom>
              <a:avLst/>
              <a:gdLst/>
              <a:ahLst/>
              <a:cxnLst/>
              <a:rect l="l" t="t" r="r" b="b"/>
              <a:pathLst>
                <a:path w="2482" h="5627" extrusionOk="0">
                  <a:moveTo>
                    <a:pt x="623" y="0"/>
                  </a:moveTo>
                  <a:cubicBezTo>
                    <a:pt x="589" y="0"/>
                    <a:pt x="555" y="8"/>
                    <a:pt x="521" y="24"/>
                  </a:cubicBezTo>
                  <a:cubicBezTo>
                    <a:pt x="0" y="268"/>
                    <a:pt x="110" y="2465"/>
                    <a:pt x="461" y="3361"/>
                  </a:cubicBezTo>
                  <a:cubicBezTo>
                    <a:pt x="808" y="4256"/>
                    <a:pt x="1576" y="5612"/>
                    <a:pt x="1851" y="5626"/>
                  </a:cubicBezTo>
                  <a:cubicBezTo>
                    <a:pt x="1852" y="5626"/>
                    <a:pt x="1854" y="5626"/>
                    <a:pt x="1856" y="5626"/>
                  </a:cubicBezTo>
                  <a:cubicBezTo>
                    <a:pt x="2118" y="5626"/>
                    <a:pt x="1543" y="4274"/>
                    <a:pt x="1386" y="3839"/>
                  </a:cubicBezTo>
                  <a:cubicBezTo>
                    <a:pt x="1232" y="3398"/>
                    <a:pt x="1333" y="2883"/>
                    <a:pt x="1333" y="2883"/>
                  </a:cubicBezTo>
                  <a:cubicBezTo>
                    <a:pt x="1340" y="2827"/>
                    <a:pt x="1376" y="2792"/>
                    <a:pt x="1429" y="2792"/>
                  </a:cubicBezTo>
                  <a:cubicBezTo>
                    <a:pt x="1492" y="2792"/>
                    <a:pt x="1579" y="2842"/>
                    <a:pt x="1670" y="2966"/>
                  </a:cubicBezTo>
                  <a:cubicBezTo>
                    <a:pt x="1839" y="3189"/>
                    <a:pt x="1893" y="4263"/>
                    <a:pt x="2183" y="4263"/>
                  </a:cubicBezTo>
                  <a:cubicBezTo>
                    <a:pt x="2185" y="4263"/>
                    <a:pt x="2186" y="4263"/>
                    <a:pt x="2188" y="4263"/>
                  </a:cubicBezTo>
                  <a:cubicBezTo>
                    <a:pt x="2482" y="4246"/>
                    <a:pt x="2178" y="2586"/>
                    <a:pt x="1854" y="2038"/>
                  </a:cubicBezTo>
                  <a:cubicBezTo>
                    <a:pt x="1551" y="1526"/>
                    <a:pt x="1103" y="0"/>
                    <a:pt x="623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333;p46"/>
            <p:cNvSpPr/>
            <p:nvPr/>
          </p:nvSpPr>
          <p:spPr>
            <a:xfrm>
              <a:off x="5249981" y="2307188"/>
              <a:ext cx="159577" cy="391620"/>
            </a:xfrm>
            <a:custGeom>
              <a:avLst/>
              <a:gdLst/>
              <a:ahLst/>
              <a:cxnLst/>
              <a:rect l="l" t="t" r="r" b="b"/>
              <a:pathLst>
                <a:path w="4107" h="10079" extrusionOk="0">
                  <a:moveTo>
                    <a:pt x="2365" y="0"/>
                  </a:moveTo>
                  <a:cubicBezTo>
                    <a:pt x="2168" y="0"/>
                    <a:pt x="1981" y="57"/>
                    <a:pt x="1825" y="166"/>
                  </a:cubicBezTo>
                  <a:cubicBezTo>
                    <a:pt x="1046" y="711"/>
                    <a:pt x="633" y="2207"/>
                    <a:pt x="633" y="2207"/>
                  </a:cubicBezTo>
                  <a:cubicBezTo>
                    <a:pt x="1" y="4082"/>
                    <a:pt x="144" y="7910"/>
                    <a:pt x="292" y="10079"/>
                  </a:cubicBezTo>
                  <a:lnTo>
                    <a:pt x="3031" y="9958"/>
                  </a:lnTo>
                  <a:cubicBezTo>
                    <a:pt x="3228" y="8068"/>
                    <a:pt x="3563" y="4950"/>
                    <a:pt x="3809" y="3126"/>
                  </a:cubicBezTo>
                  <a:cubicBezTo>
                    <a:pt x="4107" y="922"/>
                    <a:pt x="3157" y="0"/>
                    <a:pt x="2365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334;p46"/>
            <p:cNvSpPr/>
            <p:nvPr/>
          </p:nvSpPr>
          <p:spPr>
            <a:xfrm>
              <a:off x="5261288" y="2694111"/>
              <a:ext cx="106463" cy="66364"/>
            </a:xfrm>
            <a:custGeom>
              <a:avLst/>
              <a:gdLst/>
              <a:ahLst/>
              <a:cxnLst/>
              <a:rect l="l" t="t" r="r" b="b"/>
              <a:pathLst>
                <a:path w="2740" h="1708" extrusionOk="0">
                  <a:moveTo>
                    <a:pt x="2740" y="0"/>
                  </a:moveTo>
                  <a:lnTo>
                    <a:pt x="1" y="121"/>
                  </a:lnTo>
                  <a:cubicBezTo>
                    <a:pt x="64" y="1076"/>
                    <a:pt x="131" y="1707"/>
                    <a:pt x="131" y="1707"/>
                  </a:cubicBezTo>
                  <a:lnTo>
                    <a:pt x="2573" y="1604"/>
                  </a:lnTo>
                  <a:cubicBezTo>
                    <a:pt x="2573" y="1604"/>
                    <a:pt x="2640" y="959"/>
                    <a:pt x="2740" y="0"/>
                  </a:cubicBezTo>
                  <a:close/>
                </a:path>
              </a:pathLst>
            </a:custGeom>
            <a:solidFill>
              <a:srgbClr val="5A1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335;p46"/>
            <p:cNvSpPr/>
            <p:nvPr/>
          </p:nvSpPr>
          <p:spPr>
            <a:xfrm>
              <a:off x="5351899" y="2489847"/>
              <a:ext cx="285118" cy="685169"/>
            </a:xfrm>
            <a:custGeom>
              <a:avLst/>
              <a:gdLst/>
              <a:ahLst/>
              <a:cxnLst/>
              <a:rect l="l" t="t" r="r" b="b"/>
              <a:pathLst>
                <a:path w="7338" h="17634" extrusionOk="0">
                  <a:moveTo>
                    <a:pt x="4922" y="1"/>
                  </a:moveTo>
                  <a:cubicBezTo>
                    <a:pt x="3944" y="1"/>
                    <a:pt x="3123" y="839"/>
                    <a:pt x="2640" y="1435"/>
                  </a:cubicBezTo>
                  <a:cubicBezTo>
                    <a:pt x="1814" y="2454"/>
                    <a:pt x="228" y="11778"/>
                    <a:pt x="110" y="13863"/>
                  </a:cubicBezTo>
                  <a:cubicBezTo>
                    <a:pt x="1" y="15832"/>
                    <a:pt x="283" y="17634"/>
                    <a:pt x="1488" y="17634"/>
                  </a:cubicBezTo>
                  <a:cubicBezTo>
                    <a:pt x="1559" y="17634"/>
                    <a:pt x="1633" y="17627"/>
                    <a:pt x="1711" y="17615"/>
                  </a:cubicBezTo>
                  <a:cubicBezTo>
                    <a:pt x="3101" y="17384"/>
                    <a:pt x="3565" y="13863"/>
                    <a:pt x="5450" y="9276"/>
                  </a:cubicBezTo>
                  <a:cubicBezTo>
                    <a:pt x="7337" y="4690"/>
                    <a:pt x="7177" y="1646"/>
                    <a:pt x="7177" y="1646"/>
                  </a:cubicBezTo>
                  <a:cubicBezTo>
                    <a:pt x="6388" y="421"/>
                    <a:pt x="5616" y="1"/>
                    <a:pt x="492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336;p46"/>
            <p:cNvSpPr/>
            <p:nvPr/>
          </p:nvSpPr>
          <p:spPr>
            <a:xfrm>
              <a:off x="5305039" y="2514287"/>
              <a:ext cx="346353" cy="821472"/>
            </a:xfrm>
            <a:custGeom>
              <a:avLst/>
              <a:gdLst/>
              <a:ahLst/>
              <a:cxnLst/>
              <a:rect l="l" t="t" r="r" b="b"/>
              <a:pathLst>
                <a:path w="8914" h="21142" extrusionOk="0">
                  <a:moveTo>
                    <a:pt x="5341" y="0"/>
                  </a:moveTo>
                  <a:cubicBezTo>
                    <a:pt x="4281" y="0"/>
                    <a:pt x="3383" y="576"/>
                    <a:pt x="3335" y="863"/>
                  </a:cubicBezTo>
                  <a:cubicBezTo>
                    <a:pt x="3241" y="1424"/>
                    <a:pt x="422" y="12680"/>
                    <a:pt x="425" y="15152"/>
                  </a:cubicBezTo>
                  <a:cubicBezTo>
                    <a:pt x="428" y="17624"/>
                    <a:pt x="1" y="20513"/>
                    <a:pt x="2473" y="21075"/>
                  </a:cubicBezTo>
                  <a:cubicBezTo>
                    <a:pt x="2674" y="21120"/>
                    <a:pt x="2866" y="21141"/>
                    <a:pt x="3047" y="21141"/>
                  </a:cubicBezTo>
                  <a:cubicBezTo>
                    <a:pt x="5100" y="21141"/>
                    <a:pt x="5915" y="18420"/>
                    <a:pt x="5786" y="16876"/>
                  </a:cubicBezTo>
                  <a:cubicBezTo>
                    <a:pt x="5646" y="15198"/>
                    <a:pt x="6114" y="14356"/>
                    <a:pt x="7514" y="10408"/>
                  </a:cubicBezTo>
                  <a:cubicBezTo>
                    <a:pt x="8913" y="6462"/>
                    <a:pt x="8196" y="2269"/>
                    <a:pt x="8196" y="2269"/>
                  </a:cubicBezTo>
                  <a:cubicBezTo>
                    <a:pt x="7487" y="514"/>
                    <a:pt x="6342" y="0"/>
                    <a:pt x="5341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337;p46"/>
            <p:cNvSpPr/>
            <p:nvPr/>
          </p:nvSpPr>
          <p:spPr>
            <a:xfrm>
              <a:off x="5343817" y="3058614"/>
              <a:ext cx="236860" cy="962671"/>
            </a:xfrm>
            <a:custGeom>
              <a:avLst/>
              <a:gdLst/>
              <a:ahLst/>
              <a:cxnLst/>
              <a:rect l="l" t="t" r="r" b="b"/>
              <a:pathLst>
                <a:path w="6096" h="24776" extrusionOk="0">
                  <a:moveTo>
                    <a:pt x="1524" y="0"/>
                  </a:moveTo>
                  <a:cubicBezTo>
                    <a:pt x="737" y="0"/>
                    <a:pt x="1" y="660"/>
                    <a:pt x="72" y="1487"/>
                  </a:cubicBezTo>
                  <a:cubicBezTo>
                    <a:pt x="195" y="2936"/>
                    <a:pt x="3977" y="22858"/>
                    <a:pt x="4311" y="24091"/>
                  </a:cubicBezTo>
                  <a:cubicBezTo>
                    <a:pt x="4447" y="24594"/>
                    <a:pt x="4649" y="24776"/>
                    <a:pt x="4853" y="24776"/>
                  </a:cubicBezTo>
                  <a:cubicBezTo>
                    <a:pt x="5149" y="24776"/>
                    <a:pt x="5448" y="24389"/>
                    <a:pt x="5547" y="24044"/>
                  </a:cubicBezTo>
                  <a:cubicBezTo>
                    <a:pt x="5905" y="22811"/>
                    <a:pt x="6095" y="12368"/>
                    <a:pt x="5180" y="8382"/>
                  </a:cubicBezTo>
                  <a:cubicBezTo>
                    <a:pt x="4267" y="4396"/>
                    <a:pt x="3065" y="1320"/>
                    <a:pt x="3065" y="1320"/>
                  </a:cubicBezTo>
                  <a:cubicBezTo>
                    <a:pt x="2734" y="371"/>
                    <a:pt x="2115" y="0"/>
                    <a:pt x="152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338;p46"/>
            <p:cNvSpPr/>
            <p:nvPr/>
          </p:nvSpPr>
          <p:spPr>
            <a:xfrm>
              <a:off x="5312616" y="3047657"/>
              <a:ext cx="298912" cy="805658"/>
            </a:xfrm>
            <a:custGeom>
              <a:avLst/>
              <a:gdLst/>
              <a:ahLst/>
              <a:cxnLst/>
              <a:rect l="l" t="t" r="r" b="b"/>
              <a:pathLst>
                <a:path w="7693" h="20735" extrusionOk="0">
                  <a:moveTo>
                    <a:pt x="2607" y="0"/>
                  </a:moveTo>
                  <a:cubicBezTo>
                    <a:pt x="1115" y="0"/>
                    <a:pt x="1" y="1200"/>
                    <a:pt x="203" y="3008"/>
                  </a:cubicBezTo>
                  <a:cubicBezTo>
                    <a:pt x="203" y="3008"/>
                    <a:pt x="316" y="9259"/>
                    <a:pt x="597" y="11871"/>
                  </a:cubicBezTo>
                  <a:cubicBezTo>
                    <a:pt x="878" y="14484"/>
                    <a:pt x="1903" y="20734"/>
                    <a:pt x="1903" y="20734"/>
                  </a:cubicBezTo>
                  <a:lnTo>
                    <a:pt x="7693" y="20734"/>
                  </a:lnTo>
                  <a:cubicBezTo>
                    <a:pt x="7693" y="20734"/>
                    <a:pt x="5919" y="7582"/>
                    <a:pt x="5919" y="6880"/>
                  </a:cubicBezTo>
                  <a:cubicBezTo>
                    <a:pt x="5919" y="6182"/>
                    <a:pt x="5568" y="2591"/>
                    <a:pt x="5568" y="2591"/>
                  </a:cubicBezTo>
                  <a:cubicBezTo>
                    <a:pt x="5568" y="2591"/>
                    <a:pt x="5732" y="957"/>
                    <a:pt x="3724" y="212"/>
                  </a:cubicBezTo>
                  <a:cubicBezTo>
                    <a:pt x="3339" y="68"/>
                    <a:pt x="2962" y="0"/>
                    <a:pt x="2607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339;p46"/>
            <p:cNvSpPr/>
            <p:nvPr/>
          </p:nvSpPr>
          <p:spPr>
            <a:xfrm>
              <a:off x="5373075" y="3759568"/>
              <a:ext cx="226136" cy="2914"/>
            </a:xfrm>
            <a:custGeom>
              <a:avLst/>
              <a:gdLst/>
              <a:ahLst/>
              <a:cxnLst/>
              <a:rect l="l" t="t" r="r" b="b"/>
              <a:pathLst>
                <a:path w="5820" h="75" extrusionOk="0">
                  <a:moveTo>
                    <a:pt x="0" y="1"/>
                  </a:moveTo>
                  <a:lnTo>
                    <a:pt x="0" y="70"/>
                  </a:lnTo>
                  <a:cubicBezTo>
                    <a:pt x="151" y="70"/>
                    <a:pt x="2569" y="74"/>
                    <a:pt x="4243" y="74"/>
                  </a:cubicBezTo>
                  <a:cubicBezTo>
                    <a:pt x="5108" y="74"/>
                    <a:pt x="5776" y="74"/>
                    <a:pt x="5819" y="70"/>
                  </a:cubicBezTo>
                  <a:lnTo>
                    <a:pt x="5816" y="1"/>
                  </a:lnTo>
                  <a:cubicBezTo>
                    <a:pt x="5774" y="3"/>
                    <a:pt x="5120" y="3"/>
                    <a:pt x="4265" y="3"/>
                  </a:cubicBezTo>
                  <a:cubicBezTo>
                    <a:pt x="2554" y="3"/>
                    <a:pt x="38" y="1"/>
                    <a:pt x="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340;p46"/>
            <p:cNvSpPr/>
            <p:nvPr/>
          </p:nvSpPr>
          <p:spPr>
            <a:xfrm>
              <a:off x="5223404" y="4050868"/>
              <a:ext cx="350239" cy="44800"/>
            </a:xfrm>
            <a:custGeom>
              <a:avLst/>
              <a:gdLst/>
              <a:ahLst/>
              <a:cxnLst/>
              <a:rect l="l" t="t" r="r" b="b"/>
              <a:pathLst>
                <a:path w="9014" h="1153" extrusionOk="0">
                  <a:moveTo>
                    <a:pt x="214" y="0"/>
                  </a:moveTo>
                  <a:cubicBezTo>
                    <a:pt x="34" y="1036"/>
                    <a:pt x="0" y="1153"/>
                    <a:pt x="0" y="1153"/>
                  </a:cubicBezTo>
                  <a:lnTo>
                    <a:pt x="9014" y="1153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341;p46"/>
            <p:cNvSpPr/>
            <p:nvPr/>
          </p:nvSpPr>
          <p:spPr>
            <a:xfrm>
              <a:off x="5231719" y="3888724"/>
              <a:ext cx="341924" cy="162181"/>
            </a:xfrm>
            <a:custGeom>
              <a:avLst/>
              <a:gdLst/>
              <a:ahLst/>
              <a:cxnLst/>
              <a:rect l="l" t="t" r="r" b="b"/>
              <a:pathLst>
                <a:path w="8800" h="4174" extrusionOk="0">
                  <a:moveTo>
                    <a:pt x="6585" y="1"/>
                  </a:moveTo>
                  <a:cubicBezTo>
                    <a:pt x="6585" y="1"/>
                    <a:pt x="6839" y="2419"/>
                    <a:pt x="5015" y="2596"/>
                  </a:cubicBezTo>
                  <a:cubicBezTo>
                    <a:pt x="3187" y="2770"/>
                    <a:pt x="201" y="3014"/>
                    <a:pt x="10" y="4110"/>
                  </a:cubicBezTo>
                  <a:cubicBezTo>
                    <a:pt x="7" y="4133"/>
                    <a:pt x="3" y="4153"/>
                    <a:pt x="0" y="4173"/>
                  </a:cubicBezTo>
                  <a:lnTo>
                    <a:pt x="8800" y="4173"/>
                  </a:lnTo>
                  <a:lnTo>
                    <a:pt x="8800" y="1"/>
                  </a:ln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342;p46"/>
            <p:cNvSpPr/>
            <p:nvPr/>
          </p:nvSpPr>
          <p:spPr>
            <a:xfrm>
              <a:off x="5258024" y="4014538"/>
              <a:ext cx="156586" cy="36912"/>
            </a:xfrm>
            <a:custGeom>
              <a:avLst/>
              <a:gdLst/>
              <a:ahLst/>
              <a:cxnLst/>
              <a:rect l="l" t="t" r="r" b="b"/>
              <a:pathLst>
                <a:path w="4030" h="950" extrusionOk="0">
                  <a:moveTo>
                    <a:pt x="1450" y="1"/>
                  </a:moveTo>
                  <a:cubicBezTo>
                    <a:pt x="687" y="1"/>
                    <a:pt x="12" y="23"/>
                    <a:pt x="1" y="23"/>
                  </a:cubicBezTo>
                  <a:lnTo>
                    <a:pt x="5" y="80"/>
                  </a:lnTo>
                  <a:cubicBezTo>
                    <a:pt x="13" y="80"/>
                    <a:pt x="686" y="56"/>
                    <a:pt x="1447" y="56"/>
                  </a:cubicBezTo>
                  <a:cubicBezTo>
                    <a:pt x="1828" y="56"/>
                    <a:pt x="2230" y="62"/>
                    <a:pt x="2583" y="80"/>
                  </a:cubicBezTo>
                  <a:cubicBezTo>
                    <a:pt x="3623" y="134"/>
                    <a:pt x="3974" y="939"/>
                    <a:pt x="3977" y="949"/>
                  </a:cubicBezTo>
                  <a:lnTo>
                    <a:pt x="4030" y="925"/>
                  </a:lnTo>
                  <a:cubicBezTo>
                    <a:pt x="4027" y="919"/>
                    <a:pt x="3666" y="77"/>
                    <a:pt x="2587" y="23"/>
                  </a:cubicBezTo>
                  <a:cubicBezTo>
                    <a:pt x="2234" y="6"/>
                    <a:pt x="1831" y="1"/>
                    <a:pt x="1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343;p46"/>
            <p:cNvSpPr/>
            <p:nvPr/>
          </p:nvSpPr>
          <p:spPr>
            <a:xfrm>
              <a:off x="5413019" y="3888724"/>
              <a:ext cx="118819" cy="113495"/>
            </a:xfrm>
            <a:custGeom>
              <a:avLst/>
              <a:gdLst/>
              <a:ahLst/>
              <a:cxnLst/>
              <a:rect l="l" t="t" r="r" b="b"/>
              <a:pathLst>
                <a:path w="3058" h="2921" extrusionOk="0">
                  <a:moveTo>
                    <a:pt x="2984" y="1"/>
                  </a:moveTo>
                  <a:cubicBezTo>
                    <a:pt x="2984" y="24"/>
                    <a:pt x="3001" y="2443"/>
                    <a:pt x="2122" y="2753"/>
                  </a:cubicBezTo>
                  <a:cubicBezTo>
                    <a:pt x="1896" y="2834"/>
                    <a:pt x="1650" y="2864"/>
                    <a:pt x="1409" y="2864"/>
                  </a:cubicBezTo>
                  <a:cubicBezTo>
                    <a:pt x="701" y="2864"/>
                    <a:pt x="32" y="2605"/>
                    <a:pt x="25" y="2599"/>
                  </a:cubicBezTo>
                  <a:lnTo>
                    <a:pt x="1" y="2656"/>
                  </a:lnTo>
                  <a:cubicBezTo>
                    <a:pt x="11" y="2660"/>
                    <a:pt x="693" y="2920"/>
                    <a:pt x="1414" y="2920"/>
                  </a:cubicBezTo>
                  <a:cubicBezTo>
                    <a:pt x="1658" y="2920"/>
                    <a:pt x="1909" y="2891"/>
                    <a:pt x="2139" y="2810"/>
                  </a:cubicBezTo>
                  <a:cubicBezTo>
                    <a:pt x="3058" y="2483"/>
                    <a:pt x="3041" y="101"/>
                    <a:pt x="30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344;p46"/>
            <p:cNvSpPr/>
            <p:nvPr/>
          </p:nvSpPr>
          <p:spPr>
            <a:xfrm>
              <a:off x="5484318" y="3900147"/>
              <a:ext cx="46354" cy="31706"/>
            </a:xfrm>
            <a:custGeom>
              <a:avLst/>
              <a:gdLst/>
              <a:ahLst/>
              <a:cxnLst/>
              <a:rect l="l" t="t" r="r" b="b"/>
              <a:pathLst>
                <a:path w="1193" h="816" extrusionOk="0">
                  <a:moveTo>
                    <a:pt x="1163" y="0"/>
                  </a:moveTo>
                  <a:lnTo>
                    <a:pt x="0" y="769"/>
                  </a:lnTo>
                  <a:lnTo>
                    <a:pt x="34" y="816"/>
                  </a:lnTo>
                  <a:lnTo>
                    <a:pt x="1193" y="48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345;p46"/>
            <p:cNvSpPr/>
            <p:nvPr/>
          </p:nvSpPr>
          <p:spPr>
            <a:xfrm>
              <a:off x="5487194" y="3908346"/>
              <a:ext cx="40642" cy="23624"/>
            </a:xfrm>
            <a:custGeom>
              <a:avLst/>
              <a:gdLst/>
              <a:ahLst/>
              <a:cxnLst/>
              <a:rect l="l" t="t" r="r" b="b"/>
              <a:pathLst>
                <a:path w="1046" h="608" extrusionOk="0">
                  <a:moveTo>
                    <a:pt x="26" y="0"/>
                  </a:moveTo>
                  <a:lnTo>
                    <a:pt x="0" y="54"/>
                  </a:lnTo>
                  <a:lnTo>
                    <a:pt x="1015" y="608"/>
                  </a:lnTo>
                  <a:lnTo>
                    <a:pt x="1046" y="555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346;p46"/>
            <p:cNvSpPr/>
            <p:nvPr/>
          </p:nvSpPr>
          <p:spPr>
            <a:xfrm>
              <a:off x="5471457" y="3943898"/>
              <a:ext cx="53931" cy="20787"/>
            </a:xfrm>
            <a:custGeom>
              <a:avLst/>
              <a:gdLst/>
              <a:ahLst/>
              <a:cxnLst/>
              <a:rect l="l" t="t" r="r" b="b"/>
              <a:pathLst>
                <a:path w="1388" h="535" extrusionOk="0">
                  <a:moveTo>
                    <a:pt x="1367" y="1"/>
                  </a:moveTo>
                  <a:lnTo>
                    <a:pt x="0" y="482"/>
                  </a:lnTo>
                  <a:lnTo>
                    <a:pt x="17" y="535"/>
                  </a:lnTo>
                  <a:lnTo>
                    <a:pt x="1387" y="54"/>
                  </a:lnTo>
                  <a:lnTo>
                    <a:pt x="13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347;p46"/>
            <p:cNvSpPr/>
            <p:nvPr/>
          </p:nvSpPr>
          <p:spPr>
            <a:xfrm>
              <a:off x="5480433" y="3944054"/>
              <a:ext cx="38311" cy="26732"/>
            </a:xfrm>
            <a:custGeom>
              <a:avLst/>
              <a:gdLst/>
              <a:ahLst/>
              <a:cxnLst/>
              <a:rect l="l" t="t" r="r" b="b"/>
              <a:pathLst>
                <a:path w="986" h="688" extrusionOk="0">
                  <a:moveTo>
                    <a:pt x="34" y="0"/>
                  </a:moveTo>
                  <a:lnTo>
                    <a:pt x="0" y="47"/>
                  </a:lnTo>
                  <a:lnTo>
                    <a:pt x="952" y="688"/>
                  </a:lnTo>
                  <a:lnTo>
                    <a:pt x="985" y="64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348;p46"/>
            <p:cNvSpPr/>
            <p:nvPr/>
          </p:nvSpPr>
          <p:spPr>
            <a:xfrm>
              <a:off x="5381623" y="1940741"/>
              <a:ext cx="408405" cy="451573"/>
            </a:xfrm>
            <a:custGeom>
              <a:avLst/>
              <a:gdLst/>
              <a:ahLst/>
              <a:cxnLst/>
              <a:rect l="l" t="t" r="r" b="b"/>
              <a:pathLst>
                <a:path w="10511" h="11622" extrusionOk="0">
                  <a:moveTo>
                    <a:pt x="3120" y="0"/>
                  </a:moveTo>
                  <a:cubicBezTo>
                    <a:pt x="2402" y="0"/>
                    <a:pt x="1584" y="55"/>
                    <a:pt x="1303" y="283"/>
                  </a:cubicBezTo>
                  <a:cubicBezTo>
                    <a:pt x="769" y="724"/>
                    <a:pt x="1" y="3216"/>
                    <a:pt x="1097" y="5642"/>
                  </a:cubicBezTo>
                  <a:cubicBezTo>
                    <a:pt x="2192" y="8070"/>
                    <a:pt x="2784" y="9931"/>
                    <a:pt x="2840" y="10703"/>
                  </a:cubicBezTo>
                  <a:cubicBezTo>
                    <a:pt x="2897" y="11472"/>
                    <a:pt x="3027" y="11621"/>
                    <a:pt x="3027" y="11621"/>
                  </a:cubicBezTo>
                  <a:lnTo>
                    <a:pt x="7781" y="11415"/>
                  </a:lnTo>
                  <a:cubicBezTo>
                    <a:pt x="7781" y="11415"/>
                    <a:pt x="8396" y="7770"/>
                    <a:pt x="8763" y="6981"/>
                  </a:cubicBezTo>
                  <a:cubicBezTo>
                    <a:pt x="9131" y="6189"/>
                    <a:pt x="10307" y="3968"/>
                    <a:pt x="10407" y="2758"/>
                  </a:cubicBezTo>
                  <a:cubicBezTo>
                    <a:pt x="10510" y="1546"/>
                    <a:pt x="10040" y="533"/>
                    <a:pt x="9171" y="416"/>
                  </a:cubicBezTo>
                  <a:cubicBezTo>
                    <a:pt x="8302" y="300"/>
                    <a:pt x="5770" y="26"/>
                    <a:pt x="5770" y="26"/>
                  </a:cubicBezTo>
                  <a:lnTo>
                    <a:pt x="4350" y="46"/>
                  </a:lnTo>
                  <a:cubicBezTo>
                    <a:pt x="4350" y="46"/>
                    <a:pt x="3777" y="0"/>
                    <a:pt x="312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349;p46"/>
            <p:cNvSpPr/>
            <p:nvPr/>
          </p:nvSpPr>
          <p:spPr>
            <a:xfrm>
              <a:off x="5401984" y="2077901"/>
              <a:ext cx="91309" cy="278746"/>
            </a:xfrm>
            <a:custGeom>
              <a:avLst/>
              <a:gdLst/>
              <a:ahLst/>
              <a:cxnLst/>
              <a:rect l="l" t="t" r="r" b="b"/>
              <a:pathLst>
                <a:path w="2350" h="7174" extrusionOk="0">
                  <a:moveTo>
                    <a:pt x="1" y="1"/>
                  </a:moveTo>
                  <a:cubicBezTo>
                    <a:pt x="1" y="10"/>
                    <a:pt x="11" y="1163"/>
                    <a:pt x="653" y="2372"/>
                  </a:cubicBezTo>
                  <a:cubicBezTo>
                    <a:pt x="1287" y="3569"/>
                    <a:pt x="2236" y="6255"/>
                    <a:pt x="2283" y="7173"/>
                  </a:cubicBezTo>
                  <a:lnTo>
                    <a:pt x="2349" y="7169"/>
                  </a:lnTo>
                  <a:cubicBezTo>
                    <a:pt x="2306" y="6244"/>
                    <a:pt x="1351" y="3545"/>
                    <a:pt x="713" y="2339"/>
                  </a:cubicBezTo>
                  <a:cubicBezTo>
                    <a:pt x="78" y="1146"/>
                    <a:pt x="71" y="10"/>
                    <a:pt x="7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350;p46"/>
            <p:cNvSpPr/>
            <p:nvPr/>
          </p:nvSpPr>
          <p:spPr>
            <a:xfrm>
              <a:off x="5578038" y="1945754"/>
              <a:ext cx="74096" cy="50395"/>
            </a:xfrm>
            <a:custGeom>
              <a:avLst/>
              <a:gdLst/>
              <a:ahLst/>
              <a:cxnLst/>
              <a:rect l="l" t="t" r="r" b="b"/>
              <a:pathLst>
                <a:path w="1907" h="1297" extrusionOk="0">
                  <a:moveTo>
                    <a:pt x="1574" y="0"/>
                  </a:moveTo>
                  <a:cubicBezTo>
                    <a:pt x="1574" y="0"/>
                    <a:pt x="1711" y="535"/>
                    <a:pt x="959" y="679"/>
                  </a:cubicBezTo>
                  <a:cubicBezTo>
                    <a:pt x="619" y="744"/>
                    <a:pt x="390" y="761"/>
                    <a:pt x="241" y="761"/>
                  </a:cubicBezTo>
                  <a:cubicBezTo>
                    <a:pt x="62" y="761"/>
                    <a:pt x="0" y="736"/>
                    <a:pt x="0" y="736"/>
                  </a:cubicBezTo>
                  <a:lnTo>
                    <a:pt x="0" y="736"/>
                  </a:lnTo>
                  <a:cubicBezTo>
                    <a:pt x="0" y="736"/>
                    <a:pt x="34" y="1290"/>
                    <a:pt x="925" y="1297"/>
                  </a:cubicBezTo>
                  <a:cubicBezTo>
                    <a:pt x="928" y="1297"/>
                    <a:pt x="931" y="1297"/>
                    <a:pt x="934" y="1297"/>
                  </a:cubicBezTo>
                  <a:cubicBezTo>
                    <a:pt x="1821" y="1297"/>
                    <a:pt x="1906" y="326"/>
                    <a:pt x="1574" y="0"/>
                  </a:cubicBezTo>
                  <a:close/>
                </a:path>
              </a:pathLst>
            </a:custGeom>
            <a:solidFill>
              <a:srgbClr val="4168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351;p46"/>
            <p:cNvSpPr/>
            <p:nvPr/>
          </p:nvSpPr>
          <p:spPr>
            <a:xfrm>
              <a:off x="5515053" y="1929007"/>
              <a:ext cx="73980" cy="58166"/>
            </a:xfrm>
            <a:custGeom>
              <a:avLst/>
              <a:gdLst/>
              <a:ahLst/>
              <a:cxnLst/>
              <a:rect l="l" t="t" r="r" b="b"/>
              <a:pathLst>
                <a:path w="1904" h="1497" extrusionOk="0">
                  <a:moveTo>
                    <a:pt x="1892" y="1244"/>
                  </a:moveTo>
                  <a:cubicBezTo>
                    <a:pt x="1892" y="1244"/>
                    <a:pt x="1883" y="1259"/>
                    <a:pt x="1864" y="1283"/>
                  </a:cubicBezTo>
                  <a:lnTo>
                    <a:pt x="1864" y="1283"/>
                  </a:lnTo>
                  <a:cubicBezTo>
                    <a:pt x="1904" y="1280"/>
                    <a:pt x="1892" y="1244"/>
                    <a:pt x="1892" y="1244"/>
                  </a:cubicBezTo>
                  <a:close/>
                  <a:moveTo>
                    <a:pt x="1107" y="1"/>
                  </a:moveTo>
                  <a:lnTo>
                    <a:pt x="1107" y="1"/>
                  </a:lnTo>
                  <a:cubicBezTo>
                    <a:pt x="666" y="154"/>
                    <a:pt x="1" y="979"/>
                    <a:pt x="813" y="1353"/>
                  </a:cubicBezTo>
                  <a:cubicBezTo>
                    <a:pt x="1039" y="1459"/>
                    <a:pt x="1224" y="1497"/>
                    <a:pt x="1371" y="1497"/>
                  </a:cubicBezTo>
                  <a:cubicBezTo>
                    <a:pt x="1657" y="1497"/>
                    <a:pt x="1807" y="1354"/>
                    <a:pt x="1864" y="1283"/>
                  </a:cubicBezTo>
                  <a:lnTo>
                    <a:pt x="1864" y="1283"/>
                  </a:lnTo>
                  <a:cubicBezTo>
                    <a:pt x="1863" y="1283"/>
                    <a:pt x="1861" y="1283"/>
                    <a:pt x="1859" y="1283"/>
                  </a:cubicBezTo>
                  <a:cubicBezTo>
                    <a:pt x="1805" y="1283"/>
                    <a:pt x="1669" y="1227"/>
                    <a:pt x="1334" y="983"/>
                  </a:cubicBezTo>
                  <a:cubicBezTo>
                    <a:pt x="716" y="532"/>
                    <a:pt x="1107" y="1"/>
                    <a:pt x="1107" y="1"/>
                  </a:cubicBezTo>
                  <a:close/>
                </a:path>
              </a:pathLst>
            </a:custGeom>
            <a:solidFill>
              <a:srgbClr val="4168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352;p46"/>
            <p:cNvSpPr/>
            <p:nvPr/>
          </p:nvSpPr>
          <p:spPr>
            <a:xfrm>
              <a:off x="5547925" y="1758470"/>
              <a:ext cx="93874" cy="218521"/>
            </a:xfrm>
            <a:custGeom>
              <a:avLst/>
              <a:gdLst/>
              <a:ahLst/>
              <a:cxnLst/>
              <a:rect l="l" t="t" r="r" b="b"/>
              <a:pathLst>
                <a:path w="2416" h="5624" extrusionOk="0">
                  <a:moveTo>
                    <a:pt x="1629" y="1"/>
                  </a:moveTo>
                  <a:cubicBezTo>
                    <a:pt x="814" y="1"/>
                    <a:pt x="622" y="1022"/>
                    <a:pt x="622" y="1022"/>
                  </a:cubicBezTo>
                  <a:lnTo>
                    <a:pt x="1" y="5201"/>
                  </a:lnTo>
                  <a:cubicBezTo>
                    <a:pt x="1" y="5201"/>
                    <a:pt x="505" y="5592"/>
                    <a:pt x="1206" y="5622"/>
                  </a:cubicBezTo>
                  <a:cubicBezTo>
                    <a:pt x="1235" y="5623"/>
                    <a:pt x="1262" y="5624"/>
                    <a:pt x="1289" y="5624"/>
                  </a:cubicBezTo>
                  <a:cubicBezTo>
                    <a:pt x="2115" y="5624"/>
                    <a:pt x="2416" y="5098"/>
                    <a:pt x="2416" y="5098"/>
                  </a:cubicBezTo>
                  <a:lnTo>
                    <a:pt x="2008" y="66"/>
                  </a:lnTo>
                  <a:cubicBezTo>
                    <a:pt x="1869" y="21"/>
                    <a:pt x="1743" y="1"/>
                    <a:pt x="1629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353;p46"/>
            <p:cNvSpPr/>
            <p:nvPr/>
          </p:nvSpPr>
          <p:spPr>
            <a:xfrm>
              <a:off x="5566847" y="1754895"/>
              <a:ext cx="55330" cy="78604"/>
            </a:xfrm>
            <a:custGeom>
              <a:avLst/>
              <a:gdLst/>
              <a:ahLst/>
              <a:cxnLst/>
              <a:rect l="l" t="t" r="r" b="b"/>
              <a:pathLst>
                <a:path w="1424" h="2023" extrusionOk="0">
                  <a:moveTo>
                    <a:pt x="911" y="0"/>
                  </a:moveTo>
                  <a:cubicBezTo>
                    <a:pt x="897" y="0"/>
                    <a:pt x="882" y="1"/>
                    <a:pt x="866" y="1"/>
                  </a:cubicBezTo>
                  <a:cubicBezTo>
                    <a:pt x="308" y="25"/>
                    <a:pt x="138" y="903"/>
                    <a:pt x="138" y="903"/>
                  </a:cubicBezTo>
                  <a:lnTo>
                    <a:pt x="1" y="2023"/>
                  </a:lnTo>
                  <a:cubicBezTo>
                    <a:pt x="519" y="1949"/>
                    <a:pt x="1361" y="385"/>
                    <a:pt x="1361" y="385"/>
                  </a:cubicBezTo>
                  <a:cubicBezTo>
                    <a:pt x="1361" y="385"/>
                    <a:pt x="1424" y="0"/>
                    <a:pt x="911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354;p46"/>
            <p:cNvSpPr/>
            <p:nvPr/>
          </p:nvSpPr>
          <p:spPr>
            <a:xfrm>
              <a:off x="5481715" y="1624146"/>
              <a:ext cx="173216" cy="181297"/>
            </a:xfrm>
            <a:custGeom>
              <a:avLst/>
              <a:gdLst/>
              <a:ahLst/>
              <a:cxnLst/>
              <a:rect l="l" t="t" r="r" b="b"/>
              <a:pathLst>
                <a:path w="4458" h="4666" extrusionOk="0">
                  <a:moveTo>
                    <a:pt x="2295" y="1"/>
                  </a:moveTo>
                  <a:cubicBezTo>
                    <a:pt x="1992" y="1"/>
                    <a:pt x="1665" y="40"/>
                    <a:pt x="1344" y="99"/>
                  </a:cubicBezTo>
                  <a:cubicBezTo>
                    <a:pt x="237" y="303"/>
                    <a:pt x="274" y="2167"/>
                    <a:pt x="137" y="3009"/>
                  </a:cubicBezTo>
                  <a:cubicBezTo>
                    <a:pt x="1" y="3851"/>
                    <a:pt x="27" y="4439"/>
                    <a:pt x="468" y="4612"/>
                  </a:cubicBezTo>
                  <a:cubicBezTo>
                    <a:pt x="566" y="4651"/>
                    <a:pt x="711" y="4666"/>
                    <a:pt x="878" y="4666"/>
                  </a:cubicBezTo>
                  <a:cubicBezTo>
                    <a:pt x="1468" y="4666"/>
                    <a:pt x="2326" y="4479"/>
                    <a:pt x="2326" y="4479"/>
                  </a:cubicBezTo>
                  <a:cubicBezTo>
                    <a:pt x="3308" y="4235"/>
                    <a:pt x="3712" y="3523"/>
                    <a:pt x="3712" y="3523"/>
                  </a:cubicBezTo>
                  <a:cubicBezTo>
                    <a:pt x="3712" y="3523"/>
                    <a:pt x="3805" y="3630"/>
                    <a:pt x="3960" y="3630"/>
                  </a:cubicBezTo>
                  <a:cubicBezTo>
                    <a:pt x="4023" y="3630"/>
                    <a:pt x="4096" y="3613"/>
                    <a:pt x="4176" y="3564"/>
                  </a:cubicBezTo>
                  <a:cubicBezTo>
                    <a:pt x="4457" y="3393"/>
                    <a:pt x="4447" y="2578"/>
                    <a:pt x="4186" y="2398"/>
                  </a:cubicBezTo>
                  <a:cubicBezTo>
                    <a:pt x="4122" y="2353"/>
                    <a:pt x="4063" y="2337"/>
                    <a:pt x="4010" y="2337"/>
                  </a:cubicBezTo>
                  <a:cubicBezTo>
                    <a:pt x="3848" y="2337"/>
                    <a:pt x="3745" y="2495"/>
                    <a:pt x="3745" y="2495"/>
                  </a:cubicBezTo>
                  <a:cubicBezTo>
                    <a:pt x="3745" y="2495"/>
                    <a:pt x="3742" y="1997"/>
                    <a:pt x="3679" y="964"/>
                  </a:cubicBezTo>
                  <a:cubicBezTo>
                    <a:pt x="3636" y="232"/>
                    <a:pt x="3035" y="1"/>
                    <a:pt x="2295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355;p46"/>
            <p:cNvSpPr/>
            <p:nvPr/>
          </p:nvSpPr>
          <p:spPr>
            <a:xfrm>
              <a:off x="5556628" y="1693853"/>
              <a:ext cx="35747" cy="19622"/>
            </a:xfrm>
            <a:custGeom>
              <a:avLst/>
              <a:gdLst/>
              <a:ahLst/>
              <a:cxnLst/>
              <a:rect l="l" t="t" r="r" b="b"/>
              <a:pathLst>
                <a:path w="920" h="505" extrusionOk="0">
                  <a:moveTo>
                    <a:pt x="479" y="0"/>
                  </a:moveTo>
                  <a:cubicBezTo>
                    <a:pt x="120" y="0"/>
                    <a:pt x="0" y="450"/>
                    <a:pt x="0" y="450"/>
                  </a:cubicBezTo>
                  <a:cubicBezTo>
                    <a:pt x="110" y="490"/>
                    <a:pt x="221" y="505"/>
                    <a:pt x="325" y="505"/>
                  </a:cubicBezTo>
                  <a:cubicBezTo>
                    <a:pt x="647" y="505"/>
                    <a:pt x="909" y="360"/>
                    <a:pt x="909" y="360"/>
                  </a:cubicBezTo>
                  <a:cubicBezTo>
                    <a:pt x="909" y="360"/>
                    <a:pt x="919" y="42"/>
                    <a:pt x="525" y="2"/>
                  </a:cubicBezTo>
                  <a:cubicBezTo>
                    <a:pt x="509" y="1"/>
                    <a:pt x="494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356;p46"/>
            <p:cNvSpPr/>
            <p:nvPr/>
          </p:nvSpPr>
          <p:spPr>
            <a:xfrm>
              <a:off x="5501454" y="1686354"/>
              <a:ext cx="24828" cy="22419"/>
            </a:xfrm>
            <a:custGeom>
              <a:avLst/>
              <a:gdLst/>
              <a:ahLst/>
              <a:cxnLst/>
              <a:rect l="l" t="t" r="r" b="b"/>
              <a:pathLst>
                <a:path w="639" h="577" extrusionOk="0">
                  <a:moveTo>
                    <a:pt x="226" y="1"/>
                  </a:moveTo>
                  <a:cubicBezTo>
                    <a:pt x="25" y="1"/>
                    <a:pt x="0" y="276"/>
                    <a:pt x="0" y="276"/>
                  </a:cubicBezTo>
                  <a:cubicBezTo>
                    <a:pt x="67" y="496"/>
                    <a:pt x="511" y="576"/>
                    <a:pt x="511" y="576"/>
                  </a:cubicBezTo>
                  <a:cubicBezTo>
                    <a:pt x="511" y="576"/>
                    <a:pt x="638" y="145"/>
                    <a:pt x="338" y="25"/>
                  </a:cubicBezTo>
                  <a:cubicBezTo>
                    <a:pt x="295" y="8"/>
                    <a:pt x="258" y="1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357;p46"/>
            <p:cNvSpPr/>
            <p:nvPr/>
          </p:nvSpPr>
          <p:spPr>
            <a:xfrm>
              <a:off x="5556628" y="1692299"/>
              <a:ext cx="36485" cy="19039"/>
            </a:xfrm>
            <a:custGeom>
              <a:avLst/>
              <a:gdLst/>
              <a:ahLst/>
              <a:cxnLst/>
              <a:rect l="l" t="t" r="r" b="b"/>
              <a:pathLst>
                <a:path w="939" h="490" extrusionOk="0">
                  <a:moveTo>
                    <a:pt x="502" y="1"/>
                  </a:moveTo>
                  <a:cubicBezTo>
                    <a:pt x="480" y="1"/>
                    <a:pt x="458" y="2"/>
                    <a:pt x="434" y="6"/>
                  </a:cubicBezTo>
                  <a:cubicBezTo>
                    <a:pt x="97" y="49"/>
                    <a:pt x="0" y="490"/>
                    <a:pt x="0" y="490"/>
                  </a:cubicBezTo>
                  <a:cubicBezTo>
                    <a:pt x="0" y="490"/>
                    <a:pt x="169" y="64"/>
                    <a:pt x="476" y="64"/>
                  </a:cubicBezTo>
                  <a:cubicBezTo>
                    <a:pt x="487" y="64"/>
                    <a:pt x="497" y="65"/>
                    <a:pt x="508" y="66"/>
                  </a:cubicBezTo>
                  <a:cubicBezTo>
                    <a:pt x="839" y="99"/>
                    <a:pt x="909" y="400"/>
                    <a:pt x="909" y="400"/>
                  </a:cubicBezTo>
                  <a:lnTo>
                    <a:pt x="925" y="403"/>
                  </a:lnTo>
                  <a:cubicBezTo>
                    <a:pt x="938" y="273"/>
                    <a:pt x="794" y="1"/>
                    <a:pt x="50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358;p46"/>
            <p:cNvSpPr/>
            <p:nvPr/>
          </p:nvSpPr>
          <p:spPr>
            <a:xfrm>
              <a:off x="5501454" y="1684994"/>
              <a:ext cx="23624" cy="23779"/>
            </a:xfrm>
            <a:custGeom>
              <a:avLst/>
              <a:gdLst/>
              <a:ahLst/>
              <a:cxnLst/>
              <a:rect l="l" t="t" r="r" b="b"/>
              <a:pathLst>
                <a:path w="608" h="612" extrusionOk="0">
                  <a:moveTo>
                    <a:pt x="241" y="0"/>
                  </a:moveTo>
                  <a:cubicBezTo>
                    <a:pt x="27" y="0"/>
                    <a:pt x="0" y="311"/>
                    <a:pt x="0" y="311"/>
                  </a:cubicBezTo>
                  <a:cubicBezTo>
                    <a:pt x="0" y="311"/>
                    <a:pt x="78" y="45"/>
                    <a:pt x="234" y="45"/>
                  </a:cubicBezTo>
                  <a:cubicBezTo>
                    <a:pt x="271" y="45"/>
                    <a:pt x="314" y="60"/>
                    <a:pt x="361" y="100"/>
                  </a:cubicBezTo>
                  <a:cubicBezTo>
                    <a:pt x="598" y="300"/>
                    <a:pt x="511" y="611"/>
                    <a:pt x="511" y="611"/>
                  </a:cubicBezTo>
                  <a:cubicBezTo>
                    <a:pt x="582" y="451"/>
                    <a:pt x="608" y="103"/>
                    <a:pt x="321" y="13"/>
                  </a:cubicBezTo>
                  <a:cubicBezTo>
                    <a:pt x="292" y="4"/>
                    <a:pt x="265" y="0"/>
                    <a:pt x="241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359;p46"/>
            <p:cNvSpPr/>
            <p:nvPr/>
          </p:nvSpPr>
          <p:spPr>
            <a:xfrm>
              <a:off x="5567236" y="1694281"/>
              <a:ext cx="11618" cy="15581"/>
            </a:xfrm>
            <a:custGeom>
              <a:avLst/>
              <a:gdLst/>
              <a:ahLst/>
              <a:cxnLst/>
              <a:rect l="l" t="t" r="r" b="b"/>
              <a:pathLst>
                <a:path w="299" h="401" extrusionOk="0">
                  <a:moveTo>
                    <a:pt x="169" y="0"/>
                  </a:moveTo>
                  <a:cubicBezTo>
                    <a:pt x="101" y="0"/>
                    <a:pt x="37" y="78"/>
                    <a:pt x="21" y="181"/>
                  </a:cubicBezTo>
                  <a:cubicBezTo>
                    <a:pt x="1" y="292"/>
                    <a:pt x="48" y="389"/>
                    <a:pt x="121" y="399"/>
                  </a:cubicBezTo>
                  <a:cubicBezTo>
                    <a:pt x="126" y="400"/>
                    <a:pt x="131" y="400"/>
                    <a:pt x="137" y="400"/>
                  </a:cubicBezTo>
                  <a:cubicBezTo>
                    <a:pt x="202" y="400"/>
                    <a:pt x="266" y="324"/>
                    <a:pt x="281" y="222"/>
                  </a:cubicBezTo>
                  <a:cubicBezTo>
                    <a:pt x="298" y="112"/>
                    <a:pt x="255" y="11"/>
                    <a:pt x="181" y="1"/>
                  </a:cubicBezTo>
                  <a:cubicBezTo>
                    <a:pt x="177" y="0"/>
                    <a:pt x="173" y="0"/>
                    <a:pt x="16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360;p46"/>
            <p:cNvSpPr/>
            <p:nvPr/>
          </p:nvSpPr>
          <p:spPr>
            <a:xfrm>
              <a:off x="5508564" y="1688452"/>
              <a:ext cx="11618" cy="15659"/>
            </a:xfrm>
            <a:custGeom>
              <a:avLst/>
              <a:gdLst/>
              <a:ahLst/>
              <a:cxnLst/>
              <a:rect l="l" t="t" r="r" b="b"/>
              <a:pathLst>
                <a:path w="299" h="403" extrusionOk="0">
                  <a:moveTo>
                    <a:pt x="166" y="0"/>
                  </a:moveTo>
                  <a:cubicBezTo>
                    <a:pt x="99" y="0"/>
                    <a:pt x="34" y="77"/>
                    <a:pt x="18" y="181"/>
                  </a:cubicBezTo>
                  <a:cubicBezTo>
                    <a:pt x="1" y="291"/>
                    <a:pt x="44" y="392"/>
                    <a:pt x="118" y="402"/>
                  </a:cubicBezTo>
                  <a:cubicBezTo>
                    <a:pt x="122" y="403"/>
                    <a:pt x="126" y="403"/>
                    <a:pt x="130" y="403"/>
                  </a:cubicBezTo>
                  <a:cubicBezTo>
                    <a:pt x="199" y="403"/>
                    <a:pt x="262" y="325"/>
                    <a:pt x="278" y="222"/>
                  </a:cubicBezTo>
                  <a:cubicBezTo>
                    <a:pt x="298" y="111"/>
                    <a:pt x="252" y="14"/>
                    <a:pt x="178" y="1"/>
                  </a:cubicBezTo>
                  <a:cubicBezTo>
                    <a:pt x="174" y="0"/>
                    <a:pt x="170" y="0"/>
                    <a:pt x="16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361;p46"/>
            <p:cNvSpPr/>
            <p:nvPr/>
          </p:nvSpPr>
          <p:spPr>
            <a:xfrm>
              <a:off x="5519249" y="1701197"/>
              <a:ext cx="22070" cy="39943"/>
            </a:xfrm>
            <a:custGeom>
              <a:avLst/>
              <a:gdLst/>
              <a:ahLst/>
              <a:cxnLst/>
              <a:rect l="l" t="t" r="r" b="b"/>
              <a:pathLst>
                <a:path w="568" h="1028" extrusionOk="0">
                  <a:moveTo>
                    <a:pt x="511" y="0"/>
                  </a:moveTo>
                  <a:lnTo>
                    <a:pt x="511" y="0"/>
                  </a:lnTo>
                  <a:cubicBezTo>
                    <a:pt x="481" y="14"/>
                    <a:pt x="468" y="484"/>
                    <a:pt x="431" y="552"/>
                  </a:cubicBezTo>
                  <a:cubicBezTo>
                    <a:pt x="394" y="615"/>
                    <a:pt x="6" y="628"/>
                    <a:pt x="3" y="638"/>
                  </a:cubicBezTo>
                  <a:cubicBezTo>
                    <a:pt x="0" y="648"/>
                    <a:pt x="367" y="1016"/>
                    <a:pt x="411" y="1026"/>
                  </a:cubicBezTo>
                  <a:cubicBezTo>
                    <a:pt x="416" y="1027"/>
                    <a:pt x="421" y="1028"/>
                    <a:pt x="424" y="1028"/>
                  </a:cubicBezTo>
                  <a:cubicBezTo>
                    <a:pt x="452" y="1028"/>
                    <a:pt x="447" y="999"/>
                    <a:pt x="447" y="999"/>
                  </a:cubicBezTo>
                  <a:lnTo>
                    <a:pt x="77" y="655"/>
                  </a:lnTo>
                  <a:lnTo>
                    <a:pt x="77" y="655"/>
                  </a:lnTo>
                  <a:cubicBezTo>
                    <a:pt x="77" y="655"/>
                    <a:pt x="104" y="657"/>
                    <a:pt x="144" y="657"/>
                  </a:cubicBezTo>
                  <a:cubicBezTo>
                    <a:pt x="227" y="657"/>
                    <a:pt x="366" y="651"/>
                    <a:pt x="447" y="615"/>
                  </a:cubicBezTo>
                  <a:cubicBezTo>
                    <a:pt x="568" y="565"/>
                    <a:pt x="511" y="0"/>
                    <a:pt x="511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362;p46"/>
            <p:cNvSpPr/>
            <p:nvPr/>
          </p:nvSpPr>
          <p:spPr>
            <a:xfrm>
              <a:off x="5516879" y="1751826"/>
              <a:ext cx="35241" cy="10025"/>
            </a:xfrm>
            <a:custGeom>
              <a:avLst/>
              <a:gdLst/>
              <a:ahLst/>
              <a:cxnLst/>
              <a:rect l="l" t="t" r="r" b="b"/>
              <a:pathLst>
                <a:path w="907" h="258" extrusionOk="0">
                  <a:moveTo>
                    <a:pt x="368" y="0"/>
                  </a:moveTo>
                  <a:cubicBezTo>
                    <a:pt x="262" y="0"/>
                    <a:pt x="139" y="10"/>
                    <a:pt x="1" y="34"/>
                  </a:cubicBezTo>
                  <a:cubicBezTo>
                    <a:pt x="1" y="34"/>
                    <a:pt x="113" y="257"/>
                    <a:pt x="428" y="257"/>
                  </a:cubicBezTo>
                  <a:cubicBezTo>
                    <a:pt x="448" y="257"/>
                    <a:pt x="469" y="256"/>
                    <a:pt x="492" y="254"/>
                  </a:cubicBezTo>
                  <a:cubicBezTo>
                    <a:pt x="852" y="224"/>
                    <a:pt x="906" y="111"/>
                    <a:pt x="906" y="111"/>
                  </a:cubicBezTo>
                  <a:cubicBezTo>
                    <a:pt x="906" y="111"/>
                    <a:pt x="732" y="0"/>
                    <a:pt x="36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363;p46"/>
            <p:cNvSpPr/>
            <p:nvPr/>
          </p:nvSpPr>
          <p:spPr>
            <a:xfrm>
              <a:off x="5519716" y="1756722"/>
              <a:ext cx="32522" cy="11268"/>
            </a:xfrm>
            <a:custGeom>
              <a:avLst/>
              <a:gdLst/>
              <a:ahLst/>
              <a:cxnLst/>
              <a:rect l="l" t="t" r="r" b="b"/>
              <a:pathLst>
                <a:path w="837" h="290" extrusionOk="0">
                  <a:moveTo>
                    <a:pt x="1" y="1"/>
                  </a:moveTo>
                  <a:cubicBezTo>
                    <a:pt x="1" y="1"/>
                    <a:pt x="8" y="245"/>
                    <a:pt x="358" y="285"/>
                  </a:cubicBezTo>
                  <a:cubicBezTo>
                    <a:pt x="381" y="288"/>
                    <a:pt x="403" y="289"/>
                    <a:pt x="423" y="289"/>
                  </a:cubicBezTo>
                  <a:cubicBezTo>
                    <a:pt x="728" y="289"/>
                    <a:pt x="836" y="31"/>
                    <a:pt x="836" y="31"/>
                  </a:cubicBezTo>
                  <a:lnTo>
                    <a:pt x="836" y="31"/>
                  </a:lnTo>
                  <a:cubicBezTo>
                    <a:pt x="836" y="31"/>
                    <a:pt x="662" y="158"/>
                    <a:pt x="444" y="158"/>
                  </a:cubicBezTo>
                  <a:cubicBezTo>
                    <a:pt x="438" y="158"/>
                    <a:pt x="432" y="158"/>
                    <a:pt x="426" y="158"/>
                  </a:cubicBezTo>
                  <a:cubicBezTo>
                    <a:pt x="195" y="15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364;p46"/>
            <p:cNvSpPr/>
            <p:nvPr/>
          </p:nvSpPr>
          <p:spPr>
            <a:xfrm>
              <a:off x="5510274" y="1746231"/>
              <a:ext cx="51561" cy="16669"/>
            </a:xfrm>
            <a:custGeom>
              <a:avLst/>
              <a:gdLst/>
              <a:ahLst/>
              <a:cxnLst/>
              <a:rect l="l" t="t" r="r" b="b"/>
              <a:pathLst>
                <a:path w="1327" h="42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20" y="428"/>
                    <a:pt x="644" y="428"/>
                  </a:cubicBezTo>
                  <a:cubicBezTo>
                    <a:pt x="653" y="428"/>
                    <a:pt x="661" y="428"/>
                    <a:pt x="669" y="428"/>
                  </a:cubicBezTo>
                  <a:cubicBezTo>
                    <a:pt x="1106" y="411"/>
                    <a:pt x="1317" y="84"/>
                    <a:pt x="1326" y="34"/>
                  </a:cubicBezTo>
                  <a:lnTo>
                    <a:pt x="1326" y="34"/>
                  </a:lnTo>
                  <a:cubicBezTo>
                    <a:pt x="1326" y="34"/>
                    <a:pt x="1061" y="382"/>
                    <a:pt x="669" y="382"/>
                  </a:cubicBezTo>
                  <a:cubicBezTo>
                    <a:pt x="666" y="382"/>
                    <a:pt x="662" y="382"/>
                    <a:pt x="658" y="381"/>
                  </a:cubicBezTo>
                  <a:cubicBezTo>
                    <a:pt x="261" y="37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365;p46"/>
            <p:cNvSpPr/>
            <p:nvPr/>
          </p:nvSpPr>
          <p:spPr>
            <a:xfrm>
              <a:off x="5494460" y="1621155"/>
              <a:ext cx="232897" cy="127833"/>
            </a:xfrm>
            <a:custGeom>
              <a:avLst/>
              <a:gdLst/>
              <a:ahLst/>
              <a:cxnLst/>
              <a:rect l="l" t="t" r="r" b="b"/>
              <a:pathLst>
                <a:path w="5994" h="3290" extrusionOk="0">
                  <a:moveTo>
                    <a:pt x="1989" y="0"/>
                  </a:moveTo>
                  <a:cubicBezTo>
                    <a:pt x="436" y="0"/>
                    <a:pt x="1" y="537"/>
                    <a:pt x="410" y="881"/>
                  </a:cubicBezTo>
                  <a:cubicBezTo>
                    <a:pt x="845" y="1249"/>
                    <a:pt x="3140" y="1786"/>
                    <a:pt x="3140" y="1786"/>
                  </a:cubicBezTo>
                  <a:cubicBezTo>
                    <a:pt x="3140" y="1786"/>
                    <a:pt x="2479" y="2264"/>
                    <a:pt x="2823" y="2498"/>
                  </a:cubicBezTo>
                  <a:cubicBezTo>
                    <a:pt x="3012" y="2629"/>
                    <a:pt x="3167" y="2658"/>
                    <a:pt x="3268" y="2658"/>
                  </a:cubicBezTo>
                  <a:cubicBezTo>
                    <a:pt x="3350" y="2658"/>
                    <a:pt x="3397" y="2638"/>
                    <a:pt x="3397" y="2638"/>
                  </a:cubicBezTo>
                  <a:cubicBezTo>
                    <a:pt x="3397" y="2638"/>
                    <a:pt x="3507" y="2438"/>
                    <a:pt x="3689" y="2438"/>
                  </a:cubicBezTo>
                  <a:cubicBezTo>
                    <a:pt x="3720" y="2438"/>
                    <a:pt x="3753" y="2444"/>
                    <a:pt x="3788" y="2458"/>
                  </a:cubicBezTo>
                  <a:cubicBezTo>
                    <a:pt x="4029" y="2548"/>
                    <a:pt x="4095" y="3109"/>
                    <a:pt x="4035" y="3289"/>
                  </a:cubicBezTo>
                  <a:cubicBezTo>
                    <a:pt x="4035" y="3289"/>
                    <a:pt x="5993" y="1519"/>
                    <a:pt x="4857" y="774"/>
                  </a:cubicBezTo>
                  <a:cubicBezTo>
                    <a:pt x="4857" y="774"/>
                    <a:pt x="4069" y="76"/>
                    <a:pt x="2279" y="6"/>
                  </a:cubicBezTo>
                  <a:cubicBezTo>
                    <a:pt x="2178" y="2"/>
                    <a:pt x="2081" y="0"/>
                    <a:pt x="198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366;p46"/>
            <p:cNvSpPr/>
            <p:nvPr/>
          </p:nvSpPr>
          <p:spPr>
            <a:xfrm>
              <a:off x="5571432" y="1718721"/>
              <a:ext cx="17640" cy="17329"/>
            </a:xfrm>
            <a:custGeom>
              <a:avLst/>
              <a:gdLst/>
              <a:ahLst/>
              <a:cxnLst/>
              <a:rect l="l" t="t" r="r" b="b"/>
              <a:pathLst>
                <a:path w="454" h="446" extrusionOk="0">
                  <a:moveTo>
                    <a:pt x="225" y="1"/>
                  </a:moveTo>
                  <a:cubicBezTo>
                    <a:pt x="222" y="1"/>
                    <a:pt x="220" y="1"/>
                    <a:pt x="217" y="1"/>
                  </a:cubicBezTo>
                  <a:cubicBezTo>
                    <a:pt x="93" y="7"/>
                    <a:pt x="0" y="110"/>
                    <a:pt x="3" y="234"/>
                  </a:cubicBezTo>
                  <a:cubicBezTo>
                    <a:pt x="9" y="353"/>
                    <a:pt x="107" y="445"/>
                    <a:pt x="225" y="445"/>
                  </a:cubicBezTo>
                  <a:cubicBezTo>
                    <a:pt x="229" y="445"/>
                    <a:pt x="233" y="445"/>
                    <a:pt x="237" y="445"/>
                  </a:cubicBezTo>
                  <a:cubicBezTo>
                    <a:pt x="358" y="442"/>
                    <a:pt x="454" y="337"/>
                    <a:pt x="447" y="214"/>
                  </a:cubicBezTo>
                  <a:cubicBezTo>
                    <a:pt x="444" y="93"/>
                    <a:pt x="342" y="1"/>
                    <a:pt x="22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367;p46"/>
            <p:cNvSpPr/>
            <p:nvPr/>
          </p:nvSpPr>
          <p:spPr>
            <a:xfrm>
              <a:off x="5497918" y="1712620"/>
              <a:ext cx="17718" cy="17290"/>
            </a:xfrm>
            <a:custGeom>
              <a:avLst/>
              <a:gdLst/>
              <a:ahLst/>
              <a:cxnLst/>
              <a:rect l="l" t="t" r="r" b="b"/>
              <a:pathLst>
                <a:path w="456" h="445" extrusionOk="0">
                  <a:moveTo>
                    <a:pt x="224" y="0"/>
                  </a:moveTo>
                  <a:cubicBezTo>
                    <a:pt x="222" y="0"/>
                    <a:pt x="220" y="0"/>
                    <a:pt x="218" y="0"/>
                  </a:cubicBezTo>
                  <a:cubicBezTo>
                    <a:pt x="94" y="7"/>
                    <a:pt x="1" y="110"/>
                    <a:pt x="5" y="234"/>
                  </a:cubicBezTo>
                  <a:cubicBezTo>
                    <a:pt x="11" y="354"/>
                    <a:pt x="108" y="445"/>
                    <a:pt x="226" y="445"/>
                  </a:cubicBezTo>
                  <a:cubicBezTo>
                    <a:pt x="230" y="445"/>
                    <a:pt x="234" y="445"/>
                    <a:pt x="238" y="445"/>
                  </a:cubicBezTo>
                  <a:cubicBezTo>
                    <a:pt x="361" y="441"/>
                    <a:pt x="455" y="338"/>
                    <a:pt x="449" y="214"/>
                  </a:cubicBezTo>
                  <a:cubicBezTo>
                    <a:pt x="446" y="92"/>
                    <a:pt x="345" y="0"/>
                    <a:pt x="22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68;p46"/>
            <p:cNvSpPr/>
            <p:nvPr/>
          </p:nvSpPr>
          <p:spPr>
            <a:xfrm>
              <a:off x="5627501" y="1728007"/>
              <a:ext cx="16513" cy="31745"/>
            </a:xfrm>
            <a:custGeom>
              <a:avLst/>
              <a:gdLst/>
              <a:ahLst/>
              <a:cxnLst/>
              <a:rect l="l" t="t" r="r" b="b"/>
              <a:pathLst>
                <a:path w="425" h="817" extrusionOk="0">
                  <a:moveTo>
                    <a:pt x="240" y="1"/>
                  </a:moveTo>
                  <a:cubicBezTo>
                    <a:pt x="229" y="1"/>
                    <a:pt x="218" y="2"/>
                    <a:pt x="207" y="5"/>
                  </a:cubicBezTo>
                  <a:cubicBezTo>
                    <a:pt x="133" y="25"/>
                    <a:pt x="87" y="112"/>
                    <a:pt x="64" y="269"/>
                  </a:cubicBezTo>
                  <a:cubicBezTo>
                    <a:pt x="0" y="737"/>
                    <a:pt x="198" y="814"/>
                    <a:pt x="207" y="817"/>
                  </a:cubicBezTo>
                  <a:lnTo>
                    <a:pt x="230" y="753"/>
                  </a:lnTo>
                  <a:cubicBezTo>
                    <a:pt x="230" y="753"/>
                    <a:pt x="77" y="684"/>
                    <a:pt x="130" y="279"/>
                  </a:cubicBezTo>
                  <a:cubicBezTo>
                    <a:pt x="153" y="112"/>
                    <a:pt x="201" y="78"/>
                    <a:pt x="224" y="69"/>
                  </a:cubicBezTo>
                  <a:cubicBezTo>
                    <a:pt x="228" y="68"/>
                    <a:pt x="232" y="67"/>
                    <a:pt x="236" y="67"/>
                  </a:cubicBezTo>
                  <a:cubicBezTo>
                    <a:pt x="285" y="67"/>
                    <a:pt x="349" y="134"/>
                    <a:pt x="371" y="159"/>
                  </a:cubicBezTo>
                  <a:lnTo>
                    <a:pt x="424" y="115"/>
                  </a:lnTo>
                  <a:cubicBezTo>
                    <a:pt x="412" y="104"/>
                    <a:pt x="331" y="1"/>
                    <a:pt x="240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69;p46"/>
            <p:cNvSpPr/>
            <p:nvPr/>
          </p:nvSpPr>
          <p:spPr>
            <a:xfrm>
              <a:off x="5500521" y="1670462"/>
              <a:ext cx="28209" cy="16863"/>
            </a:xfrm>
            <a:custGeom>
              <a:avLst/>
              <a:gdLst/>
              <a:ahLst/>
              <a:cxnLst/>
              <a:rect l="l" t="t" r="r" b="b"/>
              <a:pathLst>
                <a:path w="726" h="434" extrusionOk="0">
                  <a:moveTo>
                    <a:pt x="285" y="1"/>
                  </a:moveTo>
                  <a:cubicBezTo>
                    <a:pt x="86" y="1"/>
                    <a:pt x="1" y="193"/>
                    <a:pt x="1" y="193"/>
                  </a:cubicBezTo>
                  <a:cubicBezTo>
                    <a:pt x="103" y="104"/>
                    <a:pt x="196" y="70"/>
                    <a:pt x="279" y="70"/>
                  </a:cubicBezTo>
                  <a:cubicBezTo>
                    <a:pt x="550" y="70"/>
                    <a:pt x="712" y="434"/>
                    <a:pt x="712" y="434"/>
                  </a:cubicBezTo>
                  <a:cubicBezTo>
                    <a:pt x="712" y="434"/>
                    <a:pt x="726" y="143"/>
                    <a:pt x="425" y="30"/>
                  </a:cubicBezTo>
                  <a:cubicBezTo>
                    <a:pt x="373" y="9"/>
                    <a:pt x="327" y="1"/>
                    <a:pt x="285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70;p46"/>
            <p:cNvSpPr/>
            <p:nvPr/>
          </p:nvSpPr>
          <p:spPr>
            <a:xfrm>
              <a:off x="5556861" y="1679593"/>
              <a:ext cx="43401" cy="11618"/>
            </a:xfrm>
            <a:custGeom>
              <a:avLst/>
              <a:gdLst/>
              <a:ahLst/>
              <a:cxnLst/>
              <a:rect l="l" t="t" r="r" b="b"/>
              <a:pathLst>
                <a:path w="1117" h="299" extrusionOk="0">
                  <a:moveTo>
                    <a:pt x="530" y="1"/>
                  </a:moveTo>
                  <a:cubicBezTo>
                    <a:pt x="197" y="1"/>
                    <a:pt x="1" y="259"/>
                    <a:pt x="1" y="259"/>
                  </a:cubicBezTo>
                  <a:cubicBezTo>
                    <a:pt x="210" y="139"/>
                    <a:pt x="397" y="98"/>
                    <a:pt x="556" y="98"/>
                  </a:cubicBezTo>
                  <a:cubicBezTo>
                    <a:pt x="906" y="98"/>
                    <a:pt x="1117" y="299"/>
                    <a:pt x="1117" y="299"/>
                  </a:cubicBezTo>
                  <a:cubicBezTo>
                    <a:pt x="1117" y="299"/>
                    <a:pt x="1086" y="102"/>
                    <a:pt x="669" y="15"/>
                  </a:cubicBezTo>
                  <a:cubicBezTo>
                    <a:pt x="620" y="5"/>
                    <a:pt x="574" y="1"/>
                    <a:pt x="53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71;p46"/>
            <p:cNvSpPr/>
            <p:nvPr/>
          </p:nvSpPr>
          <p:spPr>
            <a:xfrm>
              <a:off x="5539221" y="1622631"/>
              <a:ext cx="144113" cy="31201"/>
            </a:xfrm>
            <a:custGeom>
              <a:avLst/>
              <a:gdLst/>
              <a:ahLst/>
              <a:cxnLst/>
              <a:rect l="l" t="t" r="r" b="b"/>
              <a:pathLst>
                <a:path w="3709" h="803" extrusionOk="0">
                  <a:moveTo>
                    <a:pt x="51" y="1"/>
                  </a:moveTo>
                  <a:lnTo>
                    <a:pt x="0" y="48"/>
                  </a:lnTo>
                  <a:cubicBezTo>
                    <a:pt x="598" y="690"/>
                    <a:pt x="2004" y="803"/>
                    <a:pt x="2903" y="803"/>
                  </a:cubicBezTo>
                  <a:cubicBezTo>
                    <a:pt x="3347" y="803"/>
                    <a:pt x="3668" y="776"/>
                    <a:pt x="3708" y="773"/>
                  </a:cubicBezTo>
                  <a:lnTo>
                    <a:pt x="3702" y="702"/>
                  </a:lnTo>
                  <a:cubicBezTo>
                    <a:pt x="3693" y="704"/>
                    <a:pt x="3377" y="731"/>
                    <a:pt x="2927" y="731"/>
                  </a:cubicBezTo>
                  <a:cubicBezTo>
                    <a:pt x="2039" y="731"/>
                    <a:pt x="629" y="625"/>
                    <a:pt x="5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72;p46"/>
            <p:cNvSpPr/>
            <p:nvPr/>
          </p:nvSpPr>
          <p:spPr>
            <a:xfrm>
              <a:off x="5510895" y="1633161"/>
              <a:ext cx="186077" cy="45227"/>
            </a:xfrm>
            <a:custGeom>
              <a:avLst/>
              <a:gdLst/>
              <a:ahLst/>
              <a:cxnLst/>
              <a:rect l="l" t="t" r="r" b="b"/>
              <a:pathLst>
                <a:path w="4789" h="1164" extrusionOk="0">
                  <a:moveTo>
                    <a:pt x="68" y="1"/>
                  </a:moveTo>
                  <a:lnTo>
                    <a:pt x="1" y="14"/>
                  </a:lnTo>
                  <a:cubicBezTo>
                    <a:pt x="51" y="274"/>
                    <a:pt x="676" y="789"/>
                    <a:pt x="2149" y="1053"/>
                  </a:cubicBezTo>
                  <a:cubicBezTo>
                    <a:pt x="2604" y="1136"/>
                    <a:pt x="3021" y="1163"/>
                    <a:pt x="3389" y="1163"/>
                  </a:cubicBezTo>
                  <a:cubicBezTo>
                    <a:pt x="4227" y="1163"/>
                    <a:pt x="4782" y="1016"/>
                    <a:pt x="4788" y="1013"/>
                  </a:cubicBezTo>
                  <a:lnTo>
                    <a:pt x="4772" y="946"/>
                  </a:lnTo>
                  <a:cubicBezTo>
                    <a:pt x="4762" y="948"/>
                    <a:pt x="4217" y="1096"/>
                    <a:pt x="3390" y="1096"/>
                  </a:cubicBezTo>
                  <a:cubicBezTo>
                    <a:pt x="3028" y="1096"/>
                    <a:pt x="2611" y="1068"/>
                    <a:pt x="2163" y="986"/>
                  </a:cubicBezTo>
                  <a:cubicBezTo>
                    <a:pt x="669" y="719"/>
                    <a:pt x="108" y="208"/>
                    <a:pt x="68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73;p46"/>
            <p:cNvSpPr/>
            <p:nvPr/>
          </p:nvSpPr>
          <p:spPr>
            <a:xfrm>
              <a:off x="5521425" y="1627838"/>
              <a:ext cx="170768" cy="37961"/>
            </a:xfrm>
            <a:custGeom>
              <a:avLst/>
              <a:gdLst/>
              <a:ahLst/>
              <a:cxnLst/>
              <a:rect l="l" t="t" r="r" b="b"/>
              <a:pathLst>
                <a:path w="4395" h="977" extrusionOk="0">
                  <a:moveTo>
                    <a:pt x="71" y="1"/>
                  </a:moveTo>
                  <a:lnTo>
                    <a:pt x="1" y="7"/>
                  </a:lnTo>
                  <a:cubicBezTo>
                    <a:pt x="4" y="27"/>
                    <a:pt x="68" y="542"/>
                    <a:pt x="1631" y="843"/>
                  </a:cubicBezTo>
                  <a:cubicBezTo>
                    <a:pt x="2146" y="943"/>
                    <a:pt x="2627" y="977"/>
                    <a:pt x="3034" y="977"/>
                  </a:cubicBezTo>
                  <a:cubicBezTo>
                    <a:pt x="3850" y="977"/>
                    <a:pt x="4384" y="846"/>
                    <a:pt x="4394" y="843"/>
                  </a:cubicBezTo>
                  <a:lnTo>
                    <a:pt x="4377" y="776"/>
                  </a:lnTo>
                  <a:cubicBezTo>
                    <a:pt x="4368" y="778"/>
                    <a:pt x="3838" y="909"/>
                    <a:pt x="3034" y="909"/>
                  </a:cubicBezTo>
                  <a:cubicBezTo>
                    <a:pt x="2629" y="909"/>
                    <a:pt x="2154" y="876"/>
                    <a:pt x="1641" y="776"/>
                  </a:cubicBezTo>
                  <a:cubicBezTo>
                    <a:pt x="145" y="488"/>
                    <a:pt x="71" y="7"/>
                    <a:pt x="7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74;p46"/>
            <p:cNvSpPr/>
            <p:nvPr/>
          </p:nvSpPr>
          <p:spPr>
            <a:xfrm>
              <a:off x="5616854" y="1762822"/>
              <a:ext cx="39982" cy="40060"/>
            </a:xfrm>
            <a:custGeom>
              <a:avLst/>
              <a:gdLst/>
              <a:ahLst/>
              <a:cxnLst/>
              <a:rect l="l" t="t" r="r" b="b"/>
              <a:pathLst>
                <a:path w="1029" h="1031" extrusionOk="0">
                  <a:moveTo>
                    <a:pt x="515" y="275"/>
                  </a:moveTo>
                  <a:cubicBezTo>
                    <a:pt x="648" y="275"/>
                    <a:pt x="755" y="382"/>
                    <a:pt x="755" y="516"/>
                  </a:cubicBezTo>
                  <a:cubicBezTo>
                    <a:pt x="755" y="650"/>
                    <a:pt x="648" y="756"/>
                    <a:pt x="515" y="756"/>
                  </a:cubicBezTo>
                  <a:cubicBezTo>
                    <a:pt x="381" y="756"/>
                    <a:pt x="274" y="650"/>
                    <a:pt x="274" y="516"/>
                  </a:cubicBezTo>
                  <a:cubicBezTo>
                    <a:pt x="274" y="382"/>
                    <a:pt x="381" y="275"/>
                    <a:pt x="515" y="275"/>
                  </a:cubicBezTo>
                  <a:close/>
                  <a:moveTo>
                    <a:pt x="515" y="1"/>
                  </a:moveTo>
                  <a:cubicBezTo>
                    <a:pt x="231" y="1"/>
                    <a:pt x="0" y="232"/>
                    <a:pt x="0" y="516"/>
                  </a:cubicBezTo>
                  <a:cubicBezTo>
                    <a:pt x="0" y="800"/>
                    <a:pt x="231" y="1030"/>
                    <a:pt x="515" y="1030"/>
                  </a:cubicBezTo>
                  <a:cubicBezTo>
                    <a:pt x="799" y="1030"/>
                    <a:pt x="1029" y="800"/>
                    <a:pt x="1029" y="516"/>
                  </a:cubicBezTo>
                  <a:cubicBezTo>
                    <a:pt x="1029" y="232"/>
                    <a:pt x="799" y="1"/>
                    <a:pt x="51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5;p46"/>
            <p:cNvSpPr/>
            <p:nvPr/>
          </p:nvSpPr>
          <p:spPr>
            <a:xfrm>
              <a:off x="5390832" y="2364383"/>
              <a:ext cx="407822" cy="366558"/>
            </a:xfrm>
            <a:custGeom>
              <a:avLst/>
              <a:gdLst/>
              <a:ahLst/>
              <a:cxnLst/>
              <a:rect l="l" t="t" r="r" b="b"/>
              <a:pathLst>
                <a:path w="10496" h="9434" extrusionOk="0">
                  <a:moveTo>
                    <a:pt x="2676" y="1"/>
                  </a:moveTo>
                  <a:cubicBezTo>
                    <a:pt x="2676" y="1"/>
                    <a:pt x="1875" y="943"/>
                    <a:pt x="1438" y="2673"/>
                  </a:cubicBezTo>
                  <a:cubicBezTo>
                    <a:pt x="957" y="4564"/>
                    <a:pt x="1" y="6291"/>
                    <a:pt x="2650" y="8550"/>
                  </a:cubicBezTo>
                  <a:cubicBezTo>
                    <a:pt x="3367" y="9162"/>
                    <a:pt x="4413" y="9434"/>
                    <a:pt x="5499" y="9434"/>
                  </a:cubicBezTo>
                  <a:cubicBezTo>
                    <a:pt x="7899" y="9434"/>
                    <a:pt x="10496" y="8106"/>
                    <a:pt x="10180" y="6181"/>
                  </a:cubicBezTo>
                  <a:cubicBezTo>
                    <a:pt x="9723" y="3384"/>
                    <a:pt x="7438" y="1"/>
                    <a:pt x="7438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76;p46"/>
            <p:cNvSpPr/>
            <p:nvPr/>
          </p:nvSpPr>
          <p:spPr>
            <a:xfrm>
              <a:off x="5627617" y="2386064"/>
              <a:ext cx="95195" cy="55213"/>
            </a:xfrm>
            <a:custGeom>
              <a:avLst/>
              <a:gdLst/>
              <a:ahLst/>
              <a:cxnLst/>
              <a:rect l="l" t="t" r="r" b="b"/>
              <a:pathLst>
                <a:path w="2450" h="1421" extrusionOk="0">
                  <a:moveTo>
                    <a:pt x="70" y="0"/>
                  </a:moveTo>
                  <a:lnTo>
                    <a:pt x="0" y="4"/>
                  </a:lnTo>
                  <a:cubicBezTo>
                    <a:pt x="4" y="24"/>
                    <a:pt x="37" y="472"/>
                    <a:pt x="809" y="1070"/>
                  </a:cubicBezTo>
                  <a:cubicBezTo>
                    <a:pt x="1163" y="1343"/>
                    <a:pt x="1534" y="1420"/>
                    <a:pt x="1834" y="1420"/>
                  </a:cubicBezTo>
                  <a:cubicBezTo>
                    <a:pt x="2189" y="1420"/>
                    <a:pt x="2443" y="1313"/>
                    <a:pt x="2449" y="1313"/>
                  </a:cubicBezTo>
                  <a:lnTo>
                    <a:pt x="2423" y="1250"/>
                  </a:lnTo>
                  <a:cubicBezTo>
                    <a:pt x="2417" y="1252"/>
                    <a:pt x="2175" y="1351"/>
                    <a:pt x="1836" y="1351"/>
                  </a:cubicBezTo>
                  <a:cubicBezTo>
                    <a:pt x="1548" y="1351"/>
                    <a:pt x="1191" y="1280"/>
                    <a:pt x="849" y="1016"/>
                  </a:cubicBezTo>
                  <a:cubicBezTo>
                    <a:pt x="107" y="441"/>
                    <a:pt x="70" y="4"/>
                    <a:pt x="7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77;p46"/>
            <p:cNvSpPr/>
            <p:nvPr/>
          </p:nvSpPr>
          <p:spPr>
            <a:xfrm>
              <a:off x="5475848" y="2384782"/>
              <a:ext cx="217899" cy="2720"/>
            </a:xfrm>
            <a:custGeom>
              <a:avLst/>
              <a:gdLst/>
              <a:ahLst/>
              <a:cxnLst/>
              <a:rect l="l" t="t" r="r" b="b"/>
              <a:pathLst>
                <a:path w="5608" h="70" extrusionOk="0">
                  <a:moveTo>
                    <a:pt x="1" y="0"/>
                  </a:moveTo>
                  <a:lnTo>
                    <a:pt x="1" y="70"/>
                  </a:lnTo>
                  <a:lnTo>
                    <a:pt x="5607" y="70"/>
                  </a:lnTo>
                  <a:lnTo>
                    <a:pt x="5607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378;p46"/>
            <p:cNvSpPr/>
            <p:nvPr/>
          </p:nvSpPr>
          <p:spPr>
            <a:xfrm>
              <a:off x="5504679" y="2541991"/>
              <a:ext cx="284963" cy="668073"/>
            </a:xfrm>
            <a:custGeom>
              <a:avLst/>
              <a:gdLst/>
              <a:ahLst/>
              <a:cxnLst/>
              <a:rect l="l" t="t" r="r" b="b"/>
              <a:pathLst>
                <a:path w="7334" h="17194" extrusionOk="0">
                  <a:moveTo>
                    <a:pt x="4688" y="1"/>
                  </a:moveTo>
                  <a:cubicBezTo>
                    <a:pt x="3829" y="1"/>
                    <a:pt x="3061" y="473"/>
                    <a:pt x="2637" y="995"/>
                  </a:cubicBezTo>
                  <a:cubicBezTo>
                    <a:pt x="1811" y="2014"/>
                    <a:pt x="224" y="11335"/>
                    <a:pt x="107" y="13420"/>
                  </a:cubicBezTo>
                  <a:cubicBezTo>
                    <a:pt x="0" y="15389"/>
                    <a:pt x="283" y="17194"/>
                    <a:pt x="1486" y="17194"/>
                  </a:cubicBezTo>
                  <a:cubicBezTo>
                    <a:pt x="1557" y="17194"/>
                    <a:pt x="1630" y="17187"/>
                    <a:pt x="1708" y="17175"/>
                  </a:cubicBezTo>
                  <a:cubicBezTo>
                    <a:pt x="3098" y="16941"/>
                    <a:pt x="3562" y="13420"/>
                    <a:pt x="5450" y="8833"/>
                  </a:cubicBezTo>
                  <a:cubicBezTo>
                    <a:pt x="7334" y="4250"/>
                    <a:pt x="7173" y="1647"/>
                    <a:pt x="7173" y="1647"/>
                  </a:cubicBezTo>
                  <a:cubicBezTo>
                    <a:pt x="6406" y="428"/>
                    <a:pt x="5505" y="1"/>
                    <a:pt x="4688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379;p46"/>
            <p:cNvSpPr/>
            <p:nvPr/>
          </p:nvSpPr>
          <p:spPr>
            <a:xfrm>
              <a:off x="5470680" y="2524895"/>
              <a:ext cx="346470" cy="821511"/>
            </a:xfrm>
            <a:custGeom>
              <a:avLst/>
              <a:gdLst/>
              <a:ahLst/>
              <a:cxnLst/>
              <a:rect l="l" t="t" r="r" b="b"/>
              <a:pathLst>
                <a:path w="8917" h="21143" extrusionOk="0">
                  <a:moveTo>
                    <a:pt x="5341" y="0"/>
                  </a:moveTo>
                  <a:cubicBezTo>
                    <a:pt x="4281" y="0"/>
                    <a:pt x="3383" y="576"/>
                    <a:pt x="3335" y="864"/>
                  </a:cubicBezTo>
                  <a:cubicBezTo>
                    <a:pt x="3241" y="1425"/>
                    <a:pt x="421" y="12677"/>
                    <a:pt x="425" y="15149"/>
                  </a:cubicBezTo>
                  <a:cubicBezTo>
                    <a:pt x="428" y="17622"/>
                    <a:pt x="0" y="20515"/>
                    <a:pt x="2476" y="21076"/>
                  </a:cubicBezTo>
                  <a:cubicBezTo>
                    <a:pt x="2677" y="21121"/>
                    <a:pt x="2868" y="21143"/>
                    <a:pt x="3050" y="21143"/>
                  </a:cubicBezTo>
                  <a:cubicBezTo>
                    <a:pt x="5100" y="21143"/>
                    <a:pt x="5919" y="18420"/>
                    <a:pt x="5790" y="16877"/>
                  </a:cubicBezTo>
                  <a:cubicBezTo>
                    <a:pt x="5650" y="15196"/>
                    <a:pt x="6114" y="14358"/>
                    <a:pt x="7517" y="10409"/>
                  </a:cubicBezTo>
                  <a:cubicBezTo>
                    <a:pt x="8917" y="6460"/>
                    <a:pt x="8195" y="2271"/>
                    <a:pt x="8195" y="2271"/>
                  </a:cubicBezTo>
                  <a:cubicBezTo>
                    <a:pt x="7488" y="514"/>
                    <a:pt x="6342" y="0"/>
                    <a:pt x="5341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380;p46"/>
            <p:cNvSpPr/>
            <p:nvPr/>
          </p:nvSpPr>
          <p:spPr>
            <a:xfrm>
              <a:off x="5496364" y="3086046"/>
              <a:ext cx="236821" cy="962788"/>
            </a:xfrm>
            <a:custGeom>
              <a:avLst/>
              <a:gdLst/>
              <a:ahLst/>
              <a:cxnLst/>
              <a:rect l="l" t="t" r="r" b="b"/>
              <a:pathLst>
                <a:path w="6095" h="24779" extrusionOk="0">
                  <a:moveTo>
                    <a:pt x="1524" y="1"/>
                  </a:moveTo>
                  <a:cubicBezTo>
                    <a:pt x="736" y="1"/>
                    <a:pt x="1" y="660"/>
                    <a:pt x="71" y="1489"/>
                  </a:cubicBezTo>
                  <a:cubicBezTo>
                    <a:pt x="195" y="2939"/>
                    <a:pt x="3977" y="22861"/>
                    <a:pt x="4310" y="24093"/>
                  </a:cubicBezTo>
                  <a:cubicBezTo>
                    <a:pt x="4446" y="24596"/>
                    <a:pt x="4649" y="24778"/>
                    <a:pt x="4852" y="24778"/>
                  </a:cubicBezTo>
                  <a:cubicBezTo>
                    <a:pt x="5149" y="24778"/>
                    <a:pt x="5448" y="24391"/>
                    <a:pt x="5547" y="24046"/>
                  </a:cubicBezTo>
                  <a:cubicBezTo>
                    <a:pt x="5904" y="22813"/>
                    <a:pt x="6094" y="12370"/>
                    <a:pt x="5179" y="8384"/>
                  </a:cubicBezTo>
                  <a:cubicBezTo>
                    <a:pt x="4267" y="4395"/>
                    <a:pt x="3064" y="1319"/>
                    <a:pt x="3064" y="1319"/>
                  </a:cubicBezTo>
                  <a:cubicBezTo>
                    <a:pt x="2734" y="371"/>
                    <a:pt x="2114" y="1"/>
                    <a:pt x="152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381;p46"/>
            <p:cNvSpPr/>
            <p:nvPr/>
          </p:nvSpPr>
          <p:spPr>
            <a:xfrm>
              <a:off x="5478296" y="3058226"/>
              <a:ext cx="298912" cy="805736"/>
            </a:xfrm>
            <a:custGeom>
              <a:avLst/>
              <a:gdLst/>
              <a:ahLst/>
              <a:cxnLst/>
              <a:rect l="l" t="t" r="r" b="b"/>
              <a:pathLst>
                <a:path w="7693" h="20737" extrusionOk="0">
                  <a:moveTo>
                    <a:pt x="2610" y="0"/>
                  </a:moveTo>
                  <a:cubicBezTo>
                    <a:pt x="1115" y="0"/>
                    <a:pt x="0" y="1199"/>
                    <a:pt x="205" y="3011"/>
                  </a:cubicBezTo>
                  <a:cubicBezTo>
                    <a:pt x="205" y="3011"/>
                    <a:pt x="319" y="9261"/>
                    <a:pt x="599" y="11874"/>
                  </a:cubicBezTo>
                  <a:cubicBezTo>
                    <a:pt x="880" y="14486"/>
                    <a:pt x="1906" y="20737"/>
                    <a:pt x="1906" y="20737"/>
                  </a:cubicBezTo>
                  <a:lnTo>
                    <a:pt x="7692" y="20737"/>
                  </a:lnTo>
                  <a:cubicBezTo>
                    <a:pt x="7692" y="20737"/>
                    <a:pt x="5918" y="7581"/>
                    <a:pt x="5918" y="6882"/>
                  </a:cubicBezTo>
                  <a:cubicBezTo>
                    <a:pt x="5918" y="6184"/>
                    <a:pt x="5571" y="2590"/>
                    <a:pt x="5571" y="2590"/>
                  </a:cubicBezTo>
                  <a:cubicBezTo>
                    <a:pt x="5571" y="2590"/>
                    <a:pt x="5734" y="959"/>
                    <a:pt x="3726" y="211"/>
                  </a:cubicBezTo>
                  <a:cubicBezTo>
                    <a:pt x="3341" y="68"/>
                    <a:pt x="2965" y="0"/>
                    <a:pt x="261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382;p46"/>
            <p:cNvSpPr/>
            <p:nvPr/>
          </p:nvSpPr>
          <p:spPr>
            <a:xfrm>
              <a:off x="5538716" y="3770214"/>
              <a:ext cx="226136" cy="2759"/>
            </a:xfrm>
            <a:custGeom>
              <a:avLst/>
              <a:gdLst/>
              <a:ahLst/>
              <a:cxnLst/>
              <a:rect l="l" t="t" r="r" b="b"/>
              <a:pathLst>
                <a:path w="5820" h="71" extrusionOk="0">
                  <a:moveTo>
                    <a:pt x="0" y="1"/>
                  </a:moveTo>
                  <a:lnTo>
                    <a:pt x="0" y="71"/>
                  </a:lnTo>
                  <a:lnTo>
                    <a:pt x="5820" y="71"/>
                  </a:lnTo>
                  <a:lnTo>
                    <a:pt x="5816" y="1"/>
                  </a:lnTo>
                  <a:cubicBezTo>
                    <a:pt x="5774" y="3"/>
                    <a:pt x="5120" y="4"/>
                    <a:pt x="4265" y="4"/>
                  </a:cubicBezTo>
                  <a:cubicBezTo>
                    <a:pt x="2554" y="4"/>
                    <a:pt x="38" y="1"/>
                    <a:pt x="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383;p46"/>
            <p:cNvSpPr/>
            <p:nvPr/>
          </p:nvSpPr>
          <p:spPr>
            <a:xfrm>
              <a:off x="5371754" y="4061514"/>
              <a:ext cx="350278" cy="44800"/>
            </a:xfrm>
            <a:custGeom>
              <a:avLst/>
              <a:gdLst/>
              <a:ahLst/>
              <a:cxnLst/>
              <a:rect l="l" t="t" r="r" b="b"/>
              <a:pathLst>
                <a:path w="9015" h="1153" extrusionOk="0">
                  <a:moveTo>
                    <a:pt x="211" y="1"/>
                  </a:moveTo>
                  <a:cubicBezTo>
                    <a:pt x="34" y="1036"/>
                    <a:pt x="0" y="1153"/>
                    <a:pt x="0" y="1153"/>
                  </a:cubicBezTo>
                  <a:lnTo>
                    <a:pt x="9014" y="1153"/>
                  </a:lnTo>
                  <a:lnTo>
                    <a:pt x="9014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384;p46"/>
            <p:cNvSpPr/>
            <p:nvPr/>
          </p:nvSpPr>
          <p:spPr>
            <a:xfrm>
              <a:off x="5379953" y="3899370"/>
              <a:ext cx="342079" cy="162181"/>
            </a:xfrm>
            <a:custGeom>
              <a:avLst/>
              <a:gdLst/>
              <a:ahLst/>
              <a:cxnLst/>
              <a:rect l="l" t="t" r="r" b="b"/>
              <a:pathLst>
                <a:path w="8804" h="4174" extrusionOk="0">
                  <a:moveTo>
                    <a:pt x="6585" y="0"/>
                  </a:moveTo>
                  <a:cubicBezTo>
                    <a:pt x="6585" y="0"/>
                    <a:pt x="6842" y="2419"/>
                    <a:pt x="5018" y="2596"/>
                  </a:cubicBezTo>
                  <a:cubicBezTo>
                    <a:pt x="3191" y="2770"/>
                    <a:pt x="204" y="3014"/>
                    <a:pt x="14" y="4109"/>
                  </a:cubicBezTo>
                  <a:cubicBezTo>
                    <a:pt x="10" y="4130"/>
                    <a:pt x="7" y="4154"/>
                    <a:pt x="0" y="4174"/>
                  </a:cubicBezTo>
                  <a:lnTo>
                    <a:pt x="8803" y="4174"/>
                  </a:lnTo>
                  <a:lnTo>
                    <a:pt x="8803" y="0"/>
                  </a:ln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385;p46"/>
            <p:cNvSpPr/>
            <p:nvPr/>
          </p:nvSpPr>
          <p:spPr>
            <a:xfrm>
              <a:off x="5406413" y="4025145"/>
              <a:ext cx="156469" cy="36796"/>
            </a:xfrm>
            <a:custGeom>
              <a:avLst/>
              <a:gdLst/>
              <a:ahLst/>
              <a:cxnLst/>
              <a:rect l="l" t="t" r="r" b="b"/>
              <a:pathLst>
                <a:path w="4027" h="947" extrusionOk="0">
                  <a:moveTo>
                    <a:pt x="1447" y="0"/>
                  </a:moveTo>
                  <a:cubicBezTo>
                    <a:pt x="684" y="0"/>
                    <a:pt x="10" y="24"/>
                    <a:pt x="1" y="24"/>
                  </a:cubicBezTo>
                  <a:lnTo>
                    <a:pt x="1" y="81"/>
                  </a:lnTo>
                  <a:cubicBezTo>
                    <a:pt x="12" y="81"/>
                    <a:pt x="685" y="57"/>
                    <a:pt x="1447" y="57"/>
                  </a:cubicBezTo>
                  <a:cubicBezTo>
                    <a:pt x="1828" y="57"/>
                    <a:pt x="2230" y="63"/>
                    <a:pt x="2583" y="81"/>
                  </a:cubicBezTo>
                  <a:cubicBezTo>
                    <a:pt x="3622" y="135"/>
                    <a:pt x="3970" y="940"/>
                    <a:pt x="3973" y="946"/>
                  </a:cubicBezTo>
                  <a:lnTo>
                    <a:pt x="4027" y="926"/>
                  </a:lnTo>
                  <a:cubicBezTo>
                    <a:pt x="4023" y="917"/>
                    <a:pt x="3663" y="78"/>
                    <a:pt x="2587" y="24"/>
                  </a:cubicBezTo>
                  <a:cubicBezTo>
                    <a:pt x="2232" y="6"/>
                    <a:pt x="1829" y="0"/>
                    <a:pt x="1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386;p46"/>
            <p:cNvSpPr/>
            <p:nvPr/>
          </p:nvSpPr>
          <p:spPr>
            <a:xfrm>
              <a:off x="5561408" y="3899370"/>
              <a:ext cx="118819" cy="113495"/>
            </a:xfrm>
            <a:custGeom>
              <a:avLst/>
              <a:gdLst/>
              <a:ahLst/>
              <a:cxnLst/>
              <a:rect l="l" t="t" r="r" b="b"/>
              <a:pathLst>
                <a:path w="3058" h="2921" extrusionOk="0">
                  <a:moveTo>
                    <a:pt x="2984" y="0"/>
                  </a:moveTo>
                  <a:cubicBezTo>
                    <a:pt x="2984" y="24"/>
                    <a:pt x="2997" y="2443"/>
                    <a:pt x="2119" y="2754"/>
                  </a:cubicBezTo>
                  <a:cubicBezTo>
                    <a:pt x="1895" y="2833"/>
                    <a:pt x="1650" y="2863"/>
                    <a:pt x="1410" y="2863"/>
                  </a:cubicBezTo>
                  <a:cubicBezTo>
                    <a:pt x="702" y="2863"/>
                    <a:pt x="31" y="2604"/>
                    <a:pt x="21" y="2600"/>
                  </a:cubicBezTo>
                  <a:lnTo>
                    <a:pt x="1" y="2653"/>
                  </a:lnTo>
                  <a:cubicBezTo>
                    <a:pt x="10" y="2657"/>
                    <a:pt x="689" y="2920"/>
                    <a:pt x="1410" y="2920"/>
                  </a:cubicBezTo>
                  <a:cubicBezTo>
                    <a:pt x="1658" y="2920"/>
                    <a:pt x="1908" y="2891"/>
                    <a:pt x="2139" y="2807"/>
                  </a:cubicBezTo>
                  <a:cubicBezTo>
                    <a:pt x="3057" y="2483"/>
                    <a:pt x="3041" y="101"/>
                    <a:pt x="30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387;p46"/>
            <p:cNvSpPr/>
            <p:nvPr/>
          </p:nvSpPr>
          <p:spPr>
            <a:xfrm>
              <a:off x="5632668" y="3910677"/>
              <a:ext cx="46393" cy="31822"/>
            </a:xfrm>
            <a:custGeom>
              <a:avLst/>
              <a:gdLst/>
              <a:ahLst/>
              <a:cxnLst/>
              <a:rect l="l" t="t" r="r" b="b"/>
              <a:pathLst>
                <a:path w="1194" h="819" extrusionOk="0">
                  <a:moveTo>
                    <a:pt x="1160" y="0"/>
                  </a:moveTo>
                  <a:lnTo>
                    <a:pt x="0" y="772"/>
                  </a:lnTo>
                  <a:lnTo>
                    <a:pt x="31" y="819"/>
                  </a:lnTo>
                  <a:lnTo>
                    <a:pt x="1193" y="50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388;p46"/>
            <p:cNvSpPr/>
            <p:nvPr/>
          </p:nvSpPr>
          <p:spPr>
            <a:xfrm>
              <a:off x="5635544" y="3918992"/>
              <a:ext cx="40526" cy="23507"/>
            </a:xfrm>
            <a:custGeom>
              <a:avLst/>
              <a:gdLst/>
              <a:ahLst/>
              <a:cxnLst/>
              <a:rect l="l" t="t" r="r" b="b"/>
              <a:pathLst>
                <a:path w="1043" h="605" extrusionOk="0">
                  <a:moveTo>
                    <a:pt x="27" y="0"/>
                  </a:moveTo>
                  <a:lnTo>
                    <a:pt x="0" y="50"/>
                  </a:lnTo>
                  <a:lnTo>
                    <a:pt x="1016" y="605"/>
                  </a:lnTo>
                  <a:lnTo>
                    <a:pt x="1042" y="554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389;p46"/>
            <p:cNvSpPr/>
            <p:nvPr/>
          </p:nvSpPr>
          <p:spPr>
            <a:xfrm>
              <a:off x="5619691" y="3954545"/>
              <a:ext cx="54047" cy="20826"/>
            </a:xfrm>
            <a:custGeom>
              <a:avLst/>
              <a:gdLst/>
              <a:ahLst/>
              <a:cxnLst/>
              <a:rect l="l" t="t" r="r" b="b"/>
              <a:pathLst>
                <a:path w="1391" h="536" extrusionOk="0">
                  <a:moveTo>
                    <a:pt x="1370" y="0"/>
                  </a:moveTo>
                  <a:lnTo>
                    <a:pt x="1" y="481"/>
                  </a:lnTo>
                  <a:lnTo>
                    <a:pt x="21" y="535"/>
                  </a:lnTo>
                  <a:lnTo>
                    <a:pt x="1390" y="54"/>
                  </a:lnTo>
                  <a:lnTo>
                    <a:pt x="13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390;p46"/>
            <p:cNvSpPr/>
            <p:nvPr/>
          </p:nvSpPr>
          <p:spPr>
            <a:xfrm>
              <a:off x="5628783" y="3954661"/>
              <a:ext cx="38350" cy="26810"/>
            </a:xfrm>
            <a:custGeom>
              <a:avLst/>
              <a:gdLst/>
              <a:ahLst/>
              <a:cxnLst/>
              <a:rect l="l" t="t" r="r" b="b"/>
              <a:pathLst>
                <a:path w="987" h="690" extrusionOk="0">
                  <a:moveTo>
                    <a:pt x="34" y="0"/>
                  </a:moveTo>
                  <a:lnTo>
                    <a:pt x="0" y="48"/>
                  </a:lnTo>
                  <a:lnTo>
                    <a:pt x="953" y="689"/>
                  </a:lnTo>
                  <a:lnTo>
                    <a:pt x="986" y="639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391;p46"/>
            <p:cNvSpPr/>
            <p:nvPr/>
          </p:nvSpPr>
          <p:spPr>
            <a:xfrm>
              <a:off x="5656798" y="1945754"/>
              <a:ext cx="159228" cy="1129087"/>
            </a:xfrm>
            <a:custGeom>
              <a:avLst/>
              <a:gdLst/>
              <a:ahLst/>
              <a:cxnLst/>
              <a:rect l="l" t="t" r="r" b="b"/>
              <a:pathLst>
                <a:path w="4098" h="29059" extrusionOk="0">
                  <a:moveTo>
                    <a:pt x="301" y="0"/>
                  </a:moveTo>
                  <a:cubicBezTo>
                    <a:pt x="59" y="0"/>
                    <a:pt x="1" y="40"/>
                    <a:pt x="1" y="40"/>
                  </a:cubicBezTo>
                  <a:lnTo>
                    <a:pt x="1" y="29059"/>
                  </a:lnTo>
                  <a:lnTo>
                    <a:pt x="4097" y="29059"/>
                  </a:lnTo>
                  <a:lnTo>
                    <a:pt x="4097" y="3980"/>
                  </a:lnTo>
                  <a:cubicBezTo>
                    <a:pt x="4097" y="3980"/>
                    <a:pt x="3903" y="719"/>
                    <a:pt x="2089" y="287"/>
                  </a:cubicBezTo>
                  <a:cubicBezTo>
                    <a:pt x="1113" y="54"/>
                    <a:pt x="583" y="0"/>
                    <a:pt x="301" y="0"/>
                  </a:cubicBez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392;p46"/>
            <p:cNvSpPr/>
            <p:nvPr/>
          </p:nvSpPr>
          <p:spPr>
            <a:xfrm>
              <a:off x="5703929" y="2017520"/>
              <a:ext cx="224893" cy="469252"/>
            </a:xfrm>
            <a:custGeom>
              <a:avLst/>
              <a:gdLst/>
              <a:ahLst/>
              <a:cxnLst/>
              <a:rect l="l" t="t" r="r" b="b"/>
              <a:pathLst>
                <a:path w="5788" h="12077" extrusionOk="0">
                  <a:moveTo>
                    <a:pt x="1227" y="1"/>
                  </a:moveTo>
                  <a:cubicBezTo>
                    <a:pt x="24" y="1"/>
                    <a:pt x="1" y="1672"/>
                    <a:pt x="121" y="2068"/>
                  </a:cubicBezTo>
                  <a:cubicBezTo>
                    <a:pt x="121" y="2068"/>
                    <a:pt x="2620" y="10471"/>
                    <a:pt x="3632" y="11637"/>
                  </a:cubicBezTo>
                  <a:cubicBezTo>
                    <a:pt x="3902" y="11948"/>
                    <a:pt x="4184" y="12077"/>
                    <a:pt x="4449" y="12077"/>
                  </a:cubicBezTo>
                  <a:cubicBezTo>
                    <a:pt x="5180" y="12077"/>
                    <a:pt x="5787" y="11094"/>
                    <a:pt x="5687" y="10240"/>
                  </a:cubicBezTo>
                  <a:cubicBezTo>
                    <a:pt x="5550" y="9078"/>
                    <a:pt x="3458" y="1999"/>
                    <a:pt x="3162" y="1561"/>
                  </a:cubicBezTo>
                  <a:cubicBezTo>
                    <a:pt x="2867" y="1126"/>
                    <a:pt x="2430" y="4"/>
                    <a:pt x="1227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393;p46"/>
            <p:cNvSpPr/>
            <p:nvPr/>
          </p:nvSpPr>
          <p:spPr>
            <a:xfrm>
              <a:off x="5661499" y="1961723"/>
              <a:ext cx="256560" cy="468669"/>
            </a:xfrm>
            <a:custGeom>
              <a:avLst/>
              <a:gdLst/>
              <a:ahLst/>
              <a:cxnLst/>
              <a:rect l="l" t="t" r="r" b="b"/>
              <a:pathLst>
                <a:path w="6603" h="12062" extrusionOk="0">
                  <a:moveTo>
                    <a:pt x="1902" y="0"/>
                  </a:moveTo>
                  <a:cubicBezTo>
                    <a:pt x="1789" y="0"/>
                    <a:pt x="1668" y="7"/>
                    <a:pt x="1540" y="21"/>
                  </a:cubicBezTo>
                  <a:cubicBezTo>
                    <a:pt x="1540" y="21"/>
                    <a:pt x="0" y="1039"/>
                    <a:pt x="197" y="2499"/>
                  </a:cubicBezTo>
                  <a:cubicBezTo>
                    <a:pt x="348" y="3615"/>
                    <a:pt x="2479" y="8760"/>
                    <a:pt x="3472" y="11118"/>
                  </a:cubicBezTo>
                  <a:cubicBezTo>
                    <a:pt x="3717" y="11700"/>
                    <a:pt x="4283" y="12062"/>
                    <a:pt x="4892" y="12062"/>
                  </a:cubicBezTo>
                  <a:cubicBezTo>
                    <a:pt x="5004" y="12062"/>
                    <a:pt x="5118" y="12049"/>
                    <a:pt x="5232" y="12024"/>
                  </a:cubicBezTo>
                  <a:cubicBezTo>
                    <a:pt x="6081" y="11834"/>
                    <a:pt x="6602" y="10981"/>
                    <a:pt x="6388" y="10139"/>
                  </a:cubicBezTo>
                  <a:cubicBezTo>
                    <a:pt x="5726" y="7544"/>
                    <a:pt x="4414" y="2513"/>
                    <a:pt x="4039" y="1805"/>
                  </a:cubicBezTo>
                  <a:cubicBezTo>
                    <a:pt x="3572" y="921"/>
                    <a:pt x="3234" y="0"/>
                    <a:pt x="1902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394;p46"/>
            <p:cNvSpPr/>
            <p:nvPr/>
          </p:nvSpPr>
          <p:spPr>
            <a:xfrm>
              <a:off x="5805964" y="2346043"/>
              <a:ext cx="138285" cy="503289"/>
            </a:xfrm>
            <a:custGeom>
              <a:avLst/>
              <a:gdLst/>
              <a:ahLst/>
              <a:cxnLst/>
              <a:rect l="l" t="t" r="r" b="b"/>
              <a:pathLst>
                <a:path w="3559" h="12953" extrusionOk="0">
                  <a:moveTo>
                    <a:pt x="1399" y="0"/>
                  </a:moveTo>
                  <a:cubicBezTo>
                    <a:pt x="700" y="0"/>
                    <a:pt x="215" y="883"/>
                    <a:pt x="127" y="1665"/>
                  </a:cubicBezTo>
                  <a:cubicBezTo>
                    <a:pt x="1" y="2771"/>
                    <a:pt x="2092" y="12436"/>
                    <a:pt x="2092" y="12436"/>
                  </a:cubicBezTo>
                  <a:cubicBezTo>
                    <a:pt x="2154" y="12718"/>
                    <a:pt x="2340" y="12953"/>
                    <a:pt x="2541" y="12953"/>
                  </a:cubicBezTo>
                  <a:cubicBezTo>
                    <a:pt x="2730" y="12953"/>
                    <a:pt x="2932" y="12743"/>
                    <a:pt x="3054" y="12165"/>
                  </a:cubicBezTo>
                  <a:cubicBezTo>
                    <a:pt x="3308" y="10972"/>
                    <a:pt x="3558" y="1792"/>
                    <a:pt x="2363" y="523"/>
                  </a:cubicBezTo>
                  <a:cubicBezTo>
                    <a:pt x="2014" y="151"/>
                    <a:pt x="1688" y="0"/>
                    <a:pt x="139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395;p46"/>
            <p:cNvSpPr/>
            <p:nvPr/>
          </p:nvSpPr>
          <p:spPr>
            <a:xfrm>
              <a:off x="5838952" y="2779399"/>
              <a:ext cx="96594" cy="218637"/>
            </a:xfrm>
            <a:custGeom>
              <a:avLst/>
              <a:gdLst/>
              <a:ahLst/>
              <a:cxnLst/>
              <a:rect l="l" t="t" r="r" b="b"/>
              <a:pathLst>
                <a:path w="2486" h="5627" extrusionOk="0">
                  <a:moveTo>
                    <a:pt x="1862" y="0"/>
                  </a:moveTo>
                  <a:cubicBezTo>
                    <a:pt x="1379" y="0"/>
                    <a:pt x="931" y="1526"/>
                    <a:pt x="632" y="2038"/>
                  </a:cubicBezTo>
                  <a:cubicBezTo>
                    <a:pt x="308" y="2586"/>
                    <a:pt x="0" y="4246"/>
                    <a:pt x="298" y="4263"/>
                  </a:cubicBezTo>
                  <a:cubicBezTo>
                    <a:pt x="299" y="4263"/>
                    <a:pt x="301" y="4263"/>
                    <a:pt x="303" y="4263"/>
                  </a:cubicBezTo>
                  <a:cubicBezTo>
                    <a:pt x="592" y="4263"/>
                    <a:pt x="646" y="3189"/>
                    <a:pt x="812" y="2966"/>
                  </a:cubicBezTo>
                  <a:cubicBezTo>
                    <a:pt x="905" y="2842"/>
                    <a:pt x="993" y="2792"/>
                    <a:pt x="1057" y="2792"/>
                  </a:cubicBezTo>
                  <a:cubicBezTo>
                    <a:pt x="1110" y="2792"/>
                    <a:pt x="1145" y="2827"/>
                    <a:pt x="1153" y="2883"/>
                  </a:cubicBezTo>
                  <a:cubicBezTo>
                    <a:pt x="1153" y="2883"/>
                    <a:pt x="1253" y="3398"/>
                    <a:pt x="1096" y="3839"/>
                  </a:cubicBezTo>
                  <a:cubicBezTo>
                    <a:pt x="943" y="4274"/>
                    <a:pt x="368" y="5626"/>
                    <a:pt x="630" y="5626"/>
                  </a:cubicBezTo>
                  <a:cubicBezTo>
                    <a:pt x="632" y="5626"/>
                    <a:pt x="633" y="5626"/>
                    <a:pt x="635" y="5626"/>
                  </a:cubicBezTo>
                  <a:cubicBezTo>
                    <a:pt x="909" y="5612"/>
                    <a:pt x="1677" y="4256"/>
                    <a:pt x="2025" y="3361"/>
                  </a:cubicBezTo>
                  <a:cubicBezTo>
                    <a:pt x="2373" y="2465"/>
                    <a:pt x="2486" y="268"/>
                    <a:pt x="1964" y="24"/>
                  </a:cubicBezTo>
                  <a:cubicBezTo>
                    <a:pt x="1930" y="8"/>
                    <a:pt x="1896" y="0"/>
                    <a:pt x="186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396;p46"/>
            <p:cNvSpPr/>
            <p:nvPr/>
          </p:nvSpPr>
          <p:spPr>
            <a:xfrm>
              <a:off x="5789528" y="2307188"/>
              <a:ext cx="159655" cy="391620"/>
            </a:xfrm>
            <a:custGeom>
              <a:avLst/>
              <a:gdLst/>
              <a:ahLst/>
              <a:cxnLst/>
              <a:rect l="l" t="t" r="r" b="b"/>
              <a:pathLst>
                <a:path w="4109" h="10079" extrusionOk="0">
                  <a:moveTo>
                    <a:pt x="1743" y="0"/>
                  </a:moveTo>
                  <a:cubicBezTo>
                    <a:pt x="952" y="0"/>
                    <a:pt x="0" y="922"/>
                    <a:pt x="300" y="3126"/>
                  </a:cubicBezTo>
                  <a:cubicBezTo>
                    <a:pt x="547" y="4950"/>
                    <a:pt x="882" y="8068"/>
                    <a:pt x="1079" y="9958"/>
                  </a:cubicBezTo>
                  <a:lnTo>
                    <a:pt x="3818" y="10079"/>
                  </a:lnTo>
                  <a:cubicBezTo>
                    <a:pt x="3965" y="7910"/>
                    <a:pt x="4109" y="4082"/>
                    <a:pt x="3477" y="2207"/>
                  </a:cubicBezTo>
                  <a:cubicBezTo>
                    <a:pt x="3477" y="2207"/>
                    <a:pt x="3059" y="711"/>
                    <a:pt x="2282" y="166"/>
                  </a:cubicBezTo>
                  <a:cubicBezTo>
                    <a:pt x="2126" y="57"/>
                    <a:pt x="1940" y="0"/>
                    <a:pt x="1743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397;p46"/>
            <p:cNvSpPr/>
            <p:nvPr/>
          </p:nvSpPr>
          <p:spPr>
            <a:xfrm>
              <a:off x="5831414" y="2694111"/>
              <a:ext cx="106463" cy="66364"/>
            </a:xfrm>
            <a:custGeom>
              <a:avLst/>
              <a:gdLst/>
              <a:ahLst/>
              <a:cxnLst/>
              <a:rect l="l" t="t" r="r" b="b"/>
              <a:pathLst>
                <a:path w="2740" h="1708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959"/>
                    <a:pt x="164" y="1604"/>
                    <a:pt x="164" y="1604"/>
                  </a:cubicBezTo>
                  <a:lnTo>
                    <a:pt x="2610" y="1707"/>
                  </a:lnTo>
                  <a:cubicBezTo>
                    <a:pt x="2610" y="1707"/>
                    <a:pt x="2676" y="1076"/>
                    <a:pt x="2740" y="12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A1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398;p46"/>
            <p:cNvSpPr/>
            <p:nvPr/>
          </p:nvSpPr>
          <p:spPr>
            <a:xfrm>
              <a:off x="5328275" y="1939614"/>
              <a:ext cx="176441" cy="1135227"/>
            </a:xfrm>
            <a:custGeom>
              <a:avLst/>
              <a:gdLst/>
              <a:ahLst/>
              <a:cxnLst/>
              <a:rect l="l" t="t" r="r" b="b"/>
              <a:pathLst>
                <a:path w="4541" h="29217" extrusionOk="0">
                  <a:moveTo>
                    <a:pt x="3871" y="0"/>
                  </a:moveTo>
                  <a:cubicBezTo>
                    <a:pt x="428" y="0"/>
                    <a:pt x="695" y="6205"/>
                    <a:pt x="695" y="6205"/>
                  </a:cubicBezTo>
                  <a:lnTo>
                    <a:pt x="1" y="29217"/>
                  </a:lnTo>
                  <a:lnTo>
                    <a:pt x="3355" y="29217"/>
                  </a:lnTo>
                  <a:cubicBezTo>
                    <a:pt x="3355" y="29217"/>
                    <a:pt x="3842" y="10505"/>
                    <a:pt x="3355" y="5521"/>
                  </a:cubicBezTo>
                  <a:cubicBezTo>
                    <a:pt x="2867" y="533"/>
                    <a:pt x="4541" y="72"/>
                    <a:pt x="4541" y="72"/>
                  </a:cubicBezTo>
                  <a:cubicBezTo>
                    <a:pt x="4303" y="23"/>
                    <a:pt x="4080" y="0"/>
                    <a:pt x="3871" y="0"/>
                  </a:cubicBezTo>
                  <a:close/>
                </a:path>
              </a:pathLst>
            </a:custGeom>
            <a:solidFill>
              <a:srgbClr val="4A1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399;p46"/>
            <p:cNvSpPr/>
            <p:nvPr/>
          </p:nvSpPr>
          <p:spPr>
            <a:xfrm>
              <a:off x="2321408" y="3024072"/>
              <a:ext cx="405374" cy="294948"/>
            </a:xfrm>
            <a:custGeom>
              <a:avLst/>
              <a:gdLst/>
              <a:ahLst/>
              <a:cxnLst/>
              <a:rect l="l" t="t" r="r" b="b"/>
              <a:pathLst>
                <a:path w="10433" h="7591" extrusionOk="0">
                  <a:moveTo>
                    <a:pt x="3795" y="1"/>
                  </a:moveTo>
                  <a:cubicBezTo>
                    <a:pt x="1704" y="1"/>
                    <a:pt x="0" y="1701"/>
                    <a:pt x="0" y="3796"/>
                  </a:cubicBezTo>
                  <a:cubicBezTo>
                    <a:pt x="0" y="5887"/>
                    <a:pt x="1704" y="7591"/>
                    <a:pt x="3795" y="7591"/>
                  </a:cubicBezTo>
                  <a:lnTo>
                    <a:pt x="9638" y="7591"/>
                  </a:lnTo>
                  <a:cubicBezTo>
                    <a:pt x="10079" y="7591"/>
                    <a:pt x="10433" y="7233"/>
                    <a:pt x="10433" y="6796"/>
                  </a:cubicBezTo>
                  <a:cubicBezTo>
                    <a:pt x="10433" y="6355"/>
                    <a:pt x="10079" y="5997"/>
                    <a:pt x="9638" y="5997"/>
                  </a:cubicBezTo>
                  <a:lnTo>
                    <a:pt x="3795" y="5997"/>
                  </a:lnTo>
                  <a:cubicBezTo>
                    <a:pt x="2583" y="5997"/>
                    <a:pt x="1593" y="5008"/>
                    <a:pt x="1593" y="3796"/>
                  </a:cubicBezTo>
                  <a:cubicBezTo>
                    <a:pt x="1593" y="2583"/>
                    <a:pt x="2583" y="1594"/>
                    <a:pt x="3795" y="1594"/>
                  </a:cubicBezTo>
                  <a:lnTo>
                    <a:pt x="6461" y="1594"/>
                  </a:lnTo>
                  <a:cubicBezTo>
                    <a:pt x="6902" y="1594"/>
                    <a:pt x="7259" y="1236"/>
                    <a:pt x="7259" y="795"/>
                  </a:cubicBezTo>
                  <a:cubicBezTo>
                    <a:pt x="7259" y="354"/>
                    <a:pt x="6902" y="1"/>
                    <a:pt x="6461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400;p46"/>
            <p:cNvSpPr/>
            <p:nvPr/>
          </p:nvSpPr>
          <p:spPr>
            <a:xfrm>
              <a:off x="2391076" y="3282772"/>
              <a:ext cx="595608" cy="80158"/>
            </a:xfrm>
            <a:custGeom>
              <a:avLst/>
              <a:gdLst/>
              <a:ahLst/>
              <a:cxnLst/>
              <a:rect l="l" t="t" r="r" b="b"/>
              <a:pathLst>
                <a:path w="15329" h="2063" extrusionOk="0">
                  <a:moveTo>
                    <a:pt x="1030" y="1"/>
                  </a:moveTo>
                  <a:cubicBezTo>
                    <a:pt x="462" y="1"/>
                    <a:pt x="1" y="462"/>
                    <a:pt x="1" y="1033"/>
                  </a:cubicBezTo>
                  <a:cubicBezTo>
                    <a:pt x="1" y="1601"/>
                    <a:pt x="462" y="2062"/>
                    <a:pt x="1030" y="2062"/>
                  </a:cubicBezTo>
                  <a:lnTo>
                    <a:pt x="14300" y="2062"/>
                  </a:lnTo>
                  <a:cubicBezTo>
                    <a:pt x="14868" y="2062"/>
                    <a:pt x="15329" y="1601"/>
                    <a:pt x="15329" y="1033"/>
                  </a:cubicBezTo>
                  <a:cubicBezTo>
                    <a:pt x="15329" y="462"/>
                    <a:pt x="14868" y="1"/>
                    <a:pt x="1430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401;p46"/>
            <p:cNvSpPr/>
            <p:nvPr/>
          </p:nvSpPr>
          <p:spPr>
            <a:xfrm>
              <a:off x="2678218" y="3362892"/>
              <a:ext cx="80391" cy="378914"/>
            </a:xfrm>
            <a:custGeom>
              <a:avLst/>
              <a:gdLst/>
              <a:ahLst/>
              <a:cxnLst/>
              <a:rect l="l" t="t" r="r" b="b"/>
              <a:pathLst>
                <a:path w="2069" h="9752" extrusionOk="0">
                  <a:moveTo>
                    <a:pt x="1" y="0"/>
                  </a:moveTo>
                  <a:lnTo>
                    <a:pt x="1" y="9752"/>
                  </a:lnTo>
                  <a:lnTo>
                    <a:pt x="2069" y="97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402;p46"/>
            <p:cNvSpPr/>
            <p:nvPr/>
          </p:nvSpPr>
          <p:spPr>
            <a:xfrm>
              <a:off x="2678218" y="3541627"/>
              <a:ext cx="80391" cy="21448"/>
            </a:xfrm>
            <a:custGeom>
              <a:avLst/>
              <a:gdLst/>
              <a:ahLst/>
              <a:cxnLst/>
              <a:rect l="l" t="t" r="r" b="b"/>
              <a:pathLst>
                <a:path w="2069" h="552" extrusionOk="0">
                  <a:moveTo>
                    <a:pt x="1" y="0"/>
                  </a:moveTo>
                  <a:lnTo>
                    <a:pt x="1" y="552"/>
                  </a:lnTo>
                  <a:lnTo>
                    <a:pt x="2069" y="552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403;p46"/>
            <p:cNvSpPr/>
            <p:nvPr/>
          </p:nvSpPr>
          <p:spPr>
            <a:xfrm>
              <a:off x="2678218" y="3362892"/>
              <a:ext cx="80391" cy="44139"/>
            </a:xfrm>
            <a:custGeom>
              <a:avLst/>
              <a:gdLst/>
              <a:ahLst/>
              <a:cxnLst/>
              <a:rect l="l" t="t" r="r" b="b"/>
              <a:pathLst>
                <a:path w="2069" h="1136" extrusionOk="0">
                  <a:moveTo>
                    <a:pt x="1" y="0"/>
                  </a:moveTo>
                  <a:lnTo>
                    <a:pt x="1" y="1136"/>
                  </a:lnTo>
                  <a:lnTo>
                    <a:pt x="2069" y="1136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404;p46"/>
            <p:cNvSpPr/>
            <p:nvPr/>
          </p:nvSpPr>
          <p:spPr>
            <a:xfrm>
              <a:off x="2703279" y="3742199"/>
              <a:ext cx="30268" cy="183434"/>
            </a:xfrm>
            <a:custGeom>
              <a:avLst/>
              <a:gdLst/>
              <a:ahLst/>
              <a:cxnLst/>
              <a:rect l="l" t="t" r="r" b="b"/>
              <a:pathLst>
                <a:path w="779" h="4721" extrusionOk="0">
                  <a:moveTo>
                    <a:pt x="0" y="0"/>
                  </a:moveTo>
                  <a:lnTo>
                    <a:pt x="0" y="4720"/>
                  </a:lnTo>
                  <a:lnTo>
                    <a:pt x="779" y="4720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405;p46"/>
            <p:cNvSpPr/>
            <p:nvPr/>
          </p:nvSpPr>
          <p:spPr>
            <a:xfrm>
              <a:off x="2380352" y="3912892"/>
              <a:ext cx="617095" cy="61702"/>
            </a:xfrm>
            <a:custGeom>
              <a:avLst/>
              <a:gdLst/>
              <a:ahLst/>
              <a:cxnLst/>
              <a:rect l="l" t="t" r="r" b="b"/>
              <a:pathLst>
                <a:path w="15882" h="1588" extrusionOk="0">
                  <a:moveTo>
                    <a:pt x="1306" y="0"/>
                  </a:moveTo>
                  <a:cubicBezTo>
                    <a:pt x="585" y="0"/>
                    <a:pt x="0" y="588"/>
                    <a:pt x="0" y="1310"/>
                  </a:cubicBezTo>
                  <a:cubicBezTo>
                    <a:pt x="0" y="1460"/>
                    <a:pt x="123" y="1587"/>
                    <a:pt x="277" y="1587"/>
                  </a:cubicBezTo>
                  <a:cubicBezTo>
                    <a:pt x="427" y="1587"/>
                    <a:pt x="554" y="1460"/>
                    <a:pt x="554" y="1310"/>
                  </a:cubicBezTo>
                  <a:cubicBezTo>
                    <a:pt x="554" y="892"/>
                    <a:pt x="892" y="554"/>
                    <a:pt x="1306" y="554"/>
                  </a:cubicBezTo>
                  <a:lnTo>
                    <a:pt x="14576" y="554"/>
                  </a:lnTo>
                  <a:cubicBezTo>
                    <a:pt x="14990" y="554"/>
                    <a:pt x="15327" y="892"/>
                    <a:pt x="15327" y="1310"/>
                  </a:cubicBezTo>
                  <a:cubicBezTo>
                    <a:pt x="15327" y="1460"/>
                    <a:pt x="15451" y="1587"/>
                    <a:pt x="15605" y="1587"/>
                  </a:cubicBezTo>
                  <a:cubicBezTo>
                    <a:pt x="15758" y="1587"/>
                    <a:pt x="15882" y="1460"/>
                    <a:pt x="15882" y="1310"/>
                  </a:cubicBezTo>
                  <a:cubicBezTo>
                    <a:pt x="15882" y="588"/>
                    <a:pt x="15294" y="0"/>
                    <a:pt x="1457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406;p46"/>
            <p:cNvSpPr/>
            <p:nvPr/>
          </p:nvSpPr>
          <p:spPr>
            <a:xfrm>
              <a:off x="2415089" y="3947939"/>
              <a:ext cx="55873" cy="55718"/>
            </a:xfrm>
            <a:custGeom>
              <a:avLst/>
              <a:gdLst/>
              <a:ahLst/>
              <a:cxnLst/>
              <a:rect l="l" t="t" r="r" b="b"/>
              <a:pathLst>
                <a:path w="1438" h="1434" extrusionOk="0">
                  <a:moveTo>
                    <a:pt x="719" y="0"/>
                  </a:moveTo>
                  <a:cubicBezTo>
                    <a:pt x="325" y="0"/>
                    <a:pt x="1" y="321"/>
                    <a:pt x="1" y="715"/>
                  </a:cubicBezTo>
                  <a:cubicBezTo>
                    <a:pt x="1" y="1112"/>
                    <a:pt x="325" y="1433"/>
                    <a:pt x="719" y="1433"/>
                  </a:cubicBezTo>
                  <a:cubicBezTo>
                    <a:pt x="1117" y="1433"/>
                    <a:pt x="1438" y="1112"/>
                    <a:pt x="1438" y="715"/>
                  </a:cubicBezTo>
                  <a:cubicBezTo>
                    <a:pt x="1438" y="321"/>
                    <a:pt x="1117" y="0"/>
                    <a:pt x="71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07;p46"/>
            <p:cNvSpPr/>
            <p:nvPr/>
          </p:nvSpPr>
          <p:spPr>
            <a:xfrm>
              <a:off x="2902180" y="3947939"/>
              <a:ext cx="55679" cy="55718"/>
            </a:xfrm>
            <a:custGeom>
              <a:avLst/>
              <a:gdLst/>
              <a:ahLst/>
              <a:cxnLst/>
              <a:rect l="l" t="t" r="r" b="b"/>
              <a:pathLst>
                <a:path w="1433" h="1434" extrusionOk="0">
                  <a:moveTo>
                    <a:pt x="718" y="0"/>
                  </a:moveTo>
                  <a:cubicBezTo>
                    <a:pt x="321" y="0"/>
                    <a:pt x="0" y="321"/>
                    <a:pt x="0" y="715"/>
                  </a:cubicBezTo>
                  <a:cubicBezTo>
                    <a:pt x="0" y="1112"/>
                    <a:pt x="321" y="1433"/>
                    <a:pt x="718" y="1433"/>
                  </a:cubicBezTo>
                  <a:cubicBezTo>
                    <a:pt x="1112" y="1433"/>
                    <a:pt x="1433" y="1112"/>
                    <a:pt x="1433" y="715"/>
                  </a:cubicBezTo>
                  <a:cubicBezTo>
                    <a:pt x="1433" y="321"/>
                    <a:pt x="1112" y="0"/>
                    <a:pt x="718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408;p46"/>
            <p:cNvSpPr/>
            <p:nvPr/>
          </p:nvSpPr>
          <p:spPr>
            <a:xfrm>
              <a:off x="2223609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9" y="0"/>
                  </a:moveTo>
                  <a:cubicBezTo>
                    <a:pt x="85" y="0"/>
                    <a:pt x="1" y="84"/>
                    <a:pt x="1" y="187"/>
                  </a:cubicBezTo>
                  <a:lnTo>
                    <a:pt x="1" y="11853"/>
                  </a:lnTo>
                  <a:cubicBezTo>
                    <a:pt x="1" y="11958"/>
                    <a:pt x="85" y="12041"/>
                    <a:pt x="189" y="12041"/>
                  </a:cubicBezTo>
                  <a:lnTo>
                    <a:pt x="15279" y="12041"/>
                  </a:lnTo>
                  <a:cubicBezTo>
                    <a:pt x="15383" y="12041"/>
                    <a:pt x="15466" y="11958"/>
                    <a:pt x="15466" y="11853"/>
                  </a:cubicBezTo>
                  <a:lnTo>
                    <a:pt x="15466" y="187"/>
                  </a:lnTo>
                  <a:cubicBezTo>
                    <a:pt x="15466" y="84"/>
                    <a:pt x="15383" y="0"/>
                    <a:pt x="15279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409;p46"/>
            <p:cNvSpPr/>
            <p:nvPr/>
          </p:nvSpPr>
          <p:spPr>
            <a:xfrm>
              <a:off x="2261959" y="2521320"/>
              <a:ext cx="600893" cy="467892"/>
            </a:xfrm>
            <a:custGeom>
              <a:avLst/>
              <a:gdLst/>
              <a:ahLst/>
              <a:cxnLst/>
              <a:rect l="l" t="t" r="r" b="b"/>
              <a:pathLst>
                <a:path w="15465" h="12042" extrusionOk="0">
                  <a:moveTo>
                    <a:pt x="187" y="0"/>
                  </a:moveTo>
                  <a:cubicBezTo>
                    <a:pt x="84" y="0"/>
                    <a:pt x="0" y="84"/>
                    <a:pt x="0" y="187"/>
                  </a:cubicBezTo>
                  <a:lnTo>
                    <a:pt x="0" y="11853"/>
                  </a:lnTo>
                  <a:cubicBezTo>
                    <a:pt x="0" y="11958"/>
                    <a:pt x="84" y="12041"/>
                    <a:pt x="187" y="12041"/>
                  </a:cubicBezTo>
                  <a:lnTo>
                    <a:pt x="15278" y="12041"/>
                  </a:lnTo>
                  <a:cubicBezTo>
                    <a:pt x="15381" y="12041"/>
                    <a:pt x="15464" y="11958"/>
                    <a:pt x="15464" y="11853"/>
                  </a:cubicBezTo>
                  <a:lnTo>
                    <a:pt x="15464" y="187"/>
                  </a:lnTo>
                  <a:cubicBezTo>
                    <a:pt x="15464" y="84"/>
                    <a:pt x="15381" y="0"/>
                    <a:pt x="1527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410;p46"/>
            <p:cNvSpPr/>
            <p:nvPr/>
          </p:nvSpPr>
          <p:spPr>
            <a:xfrm>
              <a:off x="2491828" y="2989180"/>
              <a:ext cx="76739" cy="33765"/>
            </a:xfrm>
            <a:custGeom>
              <a:avLst/>
              <a:gdLst/>
              <a:ahLst/>
              <a:cxnLst/>
              <a:rect l="l" t="t" r="r" b="b"/>
              <a:pathLst>
                <a:path w="1975" h="869" extrusionOk="0">
                  <a:moveTo>
                    <a:pt x="1" y="0"/>
                  </a:moveTo>
                  <a:lnTo>
                    <a:pt x="1" y="868"/>
                  </a:lnTo>
                  <a:lnTo>
                    <a:pt x="1975" y="868"/>
                  </a:lnTo>
                  <a:lnTo>
                    <a:pt x="1975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411;p46"/>
            <p:cNvSpPr/>
            <p:nvPr/>
          </p:nvSpPr>
          <p:spPr>
            <a:xfrm>
              <a:off x="2816193" y="2541059"/>
              <a:ext cx="261883" cy="572917"/>
            </a:xfrm>
            <a:custGeom>
              <a:avLst/>
              <a:gdLst/>
              <a:ahLst/>
              <a:cxnLst/>
              <a:rect l="l" t="t" r="r" b="b"/>
              <a:pathLst>
                <a:path w="6740" h="14745" extrusionOk="0">
                  <a:moveTo>
                    <a:pt x="3860" y="0"/>
                  </a:moveTo>
                  <a:cubicBezTo>
                    <a:pt x="1" y="391"/>
                    <a:pt x="1564" y="8449"/>
                    <a:pt x="2082" y="11132"/>
                  </a:cubicBezTo>
                  <a:cubicBezTo>
                    <a:pt x="2550" y="13556"/>
                    <a:pt x="3017" y="14745"/>
                    <a:pt x="4037" y="14745"/>
                  </a:cubicBezTo>
                  <a:cubicBezTo>
                    <a:pt x="4147" y="14745"/>
                    <a:pt x="4264" y="14731"/>
                    <a:pt x="4388" y="14703"/>
                  </a:cubicBezTo>
                  <a:cubicBezTo>
                    <a:pt x="5657" y="14423"/>
                    <a:pt x="6739" y="7601"/>
                    <a:pt x="6646" y="4166"/>
                  </a:cubicBezTo>
                  <a:cubicBezTo>
                    <a:pt x="6552" y="735"/>
                    <a:pt x="3860" y="0"/>
                    <a:pt x="386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412;p46"/>
            <p:cNvSpPr/>
            <p:nvPr/>
          </p:nvSpPr>
          <p:spPr>
            <a:xfrm>
              <a:off x="2925766" y="2781341"/>
              <a:ext cx="429076" cy="333764"/>
            </a:xfrm>
            <a:custGeom>
              <a:avLst/>
              <a:gdLst/>
              <a:ahLst/>
              <a:cxnLst/>
              <a:rect l="l" t="t" r="r" b="b"/>
              <a:pathLst>
                <a:path w="11043" h="8590" extrusionOk="0">
                  <a:moveTo>
                    <a:pt x="9646" y="0"/>
                  </a:moveTo>
                  <a:cubicBezTo>
                    <a:pt x="6158" y="2663"/>
                    <a:pt x="75" y="7600"/>
                    <a:pt x="44" y="7621"/>
                  </a:cubicBezTo>
                  <a:cubicBezTo>
                    <a:pt x="1" y="7647"/>
                    <a:pt x="619" y="8559"/>
                    <a:pt x="1123" y="8559"/>
                  </a:cubicBezTo>
                  <a:cubicBezTo>
                    <a:pt x="1123" y="8559"/>
                    <a:pt x="1330" y="8589"/>
                    <a:pt x="1670" y="8589"/>
                  </a:cubicBezTo>
                  <a:cubicBezTo>
                    <a:pt x="2564" y="8589"/>
                    <a:pt x="4384" y="8384"/>
                    <a:pt x="5823" y="6899"/>
                  </a:cubicBezTo>
                  <a:cubicBezTo>
                    <a:pt x="7023" y="5663"/>
                    <a:pt x="9368" y="3231"/>
                    <a:pt x="11042" y="1493"/>
                  </a:cubicBezTo>
                  <a:lnTo>
                    <a:pt x="9646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413;p46"/>
            <p:cNvSpPr/>
            <p:nvPr/>
          </p:nvSpPr>
          <p:spPr>
            <a:xfrm>
              <a:off x="3300526" y="2716142"/>
              <a:ext cx="128416" cy="123248"/>
            </a:xfrm>
            <a:custGeom>
              <a:avLst/>
              <a:gdLst/>
              <a:ahLst/>
              <a:cxnLst/>
              <a:rect l="l" t="t" r="r" b="b"/>
              <a:pathLst>
                <a:path w="3305" h="3172" extrusionOk="0">
                  <a:moveTo>
                    <a:pt x="2192" y="1"/>
                  </a:moveTo>
                  <a:cubicBezTo>
                    <a:pt x="2192" y="1"/>
                    <a:pt x="1300" y="682"/>
                    <a:pt x="1" y="1678"/>
                  </a:cubicBezTo>
                  <a:lnTo>
                    <a:pt x="1397" y="3171"/>
                  </a:lnTo>
                  <a:cubicBezTo>
                    <a:pt x="2497" y="2029"/>
                    <a:pt x="3305" y="1191"/>
                    <a:pt x="3305" y="1191"/>
                  </a:cubicBezTo>
                  <a:lnTo>
                    <a:pt x="2192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414;p46"/>
            <p:cNvSpPr/>
            <p:nvPr/>
          </p:nvSpPr>
          <p:spPr>
            <a:xfrm>
              <a:off x="3385658" y="2657431"/>
              <a:ext cx="160782" cy="128493"/>
            </a:xfrm>
            <a:custGeom>
              <a:avLst/>
              <a:gdLst/>
              <a:ahLst/>
              <a:cxnLst/>
              <a:rect l="l" t="t" r="r" b="b"/>
              <a:pathLst>
                <a:path w="4138" h="3307" extrusionOk="0">
                  <a:moveTo>
                    <a:pt x="3347" y="0"/>
                  </a:moveTo>
                  <a:cubicBezTo>
                    <a:pt x="3108" y="0"/>
                    <a:pt x="2834" y="41"/>
                    <a:pt x="2571" y="139"/>
                  </a:cubicBezTo>
                  <a:cubicBezTo>
                    <a:pt x="1936" y="380"/>
                    <a:pt x="1" y="1512"/>
                    <a:pt x="1" y="1512"/>
                  </a:cubicBezTo>
                  <a:lnTo>
                    <a:pt x="1114" y="2702"/>
                  </a:lnTo>
                  <a:cubicBezTo>
                    <a:pt x="1114" y="2702"/>
                    <a:pt x="1551" y="3307"/>
                    <a:pt x="2042" y="3307"/>
                  </a:cubicBezTo>
                  <a:cubicBezTo>
                    <a:pt x="2165" y="3307"/>
                    <a:pt x="2292" y="3269"/>
                    <a:pt x="2417" y="3172"/>
                  </a:cubicBezTo>
                  <a:cubicBezTo>
                    <a:pt x="3035" y="2700"/>
                    <a:pt x="3458" y="2047"/>
                    <a:pt x="3265" y="2047"/>
                  </a:cubicBezTo>
                  <a:cubicBezTo>
                    <a:pt x="3264" y="2047"/>
                    <a:pt x="3263" y="2047"/>
                    <a:pt x="3262" y="2047"/>
                  </a:cubicBezTo>
                  <a:cubicBezTo>
                    <a:pt x="3113" y="2051"/>
                    <a:pt x="2644" y="2195"/>
                    <a:pt x="2390" y="2195"/>
                  </a:cubicBezTo>
                  <a:cubicBezTo>
                    <a:pt x="2303" y="2195"/>
                    <a:pt x="2241" y="2179"/>
                    <a:pt x="2226" y="2133"/>
                  </a:cubicBezTo>
                  <a:cubicBezTo>
                    <a:pt x="2163" y="1956"/>
                    <a:pt x="4137" y="373"/>
                    <a:pt x="4017" y="189"/>
                  </a:cubicBezTo>
                  <a:cubicBezTo>
                    <a:pt x="3947" y="80"/>
                    <a:pt x="3682" y="0"/>
                    <a:pt x="3347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415;p46"/>
            <p:cNvSpPr/>
            <p:nvPr/>
          </p:nvSpPr>
          <p:spPr>
            <a:xfrm>
              <a:off x="2840478" y="2537912"/>
              <a:ext cx="257842" cy="322652"/>
            </a:xfrm>
            <a:custGeom>
              <a:avLst/>
              <a:gdLst/>
              <a:ahLst/>
              <a:cxnLst/>
              <a:rect l="l" t="t" r="r" b="b"/>
              <a:pathLst>
                <a:path w="6636" h="8304" extrusionOk="0">
                  <a:moveTo>
                    <a:pt x="2660" y="1"/>
                  </a:moveTo>
                  <a:cubicBezTo>
                    <a:pt x="1902" y="108"/>
                    <a:pt x="562" y="459"/>
                    <a:pt x="281" y="2510"/>
                  </a:cubicBezTo>
                  <a:cubicBezTo>
                    <a:pt x="1" y="4561"/>
                    <a:pt x="522" y="8303"/>
                    <a:pt x="522" y="8303"/>
                  </a:cubicBezTo>
                  <a:lnTo>
                    <a:pt x="6024" y="8303"/>
                  </a:lnTo>
                  <a:lnTo>
                    <a:pt x="6435" y="4762"/>
                  </a:lnTo>
                  <a:cubicBezTo>
                    <a:pt x="6635" y="81"/>
                    <a:pt x="2660" y="1"/>
                    <a:pt x="2660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416;p46"/>
            <p:cNvSpPr/>
            <p:nvPr/>
          </p:nvSpPr>
          <p:spPr>
            <a:xfrm>
              <a:off x="2546731" y="2967731"/>
              <a:ext cx="615619" cy="375339"/>
            </a:xfrm>
            <a:custGeom>
              <a:avLst/>
              <a:gdLst/>
              <a:ahLst/>
              <a:cxnLst/>
              <a:rect l="l" t="t" r="r" b="b"/>
              <a:pathLst>
                <a:path w="15844" h="9660" extrusionOk="0">
                  <a:moveTo>
                    <a:pt x="1276" y="0"/>
                  </a:moveTo>
                  <a:cubicBezTo>
                    <a:pt x="1254" y="0"/>
                    <a:pt x="1232" y="14"/>
                    <a:pt x="1220" y="37"/>
                  </a:cubicBezTo>
                  <a:lnTo>
                    <a:pt x="14" y="2513"/>
                  </a:lnTo>
                  <a:cubicBezTo>
                    <a:pt x="0" y="2543"/>
                    <a:pt x="11" y="2583"/>
                    <a:pt x="44" y="2597"/>
                  </a:cubicBezTo>
                  <a:lnTo>
                    <a:pt x="14536" y="9652"/>
                  </a:lnTo>
                  <a:cubicBezTo>
                    <a:pt x="14545" y="9657"/>
                    <a:pt x="14555" y="9660"/>
                    <a:pt x="14565" y="9660"/>
                  </a:cubicBezTo>
                  <a:cubicBezTo>
                    <a:pt x="14588" y="9660"/>
                    <a:pt x="14611" y="9647"/>
                    <a:pt x="14620" y="9625"/>
                  </a:cubicBezTo>
                  <a:lnTo>
                    <a:pt x="15826" y="7147"/>
                  </a:lnTo>
                  <a:cubicBezTo>
                    <a:pt x="15843" y="7116"/>
                    <a:pt x="15829" y="7079"/>
                    <a:pt x="15799" y="7063"/>
                  </a:cubicBezTo>
                  <a:lnTo>
                    <a:pt x="1303" y="8"/>
                  </a:lnTo>
                  <a:cubicBezTo>
                    <a:pt x="1294" y="3"/>
                    <a:pt x="1285" y="0"/>
                    <a:pt x="1276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417;p46"/>
            <p:cNvSpPr/>
            <p:nvPr/>
          </p:nvSpPr>
          <p:spPr>
            <a:xfrm>
              <a:off x="3072328" y="3324308"/>
              <a:ext cx="72581" cy="570158"/>
            </a:xfrm>
            <a:custGeom>
              <a:avLst/>
              <a:gdLst/>
              <a:ahLst/>
              <a:cxnLst/>
              <a:rect l="l" t="t" r="r" b="b"/>
              <a:pathLst>
                <a:path w="1868" h="14674" extrusionOk="0">
                  <a:moveTo>
                    <a:pt x="1350" y="1"/>
                  </a:moveTo>
                  <a:lnTo>
                    <a:pt x="0" y="47"/>
                  </a:lnTo>
                  <a:lnTo>
                    <a:pt x="518" y="14674"/>
                  </a:lnTo>
                  <a:lnTo>
                    <a:pt x="1868" y="14627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418;p46"/>
            <p:cNvSpPr/>
            <p:nvPr/>
          </p:nvSpPr>
          <p:spPr>
            <a:xfrm>
              <a:off x="3034289" y="3217572"/>
              <a:ext cx="128299" cy="486620"/>
            </a:xfrm>
            <a:custGeom>
              <a:avLst/>
              <a:gdLst/>
              <a:ahLst/>
              <a:cxnLst/>
              <a:rect l="l" t="t" r="r" b="b"/>
              <a:pathLst>
                <a:path w="3302" h="12524" extrusionOk="0">
                  <a:moveTo>
                    <a:pt x="1727" y="1"/>
                  </a:moveTo>
                  <a:cubicBezTo>
                    <a:pt x="1713" y="1"/>
                    <a:pt x="1698" y="1"/>
                    <a:pt x="1684" y="2"/>
                  </a:cubicBezTo>
                  <a:lnTo>
                    <a:pt x="1157" y="22"/>
                  </a:lnTo>
                  <a:cubicBezTo>
                    <a:pt x="512" y="45"/>
                    <a:pt x="0" y="593"/>
                    <a:pt x="24" y="1238"/>
                  </a:cubicBezTo>
                  <a:lnTo>
                    <a:pt x="425" y="12523"/>
                  </a:lnTo>
                  <a:lnTo>
                    <a:pt x="3301" y="12423"/>
                  </a:lnTo>
                  <a:lnTo>
                    <a:pt x="2904" y="1138"/>
                  </a:lnTo>
                  <a:cubicBezTo>
                    <a:pt x="2881" y="503"/>
                    <a:pt x="2357" y="1"/>
                    <a:pt x="1727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419;p46"/>
            <p:cNvSpPr/>
            <p:nvPr/>
          </p:nvSpPr>
          <p:spPr>
            <a:xfrm>
              <a:off x="3050763" y="3700274"/>
              <a:ext cx="114545" cy="78681"/>
            </a:xfrm>
            <a:custGeom>
              <a:avLst/>
              <a:gdLst/>
              <a:ahLst/>
              <a:cxnLst/>
              <a:rect l="l" t="t" r="r" b="b"/>
              <a:pathLst>
                <a:path w="2948" h="2025" extrusionOk="0">
                  <a:moveTo>
                    <a:pt x="2877" y="0"/>
                  </a:moveTo>
                  <a:lnTo>
                    <a:pt x="1" y="100"/>
                  </a:lnTo>
                  <a:lnTo>
                    <a:pt x="68" y="2025"/>
                  </a:lnTo>
                  <a:lnTo>
                    <a:pt x="2947" y="1921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420;p46"/>
            <p:cNvSpPr/>
            <p:nvPr/>
          </p:nvSpPr>
          <p:spPr>
            <a:xfrm>
              <a:off x="3087637" y="4000627"/>
              <a:ext cx="303030" cy="48957"/>
            </a:xfrm>
            <a:custGeom>
              <a:avLst/>
              <a:gdLst/>
              <a:ahLst/>
              <a:cxnLst/>
              <a:rect l="l" t="t" r="r" b="b"/>
              <a:pathLst>
                <a:path w="7799" h="1260" extrusionOk="0">
                  <a:moveTo>
                    <a:pt x="7581" y="0"/>
                  </a:moveTo>
                  <a:lnTo>
                    <a:pt x="1" y="268"/>
                  </a:lnTo>
                  <a:lnTo>
                    <a:pt x="34" y="1260"/>
                  </a:lnTo>
                  <a:lnTo>
                    <a:pt x="7798" y="986"/>
                  </a:lnTo>
                  <a:cubicBezTo>
                    <a:pt x="7798" y="986"/>
                    <a:pt x="7765" y="886"/>
                    <a:pt x="7581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421;p46"/>
            <p:cNvSpPr/>
            <p:nvPr/>
          </p:nvSpPr>
          <p:spPr>
            <a:xfrm>
              <a:off x="3082586" y="3868752"/>
              <a:ext cx="299650" cy="142287"/>
            </a:xfrm>
            <a:custGeom>
              <a:avLst/>
              <a:gdLst/>
              <a:ahLst/>
              <a:cxnLst/>
              <a:rect l="l" t="t" r="r" b="b"/>
              <a:pathLst>
                <a:path w="7712" h="3662" extrusionOk="0">
                  <a:moveTo>
                    <a:pt x="1912" y="0"/>
                  </a:moveTo>
                  <a:lnTo>
                    <a:pt x="0" y="67"/>
                  </a:lnTo>
                  <a:lnTo>
                    <a:pt x="131" y="3662"/>
                  </a:lnTo>
                  <a:lnTo>
                    <a:pt x="7711" y="3394"/>
                  </a:lnTo>
                  <a:cubicBezTo>
                    <a:pt x="7705" y="3374"/>
                    <a:pt x="7701" y="3358"/>
                    <a:pt x="7697" y="3338"/>
                  </a:cubicBezTo>
                  <a:cubicBezTo>
                    <a:pt x="7500" y="2402"/>
                    <a:pt x="4922" y="2282"/>
                    <a:pt x="3341" y="2185"/>
                  </a:cubicBezTo>
                  <a:cubicBezTo>
                    <a:pt x="1764" y="2091"/>
                    <a:pt x="1912" y="0"/>
                    <a:pt x="1912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422;p46"/>
            <p:cNvSpPr/>
            <p:nvPr/>
          </p:nvSpPr>
          <p:spPr>
            <a:xfrm>
              <a:off x="3224603" y="3970903"/>
              <a:ext cx="133739" cy="35591"/>
            </a:xfrm>
            <a:custGeom>
              <a:avLst/>
              <a:gdLst/>
              <a:ahLst/>
              <a:cxnLst/>
              <a:rect l="l" t="t" r="r" b="b"/>
              <a:pathLst>
                <a:path w="3442" h="916" extrusionOk="0">
                  <a:moveTo>
                    <a:pt x="3441" y="0"/>
                  </a:moveTo>
                  <a:cubicBezTo>
                    <a:pt x="3428" y="0"/>
                    <a:pt x="2129" y="0"/>
                    <a:pt x="1216" y="77"/>
                  </a:cubicBezTo>
                  <a:cubicBezTo>
                    <a:pt x="288" y="157"/>
                    <a:pt x="4" y="893"/>
                    <a:pt x="1" y="899"/>
                  </a:cubicBezTo>
                  <a:lnTo>
                    <a:pt x="47" y="916"/>
                  </a:lnTo>
                  <a:cubicBezTo>
                    <a:pt x="50" y="909"/>
                    <a:pt x="325" y="204"/>
                    <a:pt x="1219" y="128"/>
                  </a:cubicBezTo>
                  <a:cubicBezTo>
                    <a:pt x="2129" y="51"/>
                    <a:pt x="3428" y="48"/>
                    <a:pt x="3441" y="48"/>
                  </a:cubicBezTo>
                  <a:lnTo>
                    <a:pt x="34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423;p46"/>
            <p:cNvSpPr/>
            <p:nvPr/>
          </p:nvSpPr>
          <p:spPr>
            <a:xfrm>
              <a:off x="3119188" y="3870034"/>
              <a:ext cx="104947" cy="95855"/>
            </a:xfrm>
            <a:custGeom>
              <a:avLst/>
              <a:gdLst/>
              <a:ahLst/>
              <a:cxnLst/>
              <a:rect l="l" t="t" r="r" b="b"/>
              <a:pathLst>
                <a:path w="2701" h="2467" extrusionOk="0">
                  <a:moveTo>
                    <a:pt x="0" y="1"/>
                  </a:moveTo>
                  <a:cubicBezTo>
                    <a:pt x="4" y="87"/>
                    <a:pt x="64" y="2138"/>
                    <a:pt x="862" y="2393"/>
                  </a:cubicBezTo>
                  <a:cubicBezTo>
                    <a:pt x="1036" y="2446"/>
                    <a:pt x="1223" y="2466"/>
                    <a:pt x="1407" y="2466"/>
                  </a:cubicBezTo>
                  <a:cubicBezTo>
                    <a:pt x="2059" y="2466"/>
                    <a:pt x="2694" y="2199"/>
                    <a:pt x="2700" y="2195"/>
                  </a:cubicBezTo>
                  <a:lnTo>
                    <a:pt x="2680" y="2149"/>
                  </a:lnTo>
                  <a:cubicBezTo>
                    <a:pt x="2672" y="2151"/>
                    <a:pt x="2045" y="2419"/>
                    <a:pt x="1403" y="2419"/>
                  </a:cubicBezTo>
                  <a:cubicBezTo>
                    <a:pt x="1225" y="2419"/>
                    <a:pt x="1046" y="2398"/>
                    <a:pt x="879" y="2346"/>
                  </a:cubicBezTo>
                  <a:cubicBezTo>
                    <a:pt x="114" y="2102"/>
                    <a:pt x="51" y="21"/>
                    <a:pt x="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424;p46"/>
            <p:cNvSpPr/>
            <p:nvPr/>
          </p:nvSpPr>
          <p:spPr>
            <a:xfrm>
              <a:off x="3120082" y="3879748"/>
              <a:ext cx="40837" cy="26033"/>
            </a:xfrm>
            <a:custGeom>
              <a:avLst/>
              <a:gdLst/>
              <a:ahLst/>
              <a:cxnLst/>
              <a:rect l="l" t="t" r="r" b="b"/>
              <a:pathLst>
                <a:path w="1051" h="670" extrusionOk="0">
                  <a:moveTo>
                    <a:pt x="28" y="1"/>
                  </a:moveTo>
                  <a:lnTo>
                    <a:pt x="1" y="44"/>
                  </a:lnTo>
                  <a:lnTo>
                    <a:pt x="1023" y="670"/>
                  </a:lnTo>
                  <a:lnTo>
                    <a:pt x="1050" y="630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425;p46"/>
            <p:cNvSpPr/>
            <p:nvPr/>
          </p:nvSpPr>
          <p:spPr>
            <a:xfrm>
              <a:off x="3123501" y="3885615"/>
              <a:ext cx="34270" cy="21448"/>
            </a:xfrm>
            <a:custGeom>
              <a:avLst/>
              <a:gdLst/>
              <a:ahLst/>
              <a:cxnLst/>
              <a:rect l="l" t="t" r="r" b="b"/>
              <a:pathLst>
                <a:path w="882" h="552" extrusionOk="0">
                  <a:moveTo>
                    <a:pt x="859" y="1"/>
                  </a:moveTo>
                  <a:lnTo>
                    <a:pt x="0" y="511"/>
                  </a:lnTo>
                  <a:lnTo>
                    <a:pt x="23" y="552"/>
                  </a:lnTo>
                  <a:lnTo>
                    <a:pt x="882" y="44"/>
                  </a:lnTo>
                  <a:lnTo>
                    <a:pt x="8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426;p46"/>
            <p:cNvSpPr/>
            <p:nvPr/>
          </p:nvSpPr>
          <p:spPr>
            <a:xfrm>
              <a:off x="3126065" y="3917282"/>
              <a:ext cx="46898" cy="16397"/>
            </a:xfrm>
            <a:custGeom>
              <a:avLst/>
              <a:gdLst/>
              <a:ahLst/>
              <a:cxnLst/>
              <a:rect l="l" t="t" r="r" b="b"/>
              <a:pathLst>
                <a:path w="1207" h="422" extrusionOk="0">
                  <a:moveTo>
                    <a:pt x="14" y="0"/>
                  </a:moveTo>
                  <a:lnTo>
                    <a:pt x="1" y="51"/>
                  </a:lnTo>
                  <a:lnTo>
                    <a:pt x="1194" y="421"/>
                  </a:lnTo>
                  <a:lnTo>
                    <a:pt x="1206" y="375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427;p46"/>
            <p:cNvSpPr/>
            <p:nvPr/>
          </p:nvSpPr>
          <p:spPr>
            <a:xfrm>
              <a:off x="3132438" y="3916117"/>
              <a:ext cx="32250" cy="24207"/>
            </a:xfrm>
            <a:custGeom>
              <a:avLst/>
              <a:gdLst/>
              <a:ahLst/>
              <a:cxnLst/>
              <a:rect l="l" t="t" r="r" b="b"/>
              <a:pathLst>
                <a:path w="830" h="623" extrusionOk="0">
                  <a:moveTo>
                    <a:pt x="802" y="1"/>
                  </a:moveTo>
                  <a:lnTo>
                    <a:pt x="0" y="582"/>
                  </a:lnTo>
                  <a:lnTo>
                    <a:pt x="31" y="622"/>
                  </a:lnTo>
                  <a:lnTo>
                    <a:pt x="829" y="41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428;p46"/>
            <p:cNvSpPr/>
            <p:nvPr/>
          </p:nvSpPr>
          <p:spPr>
            <a:xfrm>
              <a:off x="2400712" y="2026884"/>
              <a:ext cx="433583" cy="281971"/>
            </a:xfrm>
            <a:custGeom>
              <a:avLst/>
              <a:gdLst/>
              <a:ahLst/>
              <a:cxnLst/>
              <a:rect l="l" t="t" r="r" b="b"/>
              <a:pathLst>
                <a:path w="11159" h="7257" extrusionOk="0">
                  <a:moveTo>
                    <a:pt x="3628" y="0"/>
                  </a:moveTo>
                  <a:cubicBezTo>
                    <a:pt x="1630" y="0"/>
                    <a:pt x="0" y="1634"/>
                    <a:pt x="0" y="3628"/>
                  </a:cubicBezTo>
                  <a:cubicBezTo>
                    <a:pt x="0" y="5623"/>
                    <a:pt x="1630" y="7256"/>
                    <a:pt x="3628" y="7256"/>
                  </a:cubicBezTo>
                  <a:lnTo>
                    <a:pt x="7530" y="7256"/>
                  </a:lnTo>
                  <a:cubicBezTo>
                    <a:pt x="9525" y="7256"/>
                    <a:pt x="11158" y="5623"/>
                    <a:pt x="11158" y="3628"/>
                  </a:cubicBezTo>
                  <a:cubicBezTo>
                    <a:pt x="11158" y="1634"/>
                    <a:pt x="9525" y="0"/>
                    <a:pt x="753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429;p46"/>
            <p:cNvSpPr/>
            <p:nvPr/>
          </p:nvSpPr>
          <p:spPr>
            <a:xfrm>
              <a:off x="2440422" y="2945661"/>
              <a:ext cx="439800" cy="322730"/>
            </a:xfrm>
            <a:custGeom>
              <a:avLst/>
              <a:gdLst/>
              <a:ahLst/>
              <a:cxnLst/>
              <a:rect l="l" t="t" r="r" b="b"/>
              <a:pathLst>
                <a:path w="11319" h="8306" extrusionOk="0">
                  <a:moveTo>
                    <a:pt x="5660" y="1"/>
                  </a:moveTo>
                  <a:cubicBezTo>
                    <a:pt x="2533" y="1"/>
                    <a:pt x="1" y="1862"/>
                    <a:pt x="1" y="4153"/>
                  </a:cubicBezTo>
                  <a:cubicBezTo>
                    <a:pt x="1" y="6449"/>
                    <a:pt x="2533" y="8306"/>
                    <a:pt x="5660" y="8306"/>
                  </a:cubicBezTo>
                  <a:cubicBezTo>
                    <a:pt x="8784" y="8306"/>
                    <a:pt x="11319" y="6449"/>
                    <a:pt x="11319" y="4153"/>
                  </a:cubicBezTo>
                  <a:cubicBezTo>
                    <a:pt x="11319" y="1862"/>
                    <a:pt x="8784" y="1"/>
                    <a:pt x="5660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430;p46"/>
            <p:cNvSpPr/>
            <p:nvPr/>
          </p:nvSpPr>
          <p:spPr>
            <a:xfrm>
              <a:off x="2454838" y="2270391"/>
              <a:ext cx="310918" cy="299417"/>
            </a:xfrm>
            <a:custGeom>
              <a:avLst/>
              <a:gdLst/>
              <a:ahLst/>
              <a:cxnLst/>
              <a:rect l="l" t="t" r="r" b="b"/>
              <a:pathLst>
                <a:path w="8002" h="7706" extrusionOk="0">
                  <a:moveTo>
                    <a:pt x="2900" y="1"/>
                  </a:moveTo>
                  <a:cubicBezTo>
                    <a:pt x="2900" y="1"/>
                    <a:pt x="2794" y="2921"/>
                    <a:pt x="2065" y="4665"/>
                  </a:cubicBezTo>
                  <a:cubicBezTo>
                    <a:pt x="1337" y="6409"/>
                    <a:pt x="0" y="6435"/>
                    <a:pt x="0" y="6435"/>
                  </a:cubicBezTo>
                  <a:cubicBezTo>
                    <a:pt x="0" y="6435"/>
                    <a:pt x="973" y="7284"/>
                    <a:pt x="3465" y="7658"/>
                  </a:cubicBezTo>
                  <a:cubicBezTo>
                    <a:pt x="3683" y="7691"/>
                    <a:pt x="3899" y="7706"/>
                    <a:pt x="4110" y="7706"/>
                  </a:cubicBezTo>
                  <a:cubicBezTo>
                    <a:pt x="6303" y="7706"/>
                    <a:pt x="8001" y="6084"/>
                    <a:pt x="8001" y="6084"/>
                  </a:cubicBezTo>
                  <a:cubicBezTo>
                    <a:pt x="4788" y="4889"/>
                    <a:pt x="4734" y="1418"/>
                    <a:pt x="4734" y="1418"/>
                  </a:cubicBezTo>
                  <a:lnTo>
                    <a:pt x="2900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431;p46"/>
            <p:cNvSpPr/>
            <p:nvPr/>
          </p:nvSpPr>
          <p:spPr>
            <a:xfrm>
              <a:off x="2588928" y="2285739"/>
              <a:ext cx="58593" cy="90105"/>
            </a:xfrm>
            <a:custGeom>
              <a:avLst/>
              <a:gdLst/>
              <a:ahLst/>
              <a:cxnLst/>
              <a:rect l="l" t="t" r="r" b="b"/>
              <a:pathLst>
                <a:path w="1508" h="2319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7" y="381"/>
                    <a:pt x="341" y="1023"/>
                  </a:cubicBezTo>
                  <a:cubicBezTo>
                    <a:pt x="629" y="1664"/>
                    <a:pt x="1507" y="2318"/>
                    <a:pt x="1507" y="2318"/>
                  </a:cubicBezTo>
                  <a:lnTo>
                    <a:pt x="1293" y="1076"/>
                  </a:lnTo>
                  <a:lnTo>
                    <a:pt x="1283" y="10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432;p46"/>
            <p:cNvSpPr/>
            <p:nvPr/>
          </p:nvSpPr>
          <p:spPr>
            <a:xfrm>
              <a:off x="2529984" y="2138710"/>
              <a:ext cx="185805" cy="194392"/>
            </a:xfrm>
            <a:custGeom>
              <a:avLst/>
              <a:gdLst/>
              <a:ahLst/>
              <a:cxnLst/>
              <a:rect l="l" t="t" r="r" b="b"/>
              <a:pathLst>
                <a:path w="4782" h="5003" extrusionOk="0">
                  <a:moveTo>
                    <a:pt x="2654" y="0"/>
                  </a:moveTo>
                  <a:cubicBezTo>
                    <a:pt x="1864" y="0"/>
                    <a:pt x="962" y="328"/>
                    <a:pt x="849" y="907"/>
                  </a:cubicBezTo>
                  <a:cubicBezTo>
                    <a:pt x="679" y="1783"/>
                    <a:pt x="759" y="2291"/>
                    <a:pt x="759" y="2291"/>
                  </a:cubicBezTo>
                  <a:cubicBezTo>
                    <a:pt x="759" y="2291"/>
                    <a:pt x="692" y="2198"/>
                    <a:pt x="563" y="2198"/>
                  </a:cubicBezTo>
                  <a:cubicBezTo>
                    <a:pt x="511" y="2198"/>
                    <a:pt x="450" y="2213"/>
                    <a:pt x="378" y="2254"/>
                  </a:cubicBezTo>
                  <a:cubicBezTo>
                    <a:pt x="131" y="2397"/>
                    <a:pt x="1" y="3049"/>
                    <a:pt x="314" y="3323"/>
                  </a:cubicBezTo>
                  <a:cubicBezTo>
                    <a:pt x="439" y="3432"/>
                    <a:pt x="568" y="3465"/>
                    <a:pt x="678" y="3465"/>
                  </a:cubicBezTo>
                  <a:cubicBezTo>
                    <a:pt x="844" y="3465"/>
                    <a:pt x="966" y="3390"/>
                    <a:pt x="966" y="3390"/>
                  </a:cubicBezTo>
                  <a:cubicBezTo>
                    <a:pt x="966" y="3390"/>
                    <a:pt x="1096" y="3834"/>
                    <a:pt x="1842" y="4382"/>
                  </a:cubicBezTo>
                  <a:cubicBezTo>
                    <a:pt x="2344" y="4752"/>
                    <a:pt x="3387" y="5003"/>
                    <a:pt x="4053" y="5003"/>
                  </a:cubicBezTo>
                  <a:cubicBezTo>
                    <a:pt x="4374" y="5003"/>
                    <a:pt x="4608" y="4944"/>
                    <a:pt x="4651" y="4813"/>
                  </a:cubicBezTo>
                  <a:cubicBezTo>
                    <a:pt x="4781" y="4409"/>
                    <a:pt x="4323" y="804"/>
                    <a:pt x="3655" y="266"/>
                  </a:cubicBezTo>
                  <a:cubicBezTo>
                    <a:pt x="3431" y="85"/>
                    <a:pt x="3057" y="0"/>
                    <a:pt x="265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433;p46"/>
            <p:cNvSpPr/>
            <p:nvPr/>
          </p:nvSpPr>
          <p:spPr>
            <a:xfrm>
              <a:off x="2597631" y="2205736"/>
              <a:ext cx="33765" cy="13871"/>
            </a:xfrm>
            <a:custGeom>
              <a:avLst/>
              <a:gdLst/>
              <a:ahLst/>
              <a:cxnLst/>
              <a:rect l="l" t="t" r="r" b="b"/>
              <a:pathLst>
                <a:path w="869" h="357" extrusionOk="0">
                  <a:moveTo>
                    <a:pt x="450" y="0"/>
                  </a:moveTo>
                  <a:cubicBezTo>
                    <a:pt x="250" y="0"/>
                    <a:pt x="1" y="24"/>
                    <a:pt x="1" y="24"/>
                  </a:cubicBezTo>
                  <a:cubicBezTo>
                    <a:pt x="1" y="24"/>
                    <a:pt x="110" y="222"/>
                    <a:pt x="251" y="315"/>
                  </a:cubicBezTo>
                  <a:cubicBezTo>
                    <a:pt x="299" y="346"/>
                    <a:pt x="383" y="357"/>
                    <a:pt x="475" y="357"/>
                  </a:cubicBezTo>
                  <a:cubicBezTo>
                    <a:pt x="658" y="357"/>
                    <a:pt x="869" y="315"/>
                    <a:pt x="869" y="315"/>
                  </a:cubicBezTo>
                  <a:cubicBezTo>
                    <a:pt x="869" y="315"/>
                    <a:pt x="789" y="78"/>
                    <a:pt x="675" y="24"/>
                  </a:cubicBezTo>
                  <a:cubicBezTo>
                    <a:pt x="637" y="6"/>
                    <a:pt x="550" y="0"/>
                    <a:pt x="4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434;p46"/>
            <p:cNvSpPr/>
            <p:nvPr/>
          </p:nvSpPr>
          <p:spPr>
            <a:xfrm>
              <a:off x="2664851" y="2193963"/>
              <a:ext cx="22225" cy="21837"/>
            </a:xfrm>
            <a:custGeom>
              <a:avLst/>
              <a:gdLst/>
              <a:ahLst/>
              <a:cxnLst/>
              <a:rect l="l" t="t" r="r" b="b"/>
              <a:pathLst>
                <a:path w="572" h="562" extrusionOk="0">
                  <a:moveTo>
                    <a:pt x="542" y="0"/>
                  </a:moveTo>
                  <a:cubicBezTo>
                    <a:pt x="542" y="0"/>
                    <a:pt x="218" y="64"/>
                    <a:pt x="107" y="181"/>
                  </a:cubicBezTo>
                  <a:cubicBezTo>
                    <a:pt x="1" y="301"/>
                    <a:pt x="24" y="561"/>
                    <a:pt x="24" y="561"/>
                  </a:cubicBezTo>
                  <a:cubicBezTo>
                    <a:pt x="24" y="561"/>
                    <a:pt x="362" y="414"/>
                    <a:pt x="468" y="230"/>
                  </a:cubicBezTo>
                  <a:cubicBezTo>
                    <a:pt x="572" y="47"/>
                    <a:pt x="542" y="0"/>
                    <a:pt x="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435;p46"/>
            <p:cNvSpPr/>
            <p:nvPr/>
          </p:nvSpPr>
          <p:spPr>
            <a:xfrm>
              <a:off x="2663064" y="2193885"/>
              <a:ext cx="22847" cy="21914"/>
            </a:xfrm>
            <a:custGeom>
              <a:avLst/>
              <a:gdLst/>
              <a:ahLst/>
              <a:cxnLst/>
              <a:rect l="l" t="t" r="r" b="b"/>
              <a:pathLst>
                <a:path w="588" h="564" extrusionOk="0">
                  <a:moveTo>
                    <a:pt x="530" y="0"/>
                  </a:moveTo>
                  <a:cubicBezTo>
                    <a:pt x="431" y="0"/>
                    <a:pt x="229" y="17"/>
                    <a:pt x="130" y="143"/>
                  </a:cubicBezTo>
                  <a:cubicBezTo>
                    <a:pt x="0" y="316"/>
                    <a:pt x="70" y="563"/>
                    <a:pt x="70" y="563"/>
                  </a:cubicBezTo>
                  <a:cubicBezTo>
                    <a:pt x="70" y="563"/>
                    <a:pt x="67" y="353"/>
                    <a:pt x="153" y="212"/>
                  </a:cubicBezTo>
                  <a:cubicBezTo>
                    <a:pt x="241" y="72"/>
                    <a:pt x="588" y="2"/>
                    <a:pt x="588" y="2"/>
                  </a:cubicBezTo>
                  <a:cubicBezTo>
                    <a:pt x="588" y="2"/>
                    <a:pt x="566" y="0"/>
                    <a:pt x="53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436;p46"/>
            <p:cNvSpPr/>
            <p:nvPr/>
          </p:nvSpPr>
          <p:spPr>
            <a:xfrm>
              <a:off x="2659645" y="2178110"/>
              <a:ext cx="23818" cy="13133"/>
            </a:xfrm>
            <a:custGeom>
              <a:avLst/>
              <a:gdLst/>
              <a:ahLst/>
              <a:cxnLst/>
              <a:rect l="l" t="t" r="r" b="b"/>
              <a:pathLst>
                <a:path w="613" h="338" extrusionOk="0">
                  <a:moveTo>
                    <a:pt x="372" y="1"/>
                  </a:moveTo>
                  <a:cubicBezTo>
                    <a:pt x="314" y="1"/>
                    <a:pt x="253" y="11"/>
                    <a:pt x="195" y="40"/>
                  </a:cubicBezTo>
                  <a:cubicBezTo>
                    <a:pt x="4" y="137"/>
                    <a:pt x="1" y="338"/>
                    <a:pt x="1" y="338"/>
                  </a:cubicBezTo>
                  <a:cubicBezTo>
                    <a:pt x="1" y="338"/>
                    <a:pt x="112" y="131"/>
                    <a:pt x="282" y="84"/>
                  </a:cubicBezTo>
                  <a:cubicBezTo>
                    <a:pt x="381" y="57"/>
                    <a:pt x="477" y="51"/>
                    <a:pt x="540" y="51"/>
                  </a:cubicBezTo>
                  <a:cubicBezTo>
                    <a:pt x="585" y="51"/>
                    <a:pt x="613" y="54"/>
                    <a:pt x="613" y="54"/>
                  </a:cubicBezTo>
                  <a:cubicBezTo>
                    <a:pt x="613" y="54"/>
                    <a:pt x="503" y="1"/>
                    <a:pt x="37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437;p46"/>
            <p:cNvSpPr/>
            <p:nvPr/>
          </p:nvSpPr>
          <p:spPr>
            <a:xfrm>
              <a:off x="2597631" y="2204570"/>
              <a:ext cx="33765" cy="13444"/>
            </a:xfrm>
            <a:custGeom>
              <a:avLst/>
              <a:gdLst/>
              <a:ahLst/>
              <a:cxnLst/>
              <a:rect l="l" t="t" r="r" b="b"/>
              <a:pathLst>
                <a:path w="869" h="346" extrusionOk="0">
                  <a:moveTo>
                    <a:pt x="430" y="1"/>
                  </a:moveTo>
                  <a:cubicBezTo>
                    <a:pt x="250" y="1"/>
                    <a:pt x="43" y="27"/>
                    <a:pt x="1" y="54"/>
                  </a:cubicBezTo>
                  <a:cubicBezTo>
                    <a:pt x="1" y="54"/>
                    <a:pt x="94" y="51"/>
                    <a:pt x="211" y="51"/>
                  </a:cubicBezTo>
                  <a:cubicBezTo>
                    <a:pt x="349" y="51"/>
                    <a:pt x="520" y="56"/>
                    <a:pt x="602" y="78"/>
                  </a:cubicBezTo>
                  <a:cubicBezTo>
                    <a:pt x="752" y="121"/>
                    <a:pt x="869" y="345"/>
                    <a:pt x="869" y="345"/>
                  </a:cubicBezTo>
                  <a:cubicBezTo>
                    <a:pt x="869" y="345"/>
                    <a:pt x="812" y="94"/>
                    <a:pt x="675" y="31"/>
                  </a:cubicBezTo>
                  <a:cubicBezTo>
                    <a:pt x="626" y="9"/>
                    <a:pt x="533" y="1"/>
                    <a:pt x="43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438;p46"/>
            <p:cNvSpPr/>
            <p:nvPr/>
          </p:nvSpPr>
          <p:spPr>
            <a:xfrm>
              <a:off x="2593590" y="2188484"/>
              <a:ext cx="36524" cy="8859"/>
            </a:xfrm>
            <a:custGeom>
              <a:avLst/>
              <a:gdLst/>
              <a:ahLst/>
              <a:cxnLst/>
              <a:rect l="l" t="t" r="r" b="b"/>
              <a:pathLst>
                <a:path w="940" h="228" extrusionOk="0">
                  <a:moveTo>
                    <a:pt x="491" y="1"/>
                  </a:moveTo>
                  <a:cubicBezTo>
                    <a:pt x="279" y="1"/>
                    <a:pt x="47" y="71"/>
                    <a:pt x="0" y="198"/>
                  </a:cubicBezTo>
                  <a:cubicBezTo>
                    <a:pt x="0" y="198"/>
                    <a:pt x="215" y="69"/>
                    <a:pt x="490" y="69"/>
                  </a:cubicBezTo>
                  <a:cubicBezTo>
                    <a:pt x="506" y="69"/>
                    <a:pt x="522" y="70"/>
                    <a:pt x="538" y="71"/>
                  </a:cubicBezTo>
                  <a:cubicBezTo>
                    <a:pt x="836" y="87"/>
                    <a:pt x="939" y="228"/>
                    <a:pt x="939" y="228"/>
                  </a:cubicBezTo>
                  <a:cubicBezTo>
                    <a:pt x="939" y="228"/>
                    <a:pt x="859" y="47"/>
                    <a:pt x="622" y="11"/>
                  </a:cubicBezTo>
                  <a:cubicBezTo>
                    <a:pt x="580" y="4"/>
                    <a:pt x="536" y="1"/>
                    <a:pt x="49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439;p46"/>
            <p:cNvSpPr/>
            <p:nvPr/>
          </p:nvSpPr>
          <p:spPr>
            <a:xfrm>
              <a:off x="2612940" y="2207057"/>
              <a:ext cx="8704" cy="11190"/>
            </a:xfrm>
            <a:custGeom>
              <a:avLst/>
              <a:gdLst/>
              <a:ahLst/>
              <a:cxnLst/>
              <a:rect l="l" t="t" r="r" b="b"/>
              <a:pathLst>
                <a:path w="224" h="288" extrusionOk="0">
                  <a:moveTo>
                    <a:pt x="114" y="1"/>
                  </a:moveTo>
                  <a:cubicBezTo>
                    <a:pt x="51" y="1"/>
                    <a:pt x="0" y="67"/>
                    <a:pt x="0" y="144"/>
                  </a:cubicBezTo>
                  <a:cubicBezTo>
                    <a:pt x="0" y="224"/>
                    <a:pt x="51" y="288"/>
                    <a:pt x="114" y="288"/>
                  </a:cubicBezTo>
                  <a:cubicBezTo>
                    <a:pt x="174" y="288"/>
                    <a:pt x="224" y="224"/>
                    <a:pt x="224" y="144"/>
                  </a:cubicBezTo>
                  <a:cubicBezTo>
                    <a:pt x="224" y="67"/>
                    <a:pt x="174" y="1"/>
                    <a:pt x="114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440;p46"/>
            <p:cNvSpPr/>
            <p:nvPr/>
          </p:nvSpPr>
          <p:spPr>
            <a:xfrm>
              <a:off x="2668620" y="2198975"/>
              <a:ext cx="9519" cy="11151"/>
            </a:xfrm>
            <a:custGeom>
              <a:avLst/>
              <a:gdLst/>
              <a:ahLst/>
              <a:cxnLst/>
              <a:rect l="l" t="t" r="r" b="b"/>
              <a:pathLst>
                <a:path w="245" h="287" extrusionOk="0">
                  <a:moveTo>
                    <a:pt x="111" y="1"/>
                  </a:moveTo>
                  <a:cubicBezTo>
                    <a:pt x="108" y="1"/>
                    <a:pt x="104" y="1"/>
                    <a:pt x="101" y="1"/>
                  </a:cubicBezTo>
                  <a:cubicBezTo>
                    <a:pt x="41" y="12"/>
                    <a:pt x="1" y="81"/>
                    <a:pt x="10" y="158"/>
                  </a:cubicBezTo>
                  <a:cubicBezTo>
                    <a:pt x="20" y="232"/>
                    <a:pt x="72" y="286"/>
                    <a:pt x="127" y="286"/>
                  </a:cubicBezTo>
                  <a:cubicBezTo>
                    <a:pt x="132" y="286"/>
                    <a:pt x="136" y="286"/>
                    <a:pt x="141" y="285"/>
                  </a:cubicBezTo>
                  <a:cubicBezTo>
                    <a:pt x="204" y="279"/>
                    <a:pt x="245" y="209"/>
                    <a:pt x="234" y="129"/>
                  </a:cubicBezTo>
                  <a:cubicBezTo>
                    <a:pt x="222" y="56"/>
                    <a:pt x="170" y="1"/>
                    <a:pt x="11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2441;p46"/>
            <p:cNvSpPr/>
            <p:nvPr/>
          </p:nvSpPr>
          <p:spPr>
            <a:xfrm>
              <a:off x="2549062" y="2237286"/>
              <a:ext cx="16008" cy="12006"/>
            </a:xfrm>
            <a:custGeom>
              <a:avLst/>
              <a:gdLst/>
              <a:ahLst/>
              <a:cxnLst/>
              <a:rect l="l" t="t" r="r" b="b"/>
              <a:pathLst>
                <a:path w="412" h="309" extrusionOk="0">
                  <a:moveTo>
                    <a:pt x="1" y="1"/>
                  </a:moveTo>
                  <a:lnTo>
                    <a:pt x="1" y="61"/>
                  </a:lnTo>
                  <a:cubicBezTo>
                    <a:pt x="1" y="61"/>
                    <a:pt x="2" y="61"/>
                    <a:pt x="4" y="61"/>
                  </a:cubicBezTo>
                  <a:cubicBezTo>
                    <a:pt x="39" y="61"/>
                    <a:pt x="279" y="66"/>
                    <a:pt x="355" y="308"/>
                  </a:cubicBezTo>
                  <a:lnTo>
                    <a:pt x="412" y="292"/>
                  </a:lnTo>
                  <a:cubicBezTo>
                    <a:pt x="324" y="11"/>
                    <a:pt x="37" y="1"/>
                    <a:pt x="4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2442;p46"/>
            <p:cNvSpPr/>
            <p:nvPr/>
          </p:nvSpPr>
          <p:spPr>
            <a:xfrm>
              <a:off x="2553375" y="2136612"/>
              <a:ext cx="118663" cy="34581"/>
            </a:xfrm>
            <a:custGeom>
              <a:avLst/>
              <a:gdLst/>
              <a:ahLst/>
              <a:cxnLst/>
              <a:rect l="l" t="t" r="r" b="b"/>
              <a:pathLst>
                <a:path w="3054" h="890" extrusionOk="0">
                  <a:moveTo>
                    <a:pt x="2063" y="1"/>
                  </a:moveTo>
                  <a:cubicBezTo>
                    <a:pt x="1799" y="1"/>
                    <a:pt x="1488" y="36"/>
                    <a:pt x="1140" y="126"/>
                  </a:cubicBezTo>
                  <a:cubicBezTo>
                    <a:pt x="0" y="417"/>
                    <a:pt x="270" y="804"/>
                    <a:pt x="270" y="804"/>
                  </a:cubicBezTo>
                  <a:cubicBezTo>
                    <a:pt x="270" y="804"/>
                    <a:pt x="969" y="818"/>
                    <a:pt x="1757" y="884"/>
                  </a:cubicBezTo>
                  <a:cubicBezTo>
                    <a:pt x="1797" y="888"/>
                    <a:pt x="1836" y="890"/>
                    <a:pt x="1874" y="890"/>
                  </a:cubicBezTo>
                  <a:cubicBezTo>
                    <a:pt x="2596" y="890"/>
                    <a:pt x="3053" y="320"/>
                    <a:pt x="3053" y="320"/>
                  </a:cubicBezTo>
                  <a:cubicBezTo>
                    <a:pt x="3023" y="181"/>
                    <a:pt x="2661" y="1"/>
                    <a:pt x="206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2443;p46"/>
            <p:cNvSpPr/>
            <p:nvPr/>
          </p:nvSpPr>
          <p:spPr>
            <a:xfrm>
              <a:off x="2556483" y="2218286"/>
              <a:ext cx="38855" cy="83655"/>
            </a:xfrm>
            <a:custGeom>
              <a:avLst/>
              <a:gdLst/>
              <a:ahLst/>
              <a:cxnLst/>
              <a:rect l="l" t="t" r="r" b="b"/>
              <a:pathLst>
                <a:path w="1000" h="2153" extrusionOk="0">
                  <a:moveTo>
                    <a:pt x="249" y="1"/>
                  </a:moveTo>
                  <a:cubicBezTo>
                    <a:pt x="221" y="1"/>
                    <a:pt x="192" y="10"/>
                    <a:pt x="164" y="32"/>
                  </a:cubicBezTo>
                  <a:cubicBezTo>
                    <a:pt x="0" y="162"/>
                    <a:pt x="588" y="2117"/>
                    <a:pt x="725" y="2150"/>
                  </a:cubicBezTo>
                  <a:cubicBezTo>
                    <a:pt x="734" y="2152"/>
                    <a:pt x="742" y="2153"/>
                    <a:pt x="750" y="2153"/>
                  </a:cubicBezTo>
                  <a:cubicBezTo>
                    <a:pt x="869" y="2153"/>
                    <a:pt x="915" y="1949"/>
                    <a:pt x="955" y="1736"/>
                  </a:cubicBezTo>
                  <a:cubicBezTo>
                    <a:pt x="999" y="1509"/>
                    <a:pt x="494" y="202"/>
                    <a:pt x="494" y="202"/>
                  </a:cubicBezTo>
                  <a:cubicBezTo>
                    <a:pt x="494" y="202"/>
                    <a:pt x="379" y="1"/>
                    <a:pt x="249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2444;p46"/>
            <p:cNvSpPr/>
            <p:nvPr/>
          </p:nvSpPr>
          <p:spPr>
            <a:xfrm>
              <a:off x="2623703" y="2260950"/>
              <a:ext cx="50900" cy="22070"/>
            </a:xfrm>
            <a:custGeom>
              <a:avLst/>
              <a:gdLst/>
              <a:ahLst/>
              <a:cxnLst/>
              <a:rect l="l" t="t" r="r" b="b"/>
              <a:pathLst>
                <a:path w="1310" h="568" extrusionOk="0">
                  <a:moveTo>
                    <a:pt x="33" y="1"/>
                  </a:moveTo>
                  <a:cubicBezTo>
                    <a:pt x="29" y="1"/>
                    <a:pt x="25" y="2"/>
                    <a:pt x="21" y="3"/>
                  </a:cubicBezTo>
                  <a:cubicBezTo>
                    <a:pt x="7" y="10"/>
                    <a:pt x="1" y="27"/>
                    <a:pt x="4" y="43"/>
                  </a:cubicBezTo>
                  <a:cubicBezTo>
                    <a:pt x="14" y="63"/>
                    <a:pt x="228" y="554"/>
                    <a:pt x="1280" y="568"/>
                  </a:cubicBezTo>
                  <a:cubicBezTo>
                    <a:pt x="1297" y="568"/>
                    <a:pt x="1310" y="554"/>
                    <a:pt x="1310" y="538"/>
                  </a:cubicBezTo>
                  <a:cubicBezTo>
                    <a:pt x="1310" y="524"/>
                    <a:pt x="1297" y="511"/>
                    <a:pt x="1280" y="511"/>
                  </a:cubicBezTo>
                  <a:cubicBezTo>
                    <a:pt x="272" y="498"/>
                    <a:pt x="61" y="23"/>
                    <a:pt x="61" y="20"/>
                  </a:cubicBezTo>
                  <a:cubicBezTo>
                    <a:pt x="56" y="8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2445;p46"/>
            <p:cNvSpPr/>
            <p:nvPr/>
          </p:nvSpPr>
          <p:spPr>
            <a:xfrm>
              <a:off x="2527381" y="2146714"/>
              <a:ext cx="70794" cy="82411"/>
            </a:xfrm>
            <a:custGeom>
              <a:avLst/>
              <a:gdLst/>
              <a:ahLst/>
              <a:cxnLst/>
              <a:rect l="l" t="t" r="r" b="b"/>
              <a:pathLst>
                <a:path w="1822" h="2121" extrusionOk="0">
                  <a:moveTo>
                    <a:pt x="1144" y="1"/>
                  </a:moveTo>
                  <a:cubicBezTo>
                    <a:pt x="1068" y="1"/>
                    <a:pt x="990" y="19"/>
                    <a:pt x="913" y="63"/>
                  </a:cubicBezTo>
                  <a:cubicBezTo>
                    <a:pt x="466" y="314"/>
                    <a:pt x="0" y="1774"/>
                    <a:pt x="826" y="2085"/>
                  </a:cubicBezTo>
                  <a:cubicBezTo>
                    <a:pt x="891" y="2109"/>
                    <a:pt x="951" y="2120"/>
                    <a:pt x="1008" y="2120"/>
                  </a:cubicBezTo>
                  <a:cubicBezTo>
                    <a:pt x="1675" y="2120"/>
                    <a:pt x="1809" y="544"/>
                    <a:pt x="1809" y="544"/>
                  </a:cubicBezTo>
                  <a:cubicBezTo>
                    <a:pt x="1822" y="426"/>
                    <a:pt x="1507" y="1"/>
                    <a:pt x="1144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2446;p46"/>
            <p:cNvSpPr/>
            <p:nvPr/>
          </p:nvSpPr>
          <p:spPr>
            <a:xfrm>
              <a:off x="2651990" y="2208456"/>
              <a:ext cx="22497" cy="49890"/>
            </a:xfrm>
            <a:custGeom>
              <a:avLst/>
              <a:gdLst/>
              <a:ahLst/>
              <a:cxnLst/>
              <a:rect l="l" t="t" r="r" b="b"/>
              <a:pathLst>
                <a:path w="579" h="1284" extrusionOk="0">
                  <a:moveTo>
                    <a:pt x="1" y="1"/>
                  </a:moveTo>
                  <a:cubicBezTo>
                    <a:pt x="5" y="115"/>
                    <a:pt x="17" y="686"/>
                    <a:pt x="191" y="736"/>
                  </a:cubicBezTo>
                  <a:cubicBezTo>
                    <a:pt x="221" y="743"/>
                    <a:pt x="252" y="750"/>
                    <a:pt x="281" y="756"/>
                  </a:cubicBezTo>
                  <a:cubicBezTo>
                    <a:pt x="429" y="787"/>
                    <a:pt x="509" y="810"/>
                    <a:pt x="489" y="957"/>
                  </a:cubicBezTo>
                  <a:cubicBezTo>
                    <a:pt x="472" y="1063"/>
                    <a:pt x="395" y="1160"/>
                    <a:pt x="295" y="1204"/>
                  </a:cubicBezTo>
                  <a:cubicBezTo>
                    <a:pt x="262" y="1217"/>
                    <a:pt x="230" y="1224"/>
                    <a:pt x="199" y="1224"/>
                  </a:cubicBezTo>
                  <a:cubicBezTo>
                    <a:pt x="160" y="1224"/>
                    <a:pt x="123" y="1213"/>
                    <a:pt x="91" y="1191"/>
                  </a:cubicBezTo>
                  <a:lnTo>
                    <a:pt x="58" y="1237"/>
                  </a:lnTo>
                  <a:cubicBezTo>
                    <a:pt x="98" y="1268"/>
                    <a:pt x="148" y="1284"/>
                    <a:pt x="198" y="1284"/>
                  </a:cubicBezTo>
                  <a:cubicBezTo>
                    <a:pt x="238" y="1284"/>
                    <a:pt x="278" y="1274"/>
                    <a:pt x="318" y="1257"/>
                  </a:cubicBezTo>
                  <a:cubicBezTo>
                    <a:pt x="438" y="1208"/>
                    <a:pt x="526" y="1094"/>
                    <a:pt x="546" y="967"/>
                  </a:cubicBezTo>
                  <a:cubicBezTo>
                    <a:pt x="579" y="756"/>
                    <a:pt x="429" y="726"/>
                    <a:pt x="295" y="699"/>
                  </a:cubicBezTo>
                  <a:cubicBezTo>
                    <a:pt x="265" y="693"/>
                    <a:pt x="235" y="686"/>
                    <a:pt x="208" y="679"/>
                  </a:cubicBezTo>
                  <a:cubicBezTo>
                    <a:pt x="111" y="653"/>
                    <a:pt x="65" y="265"/>
                    <a:pt x="61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2447;p46"/>
            <p:cNvSpPr/>
            <p:nvPr/>
          </p:nvSpPr>
          <p:spPr>
            <a:xfrm>
              <a:off x="2537250" y="3150119"/>
              <a:ext cx="635202" cy="170340"/>
            </a:xfrm>
            <a:custGeom>
              <a:avLst/>
              <a:gdLst/>
              <a:ahLst/>
              <a:cxnLst/>
              <a:rect l="l" t="t" r="r" b="b"/>
              <a:pathLst>
                <a:path w="16348" h="4384" extrusionOk="0">
                  <a:moveTo>
                    <a:pt x="1296" y="0"/>
                  </a:moveTo>
                  <a:cubicBezTo>
                    <a:pt x="706" y="0"/>
                    <a:pt x="193" y="448"/>
                    <a:pt x="127" y="1050"/>
                  </a:cubicBezTo>
                  <a:lnTo>
                    <a:pt x="71" y="1574"/>
                  </a:lnTo>
                  <a:cubicBezTo>
                    <a:pt x="1" y="2219"/>
                    <a:pt x="472" y="2800"/>
                    <a:pt x="1114" y="2871"/>
                  </a:cubicBezTo>
                  <a:lnTo>
                    <a:pt x="14924" y="4377"/>
                  </a:lnTo>
                  <a:cubicBezTo>
                    <a:pt x="14967" y="4382"/>
                    <a:pt x="15009" y="4384"/>
                    <a:pt x="15051" y="4384"/>
                  </a:cubicBezTo>
                  <a:cubicBezTo>
                    <a:pt x="15644" y="4384"/>
                    <a:pt x="16155" y="3934"/>
                    <a:pt x="16220" y="3335"/>
                  </a:cubicBezTo>
                  <a:lnTo>
                    <a:pt x="16280" y="2806"/>
                  </a:lnTo>
                  <a:cubicBezTo>
                    <a:pt x="16348" y="2165"/>
                    <a:pt x="15879" y="1580"/>
                    <a:pt x="15238" y="1511"/>
                  </a:cubicBezTo>
                  <a:lnTo>
                    <a:pt x="1424" y="7"/>
                  </a:lnTo>
                  <a:cubicBezTo>
                    <a:pt x="1381" y="3"/>
                    <a:pt x="1338" y="0"/>
                    <a:pt x="1296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2448;p46"/>
            <p:cNvSpPr/>
            <p:nvPr/>
          </p:nvSpPr>
          <p:spPr>
            <a:xfrm>
              <a:off x="3117634" y="3302899"/>
              <a:ext cx="259668" cy="547584"/>
            </a:xfrm>
            <a:custGeom>
              <a:avLst/>
              <a:gdLst/>
              <a:ahLst/>
              <a:cxnLst/>
              <a:rect l="l" t="t" r="r" b="b"/>
              <a:pathLst>
                <a:path w="6683" h="14093" extrusionOk="0">
                  <a:moveTo>
                    <a:pt x="1253" y="1"/>
                  </a:moveTo>
                  <a:lnTo>
                    <a:pt x="0" y="502"/>
                  </a:lnTo>
                  <a:lnTo>
                    <a:pt x="5429" y="14092"/>
                  </a:lnTo>
                  <a:lnTo>
                    <a:pt x="6682" y="13591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2449;p46"/>
            <p:cNvSpPr/>
            <p:nvPr/>
          </p:nvSpPr>
          <p:spPr>
            <a:xfrm>
              <a:off x="3052862" y="3207742"/>
              <a:ext cx="276142" cy="477761"/>
            </a:xfrm>
            <a:custGeom>
              <a:avLst/>
              <a:gdLst/>
              <a:ahLst/>
              <a:cxnLst/>
              <a:rect l="l" t="t" r="r" b="b"/>
              <a:pathLst>
                <a:path w="7107" h="12296" extrusionOk="0">
                  <a:moveTo>
                    <a:pt x="1822" y="1"/>
                  </a:moveTo>
                  <a:cubicBezTo>
                    <a:pt x="1677" y="1"/>
                    <a:pt x="1529" y="28"/>
                    <a:pt x="1387" y="85"/>
                  </a:cubicBezTo>
                  <a:lnTo>
                    <a:pt x="899" y="278"/>
                  </a:lnTo>
                  <a:cubicBezTo>
                    <a:pt x="298" y="518"/>
                    <a:pt x="0" y="1207"/>
                    <a:pt x="241" y="1808"/>
                  </a:cubicBezTo>
                  <a:lnTo>
                    <a:pt x="4430" y="12295"/>
                  </a:lnTo>
                  <a:lnTo>
                    <a:pt x="7107" y="11226"/>
                  </a:lnTo>
                  <a:lnTo>
                    <a:pt x="2917" y="739"/>
                  </a:lnTo>
                  <a:cubicBezTo>
                    <a:pt x="2734" y="280"/>
                    <a:pt x="2289" y="1"/>
                    <a:pt x="1822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2450;p46"/>
            <p:cNvSpPr/>
            <p:nvPr/>
          </p:nvSpPr>
          <p:spPr>
            <a:xfrm>
              <a:off x="3224991" y="3643895"/>
              <a:ext cx="131641" cy="111048"/>
            </a:xfrm>
            <a:custGeom>
              <a:avLst/>
              <a:gdLst/>
              <a:ahLst/>
              <a:cxnLst/>
              <a:rect l="l" t="t" r="r" b="b"/>
              <a:pathLst>
                <a:path w="3388" h="2858" extrusionOk="0">
                  <a:moveTo>
                    <a:pt x="2677" y="1"/>
                  </a:moveTo>
                  <a:lnTo>
                    <a:pt x="0" y="1070"/>
                  </a:lnTo>
                  <a:lnTo>
                    <a:pt x="712" y="2857"/>
                  </a:lnTo>
                  <a:lnTo>
                    <a:pt x="3388" y="1789"/>
                  </a:lnTo>
                  <a:lnTo>
                    <a:pt x="267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2451;p46"/>
            <p:cNvSpPr/>
            <p:nvPr/>
          </p:nvSpPr>
          <p:spPr>
            <a:xfrm>
              <a:off x="3363355" y="3852510"/>
              <a:ext cx="294560" cy="145162"/>
            </a:xfrm>
            <a:custGeom>
              <a:avLst/>
              <a:gdLst/>
              <a:ahLst/>
              <a:cxnLst/>
              <a:rect l="l" t="t" r="r" b="b"/>
              <a:pathLst>
                <a:path w="7581" h="3736" extrusionOk="0">
                  <a:moveTo>
                    <a:pt x="7043" y="0"/>
                  </a:moveTo>
                  <a:lnTo>
                    <a:pt x="1" y="2814"/>
                  </a:lnTo>
                  <a:lnTo>
                    <a:pt x="368" y="3736"/>
                  </a:lnTo>
                  <a:lnTo>
                    <a:pt x="7581" y="856"/>
                  </a:lnTo>
                  <a:cubicBezTo>
                    <a:pt x="7581" y="856"/>
                    <a:pt x="7518" y="769"/>
                    <a:pt x="7043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2452;p46"/>
            <p:cNvSpPr/>
            <p:nvPr/>
          </p:nvSpPr>
          <p:spPr>
            <a:xfrm>
              <a:off x="3311445" y="3804485"/>
              <a:ext cx="325566" cy="157363"/>
            </a:xfrm>
            <a:custGeom>
              <a:avLst/>
              <a:gdLst/>
              <a:ahLst/>
              <a:cxnLst/>
              <a:rect l="l" t="t" r="r" b="b"/>
              <a:pathLst>
                <a:path w="8379" h="4050" extrusionOk="0">
                  <a:moveTo>
                    <a:pt x="1778" y="1"/>
                  </a:moveTo>
                  <a:lnTo>
                    <a:pt x="0" y="709"/>
                  </a:lnTo>
                  <a:lnTo>
                    <a:pt x="1337" y="4050"/>
                  </a:lnTo>
                  <a:lnTo>
                    <a:pt x="8379" y="1236"/>
                  </a:lnTo>
                  <a:cubicBezTo>
                    <a:pt x="8369" y="1220"/>
                    <a:pt x="8359" y="1204"/>
                    <a:pt x="8349" y="1187"/>
                  </a:cubicBezTo>
                  <a:cubicBezTo>
                    <a:pt x="8189" y="926"/>
                    <a:pt x="7827" y="826"/>
                    <a:pt x="7359" y="826"/>
                  </a:cubicBezTo>
                  <a:cubicBezTo>
                    <a:pt x="6365" y="826"/>
                    <a:pt x="4893" y="1275"/>
                    <a:pt x="3862" y="1577"/>
                  </a:cubicBezTo>
                  <a:cubicBezTo>
                    <a:pt x="3713" y="1621"/>
                    <a:pt x="3573" y="1640"/>
                    <a:pt x="3441" y="1640"/>
                  </a:cubicBezTo>
                  <a:cubicBezTo>
                    <a:pt x="2239" y="1640"/>
                    <a:pt x="1778" y="1"/>
                    <a:pt x="1778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2453;p46"/>
            <p:cNvSpPr/>
            <p:nvPr/>
          </p:nvSpPr>
          <p:spPr>
            <a:xfrm>
              <a:off x="3490568" y="3832538"/>
              <a:ext cx="114661" cy="78176"/>
            </a:xfrm>
            <a:custGeom>
              <a:avLst/>
              <a:gdLst/>
              <a:ahLst/>
              <a:cxnLst/>
              <a:rect l="l" t="t" r="r" b="b"/>
              <a:pathLst>
                <a:path w="2951" h="2012" extrusionOk="0">
                  <a:moveTo>
                    <a:pt x="2934" y="0"/>
                  </a:moveTo>
                  <a:cubicBezTo>
                    <a:pt x="2924" y="7"/>
                    <a:pt x="1698" y="445"/>
                    <a:pt x="866" y="829"/>
                  </a:cubicBezTo>
                  <a:cubicBezTo>
                    <a:pt x="21" y="1216"/>
                    <a:pt x="1" y="2001"/>
                    <a:pt x="1" y="2008"/>
                  </a:cubicBezTo>
                  <a:lnTo>
                    <a:pt x="51" y="2011"/>
                  </a:lnTo>
                  <a:cubicBezTo>
                    <a:pt x="51" y="2001"/>
                    <a:pt x="67" y="1246"/>
                    <a:pt x="886" y="872"/>
                  </a:cubicBezTo>
                  <a:cubicBezTo>
                    <a:pt x="1718" y="491"/>
                    <a:pt x="2941" y="53"/>
                    <a:pt x="2950" y="47"/>
                  </a:cubicBezTo>
                  <a:lnTo>
                    <a:pt x="29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2454;p46"/>
            <p:cNvSpPr/>
            <p:nvPr/>
          </p:nvSpPr>
          <p:spPr>
            <a:xfrm>
              <a:off x="3345443" y="3817735"/>
              <a:ext cx="127483" cy="76855"/>
            </a:xfrm>
            <a:custGeom>
              <a:avLst/>
              <a:gdLst/>
              <a:ahLst/>
              <a:cxnLst/>
              <a:rect l="l" t="t" r="r" b="b"/>
              <a:pathLst>
                <a:path w="3281" h="1978" extrusionOk="0">
                  <a:moveTo>
                    <a:pt x="47" y="1"/>
                  </a:moveTo>
                  <a:lnTo>
                    <a:pt x="1" y="17"/>
                  </a:lnTo>
                  <a:cubicBezTo>
                    <a:pt x="34" y="101"/>
                    <a:pt x="769" y="1978"/>
                    <a:pt x="1597" y="1978"/>
                  </a:cubicBezTo>
                  <a:lnTo>
                    <a:pt x="1621" y="1978"/>
                  </a:lnTo>
                  <a:cubicBezTo>
                    <a:pt x="2449" y="1945"/>
                    <a:pt x="3275" y="1179"/>
                    <a:pt x="3281" y="1173"/>
                  </a:cubicBezTo>
                  <a:lnTo>
                    <a:pt x="3248" y="1136"/>
                  </a:lnTo>
                  <a:cubicBezTo>
                    <a:pt x="3241" y="1143"/>
                    <a:pt x="2429" y="1894"/>
                    <a:pt x="1617" y="1928"/>
                  </a:cubicBezTo>
                  <a:lnTo>
                    <a:pt x="1597" y="1928"/>
                  </a:lnTo>
                  <a:cubicBezTo>
                    <a:pt x="806" y="1928"/>
                    <a:pt x="58" y="21"/>
                    <a:pt x="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2455;p46"/>
            <p:cNvSpPr/>
            <p:nvPr/>
          </p:nvSpPr>
          <p:spPr>
            <a:xfrm>
              <a:off x="3350145" y="3826943"/>
              <a:ext cx="46082" cy="11462"/>
            </a:xfrm>
            <a:custGeom>
              <a:avLst/>
              <a:gdLst/>
              <a:ahLst/>
              <a:cxnLst/>
              <a:rect l="l" t="t" r="r" b="b"/>
              <a:pathLst>
                <a:path w="1186" h="295" extrusionOk="0">
                  <a:moveTo>
                    <a:pt x="10" y="0"/>
                  </a:moveTo>
                  <a:lnTo>
                    <a:pt x="0" y="51"/>
                  </a:lnTo>
                  <a:lnTo>
                    <a:pt x="1176" y="294"/>
                  </a:lnTo>
                  <a:lnTo>
                    <a:pt x="1186" y="245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2456;p46"/>
            <p:cNvSpPr/>
            <p:nvPr/>
          </p:nvSpPr>
          <p:spPr>
            <a:xfrm>
              <a:off x="3361413" y="3820454"/>
              <a:ext cx="26266" cy="31201"/>
            </a:xfrm>
            <a:custGeom>
              <a:avLst/>
              <a:gdLst/>
              <a:ahLst/>
              <a:cxnLst/>
              <a:rect l="l" t="t" r="r" b="b"/>
              <a:pathLst>
                <a:path w="676" h="803" extrusionOk="0">
                  <a:moveTo>
                    <a:pt x="635" y="0"/>
                  </a:moveTo>
                  <a:lnTo>
                    <a:pt x="0" y="768"/>
                  </a:lnTo>
                  <a:lnTo>
                    <a:pt x="37" y="802"/>
                  </a:lnTo>
                  <a:lnTo>
                    <a:pt x="675" y="34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2457;p46"/>
            <p:cNvSpPr/>
            <p:nvPr/>
          </p:nvSpPr>
          <p:spPr>
            <a:xfrm>
              <a:off x="3368407" y="3858494"/>
              <a:ext cx="48608" cy="3924"/>
            </a:xfrm>
            <a:custGeom>
              <a:avLst/>
              <a:gdLst/>
              <a:ahLst/>
              <a:cxnLst/>
              <a:rect l="l" t="t" r="r" b="b"/>
              <a:pathLst>
                <a:path w="1251" h="101" extrusionOk="0">
                  <a:moveTo>
                    <a:pt x="1251" y="0"/>
                  </a:moveTo>
                  <a:lnTo>
                    <a:pt x="1" y="50"/>
                  </a:lnTo>
                  <a:lnTo>
                    <a:pt x="4" y="101"/>
                  </a:lnTo>
                  <a:lnTo>
                    <a:pt x="1251" y="47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2458;p46"/>
            <p:cNvSpPr/>
            <p:nvPr/>
          </p:nvSpPr>
          <p:spPr>
            <a:xfrm>
              <a:off x="3381151" y="3846798"/>
              <a:ext cx="23235" cy="32871"/>
            </a:xfrm>
            <a:custGeom>
              <a:avLst/>
              <a:gdLst/>
              <a:ahLst/>
              <a:cxnLst/>
              <a:rect l="l" t="t" r="r" b="b"/>
              <a:pathLst>
                <a:path w="598" h="846" extrusionOk="0">
                  <a:moveTo>
                    <a:pt x="558" y="1"/>
                  </a:moveTo>
                  <a:lnTo>
                    <a:pt x="1" y="819"/>
                  </a:lnTo>
                  <a:lnTo>
                    <a:pt x="41" y="846"/>
                  </a:lnTo>
                  <a:lnTo>
                    <a:pt x="598" y="30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2459;p46"/>
            <p:cNvSpPr/>
            <p:nvPr/>
          </p:nvSpPr>
          <p:spPr>
            <a:xfrm>
              <a:off x="2279716" y="2498978"/>
              <a:ext cx="731756" cy="651171"/>
            </a:xfrm>
            <a:custGeom>
              <a:avLst/>
              <a:gdLst/>
              <a:ahLst/>
              <a:cxnLst/>
              <a:rect l="l" t="t" r="r" b="b"/>
              <a:pathLst>
                <a:path w="18833" h="16759" extrusionOk="0">
                  <a:moveTo>
                    <a:pt x="12121" y="1"/>
                  </a:moveTo>
                  <a:lnTo>
                    <a:pt x="4120" y="349"/>
                  </a:lnTo>
                  <a:cubicBezTo>
                    <a:pt x="1808" y="722"/>
                    <a:pt x="0" y="1063"/>
                    <a:pt x="37" y="2671"/>
                  </a:cubicBezTo>
                  <a:cubicBezTo>
                    <a:pt x="74" y="4180"/>
                    <a:pt x="3442" y="14964"/>
                    <a:pt x="4344" y="16758"/>
                  </a:cubicBezTo>
                  <a:lnTo>
                    <a:pt x="15027" y="16758"/>
                  </a:lnTo>
                  <a:cubicBezTo>
                    <a:pt x="15154" y="16758"/>
                    <a:pt x="15355" y="16692"/>
                    <a:pt x="15412" y="16628"/>
                  </a:cubicBezTo>
                  <a:cubicBezTo>
                    <a:pt x="15703" y="16321"/>
                    <a:pt x="18833" y="3138"/>
                    <a:pt x="17794" y="1397"/>
                  </a:cubicBezTo>
                  <a:cubicBezTo>
                    <a:pt x="17266" y="512"/>
                    <a:pt x="12121" y="1"/>
                    <a:pt x="12121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2460;p46"/>
            <p:cNvSpPr/>
            <p:nvPr/>
          </p:nvSpPr>
          <p:spPr>
            <a:xfrm>
              <a:off x="2877624" y="2675538"/>
              <a:ext cx="99585" cy="469912"/>
            </a:xfrm>
            <a:custGeom>
              <a:avLst/>
              <a:gdLst/>
              <a:ahLst/>
              <a:cxnLst/>
              <a:rect l="l" t="t" r="r" b="b"/>
              <a:pathLst>
                <a:path w="2563" h="12094" extrusionOk="0">
                  <a:moveTo>
                    <a:pt x="2506" y="0"/>
                  </a:moveTo>
                  <a:cubicBezTo>
                    <a:pt x="2499" y="37"/>
                    <a:pt x="1948" y="3749"/>
                    <a:pt x="1510" y="5920"/>
                  </a:cubicBezTo>
                  <a:cubicBezTo>
                    <a:pt x="1240" y="7267"/>
                    <a:pt x="618" y="10077"/>
                    <a:pt x="0" y="12078"/>
                  </a:cubicBezTo>
                  <a:lnTo>
                    <a:pt x="57" y="12094"/>
                  </a:lnTo>
                  <a:cubicBezTo>
                    <a:pt x="675" y="10093"/>
                    <a:pt x="1297" y="7280"/>
                    <a:pt x="1567" y="5934"/>
                  </a:cubicBezTo>
                  <a:cubicBezTo>
                    <a:pt x="2005" y="3759"/>
                    <a:pt x="2560" y="47"/>
                    <a:pt x="2563" y="11"/>
                  </a:cubicBezTo>
                  <a:lnTo>
                    <a:pt x="2506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2461;p46"/>
            <p:cNvSpPr/>
            <p:nvPr/>
          </p:nvSpPr>
          <p:spPr>
            <a:xfrm>
              <a:off x="2480016" y="2473450"/>
              <a:ext cx="270664" cy="116176"/>
            </a:xfrm>
            <a:custGeom>
              <a:avLst/>
              <a:gdLst/>
              <a:ahLst/>
              <a:cxnLst/>
              <a:rect l="l" t="t" r="r" b="b"/>
              <a:pathLst>
                <a:path w="6966" h="2990" extrusionOk="0">
                  <a:moveTo>
                    <a:pt x="3355" y="0"/>
                  </a:moveTo>
                  <a:lnTo>
                    <a:pt x="1" y="962"/>
                  </a:lnTo>
                  <a:lnTo>
                    <a:pt x="4778" y="2990"/>
                  </a:lnTo>
                  <a:lnTo>
                    <a:pt x="6966" y="658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2462;p46"/>
            <p:cNvSpPr/>
            <p:nvPr/>
          </p:nvSpPr>
          <p:spPr>
            <a:xfrm>
              <a:off x="2439762" y="2498978"/>
              <a:ext cx="340525" cy="121927"/>
            </a:xfrm>
            <a:custGeom>
              <a:avLst/>
              <a:gdLst/>
              <a:ahLst/>
              <a:cxnLst/>
              <a:rect l="l" t="t" r="r" b="b"/>
              <a:pathLst>
                <a:path w="8764" h="3138" extrusionOk="0">
                  <a:moveTo>
                    <a:pt x="235" y="338"/>
                  </a:moveTo>
                  <a:lnTo>
                    <a:pt x="1" y="349"/>
                  </a:lnTo>
                  <a:lnTo>
                    <a:pt x="1" y="349"/>
                  </a:lnTo>
                  <a:lnTo>
                    <a:pt x="236" y="339"/>
                  </a:lnTo>
                  <a:lnTo>
                    <a:pt x="236" y="339"/>
                  </a:lnTo>
                  <a:lnTo>
                    <a:pt x="235" y="338"/>
                  </a:lnTo>
                  <a:close/>
                  <a:moveTo>
                    <a:pt x="8002" y="1"/>
                  </a:moveTo>
                  <a:lnTo>
                    <a:pt x="5814" y="2333"/>
                  </a:lnTo>
                  <a:lnTo>
                    <a:pt x="1037" y="305"/>
                  </a:lnTo>
                  <a:lnTo>
                    <a:pt x="236" y="339"/>
                  </a:lnTo>
                  <a:lnTo>
                    <a:pt x="236" y="339"/>
                  </a:lnTo>
                  <a:lnTo>
                    <a:pt x="5974" y="3138"/>
                  </a:lnTo>
                  <a:lnTo>
                    <a:pt x="8764" y="105"/>
                  </a:lnTo>
                  <a:lnTo>
                    <a:pt x="8002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463;p46"/>
            <p:cNvSpPr/>
            <p:nvPr/>
          </p:nvSpPr>
          <p:spPr>
            <a:xfrm>
              <a:off x="2472361" y="2708138"/>
              <a:ext cx="20554" cy="20515"/>
            </a:xfrm>
            <a:custGeom>
              <a:avLst/>
              <a:gdLst/>
              <a:ahLst/>
              <a:cxnLst/>
              <a:rect l="l" t="t" r="r" b="b"/>
              <a:pathLst>
                <a:path w="529" h="528" extrusionOk="0">
                  <a:moveTo>
                    <a:pt x="264" y="0"/>
                  </a:moveTo>
                  <a:cubicBezTo>
                    <a:pt x="118" y="0"/>
                    <a:pt x="1" y="120"/>
                    <a:pt x="1" y="264"/>
                  </a:cubicBezTo>
                  <a:cubicBezTo>
                    <a:pt x="1" y="411"/>
                    <a:pt x="118" y="528"/>
                    <a:pt x="264" y="528"/>
                  </a:cubicBezTo>
                  <a:cubicBezTo>
                    <a:pt x="411" y="528"/>
                    <a:pt x="528" y="411"/>
                    <a:pt x="528" y="264"/>
                  </a:cubicBezTo>
                  <a:cubicBezTo>
                    <a:pt x="528" y="120"/>
                    <a:pt x="411" y="0"/>
                    <a:pt x="26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464;p46"/>
            <p:cNvSpPr/>
            <p:nvPr/>
          </p:nvSpPr>
          <p:spPr>
            <a:xfrm>
              <a:off x="2529479" y="2840013"/>
              <a:ext cx="20515" cy="20554"/>
            </a:xfrm>
            <a:custGeom>
              <a:avLst/>
              <a:gdLst/>
              <a:ahLst/>
              <a:cxnLst/>
              <a:rect l="l" t="t" r="r" b="b"/>
              <a:pathLst>
                <a:path w="528" h="529" extrusionOk="0">
                  <a:moveTo>
                    <a:pt x="264" y="0"/>
                  </a:moveTo>
                  <a:cubicBezTo>
                    <a:pt x="117" y="0"/>
                    <a:pt x="0" y="117"/>
                    <a:pt x="0" y="264"/>
                  </a:cubicBezTo>
                  <a:cubicBezTo>
                    <a:pt x="0" y="408"/>
                    <a:pt x="117" y="528"/>
                    <a:pt x="264" y="528"/>
                  </a:cubicBezTo>
                  <a:cubicBezTo>
                    <a:pt x="412" y="528"/>
                    <a:pt x="528" y="408"/>
                    <a:pt x="528" y="264"/>
                  </a:cubicBezTo>
                  <a:cubicBezTo>
                    <a:pt x="528" y="117"/>
                    <a:pt x="412" y="0"/>
                    <a:pt x="26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465;p46"/>
            <p:cNvSpPr/>
            <p:nvPr/>
          </p:nvSpPr>
          <p:spPr>
            <a:xfrm>
              <a:off x="2508963" y="3058070"/>
              <a:ext cx="20554" cy="20554"/>
            </a:xfrm>
            <a:custGeom>
              <a:avLst/>
              <a:gdLst/>
              <a:ahLst/>
              <a:cxnLst/>
              <a:rect l="l" t="t" r="r" b="b"/>
              <a:pathLst>
                <a:path w="529" h="529" extrusionOk="0">
                  <a:moveTo>
                    <a:pt x="264" y="1"/>
                  </a:moveTo>
                  <a:cubicBezTo>
                    <a:pt x="121" y="1"/>
                    <a:pt x="1" y="118"/>
                    <a:pt x="1" y="264"/>
                  </a:cubicBezTo>
                  <a:cubicBezTo>
                    <a:pt x="1" y="412"/>
                    <a:pt x="121" y="529"/>
                    <a:pt x="264" y="529"/>
                  </a:cubicBezTo>
                  <a:cubicBezTo>
                    <a:pt x="411" y="529"/>
                    <a:pt x="528" y="412"/>
                    <a:pt x="528" y="264"/>
                  </a:cubicBezTo>
                  <a:cubicBezTo>
                    <a:pt x="528" y="118"/>
                    <a:pt x="411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466;p46"/>
            <p:cNvSpPr/>
            <p:nvPr/>
          </p:nvSpPr>
          <p:spPr>
            <a:xfrm>
              <a:off x="2434555" y="2817283"/>
              <a:ext cx="20593" cy="20554"/>
            </a:xfrm>
            <a:custGeom>
              <a:avLst/>
              <a:gdLst/>
              <a:ahLst/>
              <a:cxnLst/>
              <a:rect l="l" t="t" r="r" b="b"/>
              <a:pathLst>
                <a:path w="530" h="529" extrusionOk="0">
                  <a:moveTo>
                    <a:pt x="265" y="1"/>
                  </a:moveTo>
                  <a:cubicBezTo>
                    <a:pt x="118" y="1"/>
                    <a:pt x="1" y="118"/>
                    <a:pt x="1" y="264"/>
                  </a:cubicBezTo>
                  <a:cubicBezTo>
                    <a:pt x="1" y="408"/>
                    <a:pt x="118" y="528"/>
                    <a:pt x="265" y="528"/>
                  </a:cubicBezTo>
                  <a:cubicBezTo>
                    <a:pt x="412" y="528"/>
                    <a:pt x="529" y="408"/>
                    <a:pt x="529" y="264"/>
                  </a:cubicBezTo>
                  <a:cubicBezTo>
                    <a:pt x="529" y="118"/>
                    <a:pt x="412" y="1"/>
                    <a:pt x="26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467;p46"/>
            <p:cNvSpPr/>
            <p:nvPr/>
          </p:nvSpPr>
          <p:spPr>
            <a:xfrm>
              <a:off x="2371493" y="2718357"/>
              <a:ext cx="20554" cy="20554"/>
            </a:xfrm>
            <a:custGeom>
              <a:avLst/>
              <a:gdLst/>
              <a:ahLst/>
              <a:cxnLst/>
              <a:rect l="l" t="t" r="r" b="b"/>
              <a:pathLst>
                <a:path w="529" h="529" extrusionOk="0">
                  <a:moveTo>
                    <a:pt x="264" y="1"/>
                  </a:moveTo>
                  <a:cubicBezTo>
                    <a:pt x="117" y="1"/>
                    <a:pt x="0" y="121"/>
                    <a:pt x="0" y="265"/>
                  </a:cubicBezTo>
                  <a:cubicBezTo>
                    <a:pt x="0" y="412"/>
                    <a:pt x="117" y="528"/>
                    <a:pt x="264" y="528"/>
                  </a:cubicBezTo>
                  <a:cubicBezTo>
                    <a:pt x="408" y="528"/>
                    <a:pt x="529" y="412"/>
                    <a:pt x="529" y="265"/>
                  </a:cubicBezTo>
                  <a:cubicBezTo>
                    <a:pt x="529" y="121"/>
                    <a:pt x="408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468;p46"/>
            <p:cNvSpPr/>
            <p:nvPr/>
          </p:nvSpPr>
          <p:spPr>
            <a:xfrm>
              <a:off x="2469758" y="2629339"/>
              <a:ext cx="20554" cy="20515"/>
            </a:xfrm>
            <a:custGeom>
              <a:avLst/>
              <a:gdLst/>
              <a:ahLst/>
              <a:cxnLst/>
              <a:rect l="l" t="t" r="r" b="b"/>
              <a:pathLst>
                <a:path w="529" h="528" extrusionOk="0">
                  <a:moveTo>
                    <a:pt x="265" y="0"/>
                  </a:moveTo>
                  <a:cubicBezTo>
                    <a:pt x="117" y="0"/>
                    <a:pt x="0" y="117"/>
                    <a:pt x="0" y="264"/>
                  </a:cubicBezTo>
                  <a:cubicBezTo>
                    <a:pt x="0" y="408"/>
                    <a:pt x="117" y="528"/>
                    <a:pt x="265" y="528"/>
                  </a:cubicBezTo>
                  <a:cubicBezTo>
                    <a:pt x="408" y="528"/>
                    <a:pt x="529" y="408"/>
                    <a:pt x="529" y="264"/>
                  </a:cubicBezTo>
                  <a:cubicBezTo>
                    <a:pt x="529" y="117"/>
                    <a:pt x="408" y="0"/>
                    <a:pt x="265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469;p46"/>
            <p:cNvSpPr/>
            <p:nvPr/>
          </p:nvSpPr>
          <p:spPr>
            <a:xfrm>
              <a:off x="2641383" y="2796767"/>
              <a:ext cx="20515" cy="20554"/>
            </a:xfrm>
            <a:custGeom>
              <a:avLst/>
              <a:gdLst/>
              <a:ahLst/>
              <a:cxnLst/>
              <a:rect l="l" t="t" r="r" b="b"/>
              <a:pathLst>
                <a:path w="528" h="529" extrusionOk="0">
                  <a:moveTo>
                    <a:pt x="264" y="1"/>
                  </a:moveTo>
                  <a:cubicBezTo>
                    <a:pt x="121" y="1"/>
                    <a:pt x="0" y="118"/>
                    <a:pt x="0" y="265"/>
                  </a:cubicBezTo>
                  <a:cubicBezTo>
                    <a:pt x="0" y="411"/>
                    <a:pt x="121" y="529"/>
                    <a:pt x="264" y="529"/>
                  </a:cubicBezTo>
                  <a:cubicBezTo>
                    <a:pt x="411" y="529"/>
                    <a:pt x="528" y="411"/>
                    <a:pt x="528" y="265"/>
                  </a:cubicBezTo>
                  <a:cubicBezTo>
                    <a:pt x="528" y="118"/>
                    <a:pt x="411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470;p46"/>
            <p:cNvSpPr/>
            <p:nvPr/>
          </p:nvSpPr>
          <p:spPr>
            <a:xfrm>
              <a:off x="2756511" y="2768325"/>
              <a:ext cx="20438" cy="20593"/>
            </a:xfrm>
            <a:custGeom>
              <a:avLst/>
              <a:gdLst/>
              <a:ahLst/>
              <a:cxnLst/>
              <a:rect l="l" t="t" r="r" b="b"/>
              <a:pathLst>
                <a:path w="526" h="530" extrusionOk="0">
                  <a:moveTo>
                    <a:pt x="264" y="1"/>
                  </a:moveTo>
                  <a:cubicBezTo>
                    <a:pt x="117" y="1"/>
                    <a:pt x="1" y="118"/>
                    <a:pt x="1" y="265"/>
                  </a:cubicBezTo>
                  <a:cubicBezTo>
                    <a:pt x="1" y="412"/>
                    <a:pt x="117" y="529"/>
                    <a:pt x="264" y="529"/>
                  </a:cubicBezTo>
                  <a:cubicBezTo>
                    <a:pt x="408" y="529"/>
                    <a:pt x="525" y="412"/>
                    <a:pt x="525" y="265"/>
                  </a:cubicBezTo>
                  <a:cubicBezTo>
                    <a:pt x="525" y="118"/>
                    <a:pt x="408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471;p46"/>
            <p:cNvSpPr/>
            <p:nvPr/>
          </p:nvSpPr>
          <p:spPr>
            <a:xfrm>
              <a:off x="2600079" y="2689021"/>
              <a:ext cx="20554" cy="20438"/>
            </a:xfrm>
            <a:custGeom>
              <a:avLst/>
              <a:gdLst/>
              <a:ahLst/>
              <a:cxnLst/>
              <a:rect l="l" t="t" r="r" b="b"/>
              <a:pathLst>
                <a:path w="529" h="526" extrusionOk="0">
                  <a:moveTo>
                    <a:pt x="265" y="1"/>
                  </a:moveTo>
                  <a:cubicBezTo>
                    <a:pt x="118" y="1"/>
                    <a:pt x="1" y="118"/>
                    <a:pt x="1" y="265"/>
                  </a:cubicBezTo>
                  <a:cubicBezTo>
                    <a:pt x="1" y="409"/>
                    <a:pt x="118" y="526"/>
                    <a:pt x="265" y="526"/>
                  </a:cubicBezTo>
                  <a:cubicBezTo>
                    <a:pt x="408" y="526"/>
                    <a:pt x="528" y="409"/>
                    <a:pt x="528" y="265"/>
                  </a:cubicBezTo>
                  <a:cubicBezTo>
                    <a:pt x="528" y="118"/>
                    <a:pt x="408" y="1"/>
                    <a:pt x="26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472;p46"/>
            <p:cNvSpPr/>
            <p:nvPr/>
          </p:nvSpPr>
          <p:spPr>
            <a:xfrm>
              <a:off x="2696402" y="2655294"/>
              <a:ext cx="20554" cy="20399"/>
            </a:xfrm>
            <a:custGeom>
              <a:avLst/>
              <a:gdLst/>
              <a:ahLst/>
              <a:cxnLst/>
              <a:rect l="l" t="t" r="r" b="b"/>
              <a:pathLst>
                <a:path w="529" h="525" extrusionOk="0">
                  <a:moveTo>
                    <a:pt x="265" y="0"/>
                  </a:moveTo>
                  <a:cubicBezTo>
                    <a:pt x="117" y="0"/>
                    <a:pt x="0" y="117"/>
                    <a:pt x="0" y="264"/>
                  </a:cubicBezTo>
                  <a:cubicBezTo>
                    <a:pt x="0" y="408"/>
                    <a:pt x="117" y="525"/>
                    <a:pt x="265" y="525"/>
                  </a:cubicBezTo>
                  <a:cubicBezTo>
                    <a:pt x="408" y="525"/>
                    <a:pt x="529" y="408"/>
                    <a:pt x="529" y="264"/>
                  </a:cubicBezTo>
                  <a:cubicBezTo>
                    <a:pt x="529" y="117"/>
                    <a:pt x="408" y="0"/>
                    <a:pt x="265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473;p46"/>
            <p:cNvSpPr/>
            <p:nvPr/>
          </p:nvSpPr>
          <p:spPr>
            <a:xfrm>
              <a:off x="2783788" y="2665513"/>
              <a:ext cx="20399" cy="20438"/>
            </a:xfrm>
            <a:custGeom>
              <a:avLst/>
              <a:gdLst/>
              <a:ahLst/>
              <a:cxnLst/>
              <a:rect l="l" t="t" r="r" b="b"/>
              <a:pathLst>
                <a:path w="525" h="526" extrusionOk="0">
                  <a:moveTo>
                    <a:pt x="261" y="1"/>
                  </a:moveTo>
                  <a:cubicBezTo>
                    <a:pt x="117" y="1"/>
                    <a:pt x="0" y="118"/>
                    <a:pt x="0" y="262"/>
                  </a:cubicBezTo>
                  <a:cubicBezTo>
                    <a:pt x="0" y="409"/>
                    <a:pt x="117" y="525"/>
                    <a:pt x="261" y="525"/>
                  </a:cubicBezTo>
                  <a:cubicBezTo>
                    <a:pt x="408" y="525"/>
                    <a:pt x="525" y="409"/>
                    <a:pt x="525" y="262"/>
                  </a:cubicBezTo>
                  <a:cubicBezTo>
                    <a:pt x="525" y="118"/>
                    <a:pt x="408" y="1"/>
                    <a:pt x="26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474;p46"/>
            <p:cNvSpPr/>
            <p:nvPr/>
          </p:nvSpPr>
          <p:spPr>
            <a:xfrm>
              <a:off x="2903074" y="2678763"/>
              <a:ext cx="20515" cy="20593"/>
            </a:xfrm>
            <a:custGeom>
              <a:avLst/>
              <a:gdLst/>
              <a:ahLst/>
              <a:cxnLst/>
              <a:rect l="l" t="t" r="r" b="b"/>
              <a:pathLst>
                <a:path w="528" h="530" extrusionOk="0">
                  <a:moveTo>
                    <a:pt x="264" y="1"/>
                  </a:moveTo>
                  <a:cubicBezTo>
                    <a:pt x="121" y="1"/>
                    <a:pt x="0" y="118"/>
                    <a:pt x="0" y="265"/>
                  </a:cubicBezTo>
                  <a:cubicBezTo>
                    <a:pt x="0" y="409"/>
                    <a:pt x="121" y="529"/>
                    <a:pt x="264" y="529"/>
                  </a:cubicBezTo>
                  <a:cubicBezTo>
                    <a:pt x="411" y="529"/>
                    <a:pt x="528" y="409"/>
                    <a:pt x="528" y="265"/>
                  </a:cubicBezTo>
                  <a:cubicBezTo>
                    <a:pt x="528" y="118"/>
                    <a:pt x="411" y="1"/>
                    <a:pt x="26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475;p46"/>
            <p:cNvSpPr/>
            <p:nvPr/>
          </p:nvSpPr>
          <p:spPr>
            <a:xfrm>
              <a:off x="2392008" y="2579370"/>
              <a:ext cx="20438" cy="20515"/>
            </a:xfrm>
            <a:custGeom>
              <a:avLst/>
              <a:gdLst/>
              <a:ahLst/>
              <a:cxnLst/>
              <a:rect l="l" t="t" r="r" b="b"/>
              <a:pathLst>
                <a:path w="526" h="528" extrusionOk="0">
                  <a:moveTo>
                    <a:pt x="264" y="0"/>
                  </a:moveTo>
                  <a:cubicBezTo>
                    <a:pt x="117" y="0"/>
                    <a:pt x="1" y="116"/>
                    <a:pt x="1" y="264"/>
                  </a:cubicBezTo>
                  <a:cubicBezTo>
                    <a:pt x="1" y="411"/>
                    <a:pt x="117" y="528"/>
                    <a:pt x="264" y="528"/>
                  </a:cubicBezTo>
                  <a:cubicBezTo>
                    <a:pt x="408" y="528"/>
                    <a:pt x="525" y="411"/>
                    <a:pt x="525" y="264"/>
                  </a:cubicBezTo>
                  <a:cubicBezTo>
                    <a:pt x="525" y="116"/>
                    <a:pt x="408" y="0"/>
                    <a:pt x="26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476;p46"/>
            <p:cNvSpPr/>
            <p:nvPr/>
          </p:nvSpPr>
          <p:spPr>
            <a:xfrm>
              <a:off x="2861499" y="2898297"/>
              <a:ext cx="23274" cy="20515"/>
            </a:xfrm>
            <a:custGeom>
              <a:avLst/>
              <a:gdLst/>
              <a:ahLst/>
              <a:cxnLst/>
              <a:rect l="l" t="t" r="r" b="b"/>
              <a:pathLst>
                <a:path w="599" h="528" extrusionOk="0">
                  <a:moveTo>
                    <a:pt x="301" y="0"/>
                  </a:moveTo>
                  <a:cubicBezTo>
                    <a:pt x="200" y="0"/>
                    <a:pt x="105" y="59"/>
                    <a:pt x="61" y="157"/>
                  </a:cubicBezTo>
                  <a:cubicBezTo>
                    <a:pt x="1" y="291"/>
                    <a:pt x="61" y="444"/>
                    <a:pt x="192" y="505"/>
                  </a:cubicBezTo>
                  <a:cubicBezTo>
                    <a:pt x="227" y="520"/>
                    <a:pt x="264" y="528"/>
                    <a:pt x="300" y="528"/>
                  </a:cubicBezTo>
                  <a:cubicBezTo>
                    <a:pt x="401" y="528"/>
                    <a:pt x="497" y="470"/>
                    <a:pt x="539" y="375"/>
                  </a:cubicBezTo>
                  <a:cubicBezTo>
                    <a:pt x="599" y="241"/>
                    <a:pt x="542" y="84"/>
                    <a:pt x="409" y="23"/>
                  </a:cubicBezTo>
                  <a:cubicBezTo>
                    <a:pt x="374" y="8"/>
                    <a:pt x="337" y="0"/>
                    <a:pt x="30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477;p46"/>
            <p:cNvSpPr/>
            <p:nvPr/>
          </p:nvSpPr>
          <p:spPr>
            <a:xfrm>
              <a:off x="2867133" y="2997650"/>
              <a:ext cx="23235" cy="20515"/>
            </a:xfrm>
            <a:custGeom>
              <a:avLst/>
              <a:gdLst/>
              <a:ahLst/>
              <a:cxnLst/>
              <a:rect l="l" t="t" r="r" b="b"/>
              <a:pathLst>
                <a:path w="598" h="528" extrusionOk="0">
                  <a:moveTo>
                    <a:pt x="300" y="1"/>
                  </a:moveTo>
                  <a:cubicBezTo>
                    <a:pt x="198" y="1"/>
                    <a:pt x="102" y="57"/>
                    <a:pt x="60" y="156"/>
                  </a:cubicBezTo>
                  <a:cubicBezTo>
                    <a:pt x="0" y="290"/>
                    <a:pt x="56" y="444"/>
                    <a:pt x="190" y="504"/>
                  </a:cubicBezTo>
                  <a:cubicBezTo>
                    <a:pt x="225" y="520"/>
                    <a:pt x="263" y="527"/>
                    <a:pt x="299" y="527"/>
                  </a:cubicBezTo>
                  <a:cubicBezTo>
                    <a:pt x="400" y="527"/>
                    <a:pt x="496" y="469"/>
                    <a:pt x="537" y="373"/>
                  </a:cubicBezTo>
                  <a:cubicBezTo>
                    <a:pt x="597" y="240"/>
                    <a:pt x="541" y="83"/>
                    <a:pt x="407" y="23"/>
                  </a:cubicBezTo>
                  <a:cubicBezTo>
                    <a:pt x="372" y="8"/>
                    <a:pt x="336" y="1"/>
                    <a:pt x="300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478;p46"/>
            <p:cNvSpPr/>
            <p:nvPr/>
          </p:nvSpPr>
          <p:spPr>
            <a:xfrm>
              <a:off x="2782350" y="2982341"/>
              <a:ext cx="23274" cy="20477"/>
            </a:xfrm>
            <a:custGeom>
              <a:avLst/>
              <a:gdLst/>
              <a:ahLst/>
              <a:cxnLst/>
              <a:rect l="l" t="t" r="r" b="b"/>
              <a:pathLst>
                <a:path w="599" h="527" extrusionOk="0">
                  <a:moveTo>
                    <a:pt x="300" y="0"/>
                  </a:moveTo>
                  <a:cubicBezTo>
                    <a:pt x="199" y="0"/>
                    <a:pt x="103" y="57"/>
                    <a:pt x="60" y="156"/>
                  </a:cubicBezTo>
                  <a:cubicBezTo>
                    <a:pt x="0" y="289"/>
                    <a:pt x="57" y="443"/>
                    <a:pt x="190" y="503"/>
                  </a:cubicBezTo>
                  <a:cubicBezTo>
                    <a:pt x="226" y="519"/>
                    <a:pt x="263" y="527"/>
                    <a:pt x="299" y="527"/>
                  </a:cubicBezTo>
                  <a:cubicBezTo>
                    <a:pt x="399" y="527"/>
                    <a:pt x="494" y="469"/>
                    <a:pt x="538" y="373"/>
                  </a:cubicBezTo>
                  <a:cubicBezTo>
                    <a:pt x="599" y="239"/>
                    <a:pt x="538" y="82"/>
                    <a:pt x="408" y="22"/>
                  </a:cubicBezTo>
                  <a:cubicBezTo>
                    <a:pt x="373" y="7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479;p46"/>
            <p:cNvSpPr/>
            <p:nvPr/>
          </p:nvSpPr>
          <p:spPr>
            <a:xfrm>
              <a:off x="2765331" y="3068367"/>
              <a:ext cx="23274" cy="20515"/>
            </a:xfrm>
            <a:custGeom>
              <a:avLst/>
              <a:gdLst/>
              <a:ahLst/>
              <a:cxnLst/>
              <a:rect l="l" t="t" r="r" b="b"/>
              <a:pathLst>
                <a:path w="599" h="528" extrusionOk="0">
                  <a:moveTo>
                    <a:pt x="300" y="0"/>
                  </a:moveTo>
                  <a:cubicBezTo>
                    <a:pt x="199" y="0"/>
                    <a:pt x="103" y="59"/>
                    <a:pt x="61" y="157"/>
                  </a:cubicBezTo>
                  <a:cubicBezTo>
                    <a:pt x="1" y="287"/>
                    <a:pt x="58" y="444"/>
                    <a:pt x="191" y="505"/>
                  </a:cubicBezTo>
                  <a:cubicBezTo>
                    <a:pt x="226" y="520"/>
                    <a:pt x="263" y="528"/>
                    <a:pt x="299" y="528"/>
                  </a:cubicBezTo>
                  <a:cubicBezTo>
                    <a:pt x="400" y="528"/>
                    <a:pt x="497" y="469"/>
                    <a:pt x="539" y="371"/>
                  </a:cubicBezTo>
                  <a:cubicBezTo>
                    <a:pt x="599" y="240"/>
                    <a:pt x="542" y="84"/>
                    <a:pt x="408" y="23"/>
                  </a:cubicBezTo>
                  <a:cubicBezTo>
                    <a:pt x="373" y="8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480;p46"/>
            <p:cNvSpPr/>
            <p:nvPr/>
          </p:nvSpPr>
          <p:spPr>
            <a:xfrm>
              <a:off x="2765331" y="2866280"/>
              <a:ext cx="23274" cy="20477"/>
            </a:xfrm>
            <a:custGeom>
              <a:avLst/>
              <a:gdLst/>
              <a:ahLst/>
              <a:cxnLst/>
              <a:rect l="l" t="t" r="r" b="b"/>
              <a:pathLst>
                <a:path w="599" h="527" extrusionOk="0">
                  <a:moveTo>
                    <a:pt x="301" y="0"/>
                  </a:moveTo>
                  <a:cubicBezTo>
                    <a:pt x="200" y="0"/>
                    <a:pt x="103" y="57"/>
                    <a:pt x="61" y="156"/>
                  </a:cubicBezTo>
                  <a:cubicBezTo>
                    <a:pt x="1" y="289"/>
                    <a:pt x="58" y="443"/>
                    <a:pt x="191" y="503"/>
                  </a:cubicBezTo>
                  <a:cubicBezTo>
                    <a:pt x="226" y="519"/>
                    <a:pt x="263" y="527"/>
                    <a:pt x="300" y="527"/>
                  </a:cubicBezTo>
                  <a:cubicBezTo>
                    <a:pt x="401" y="527"/>
                    <a:pt x="497" y="469"/>
                    <a:pt x="539" y="374"/>
                  </a:cubicBezTo>
                  <a:cubicBezTo>
                    <a:pt x="599" y="240"/>
                    <a:pt x="542" y="83"/>
                    <a:pt x="408" y="22"/>
                  </a:cubicBezTo>
                  <a:cubicBezTo>
                    <a:pt x="373" y="8"/>
                    <a:pt x="337" y="0"/>
                    <a:pt x="30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481;p46"/>
            <p:cNvSpPr/>
            <p:nvPr/>
          </p:nvSpPr>
          <p:spPr>
            <a:xfrm>
              <a:off x="2891495" y="2825365"/>
              <a:ext cx="23274" cy="20515"/>
            </a:xfrm>
            <a:custGeom>
              <a:avLst/>
              <a:gdLst/>
              <a:ahLst/>
              <a:cxnLst/>
              <a:rect l="l" t="t" r="r" b="b"/>
              <a:pathLst>
                <a:path w="599" h="528" extrusionOk="0">
                  <a:moveTo>
                    <a:pt x="300" y="0"/>
                  </a:moveTo>
                  <a:cubicBezTo>
                    <a:pt x="199" y="0"/>
                    <a:pt x="103" y="59"/>
                    <a:pt x="61" y="157"/>
                  </a:cubicBezTo>
                  <a:cubicBezTo>
                    <a:pt x="1" y="287"/>
                    <a:pt x="58" y="444"/>
                    <a:pt x="191" y="505"/>
                  </a:cubicBezTo>
                  <a:cubicBezTo>
                    <a:pt x="226" y="520"/>
                    <a:pt x="263" y="528"/>
                    <a:pt x="299" y="528"/>
                  </a:cubicBezTo>
                  <a:cubicBezTo>
                    <a:pt x="399" y="528"/>
                    <a:pt x="495" y="469"/>
                    <a:pt x="539" y="371"/>
                  </a:cubicBezTo>
                  <a:cubicBezTo>
                    <a:pt x="599" y="240"/>
                    <a:pt x="542" y="84"/>
                    <a:pt x="408" y="23"/>
                  </a:cubicBezTo>
                  <a:cubicBezTo>
                    <a:pt x="373" y="8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482;p46"/>
            <p:cNvSpPr/>
            <p:nvPr/>
          </p:nvSpPr>
          <p:spPr>
            <a:xfrm>
              <a:off x="2433156" y="2987470"/>
              <a:ext cx="23391" cy="20438"/>
            </a:xfrm>
            <a:custGeom>
              <a:avLst/>
              <a:gdLst/>
              <a:ahLst/>
              <a:cxnLst/>
              <a:rect l="l" t="t" r="r" b="b"/>
              <a:pathLst>
                <a:path w="602" h="526" extrusionOk="0">
                  <a:moveTo>
                    <a:pt x="299" y="0"/>
                  </a:moveTo>
                  <a:cubicBezTo>
                    <a:pt x="200" y="0"/>
                    <a:pt x="104" y="57"/>
                    <a:pt x="60" y="154"/>
                  </a:cubicBezTo>
                  <a:cubicBezTo>
                    <a:pt x="0" y="288"/>
                    <a:pt x="60" y="445"/>
                    <a:pt x="194" y="502"/>
                  </a:cubicBezTo>
                  <a:cubicBezTo>
                    <a:pt x="229" y="518"/>
                    <a:pt x="266" y="526"/>
                    <a:pt x="303" y="526"/>
                  </a:cubicBezTo>
                  <a:cubicBezTo>
                    <a:pt x="402" y="526"/>
                    <a:pt x="497" y="469"/>
                    <a:pt x="541" y="371"/>
                  </a:cubicBezTo>
                  <a:cubicBezTo>
                    <a:pt x="601" y="237"/>
                    <a:pt x="541" y="81"/>
                    <a:pt x="408" y="24"/>
                  </a:cubicBezTo>
                  <a:cubicBezTo>
                    <a:pt x="373" y="8"/>
                    <a:pt x="336" y="0"/>
                    <a:pt x="299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483;p46"/>
            <p:cNvSpPr/>
            <p:nvPr/>
          </p:nvSpPr>
          <p:spPr>
            <a:xfrm>
              <a:off x="2841022" y="2747848"/>
              <a:ext cx="23391" cy="20554"/>
            </a:xfrm>
            <a:custGeom>
              <a:avLst/>
              <a:gdLst/>
              <a:ahLst/>
              <a:cxnLst/>
              <a:rect l="l" t="t" r="r" b="b"/>
              <a:pathLst>
                <a:path w="602" h="529" extrusionOk="0">
                  <a:moveTo>
                    <a:pt x="300" y="0"/>
                  </a:moveTo>
                  <a:cubicBezTo>
                    <a:pt x="200" y="0"/>
                    <a:pt x="105" y="59"/>
                    <a:pt x="60" y="157"/>
                  </a:cubicBezTo>
                  <a:cubicBezTo>
                    <a:pt x="0" y="291"/>
                    <a:pt x="60" y="445"/>
                    <a:pt x="191" y="505"/>
                  </a:cubicBezTo>
                  <a:cubicBezTo>
                    <a:pt x="226" y="521"/>
                    <a:pt x="263" y="528"/>
                    <a:pt x="299" y="528"/>
                  </a:cubicBezTo>
                  <a:cubicBezTo>
                    <a:pt x="400" y="528"/>
                    <a:pt x="497" y="470"/>
                    <a:pt x="541" y="375"/>
                  </a:cubicBezTo>
                  <a:cubicBezTo>
                    <a:pt x="601" y="241"/>
                    <a:pt x="541" y="84"/>
                    <a:pt x="407" y="24"/>
                  </a:cubicBezTo>
                  <a:cubicBezTo>
                    <a:pt x="372" y="8"/>
                    <a:pt x="336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484;p46"/>
            <p:cNvSpPr/>
            <p:nvPr/>
          </p:nvSpPr>
          <p:spPr>
            <a:xfrm>
              <a:off x="2628793" y="2916792"/>
              <a:ext cx="23507" cy="20554"/>
            </a:xfrm>
            <a:custGeom>
              <a:avLst/>
              <a:gdLst/>
              <a:ahLst/>
              <a:cxnLst/>
              <a:rect l="l" t="t" r="r" b="b"/>
              <a:pathLst>
                <a:path w="605" h="529" extrusionOk="0">
                  <a:moveTo>
                    <a:pt x="304" y="0"/>
                  </a:moveTo>
                  <a:cubicBezTo>
                    <a:pt x="211" y="0"/>
                    <a:pt x="119" y="51"/>
                    <a:pt x="70" y="139"/>
                  </a:cubicBezTo>
                  <a:cubicBezTo>
                    <a:pt x="0" y="266"/>
                    <a:pt x="50" y="426"/>
                    <a:pt x="177" y="497"/>
                  </a:cubicBezTo>
                  <a:cubicBezTo>
                    <a:pt x="216" y="518"/>
                    <a:pt x="259" y="528"/>
                    <a:pt x="300" y="528"/>
                  </a:cubicBezTo>
                  <a:cubicBezTo>
                    <a:pt x="395" y="528"/>
                    <a:pt x="486" y="477"/>
                    <a:pt x="534" y="389"/>
                  </a:cubicBezTo>
                  <a:cubicBezTo>
                    <a:pt x="605" y="263"/>
                    <a:pt x="554" y="102"/>
                    <a:pt x="428" y="32"/>
                  </a:cubicBezTo>
                  <a:cubicBezTo>
                    <a:pt x="389" y="10"/>
                    <a:pt x="346" y="0"/>
                    <a:pt x="30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485;p46"/>
            <p:cNvSpPr/>
            <p:nvPr/>
          </p:nvSpPr>
          <p:spPr>
            <a:xfrm>
              <a:off x="2593590" y="2987392"/>
              <a:ext cx="23546" cy="20554"/>
            </a:xfrm>
            <a:custGeom>
              <a:avLst/>
              <a:gdLst/>
              <a:ahLst/>
              <a:cxnLst/>
              <a:rect l="l" t="t" r="r" b="b"/>
              <a:pathLst>
                <a:path w="606" h="529" extrusionOk="0">
                  <a:moveTo>
                    <a:pt x="305" y="1"/>
                  </a:moveTo>
                  <a:cubicBezTo>
                    <a:pt x="211" y="1"/>
                    <a:pt x="119" y="51"/>
                    <a:pt x="71" y="139"/>
                  </a:cubicBezTo>
                  <a:cubicBezTo>
                    <a:pt x="0" y="267"/>
                    <a:pt x="51" y="427"/>
                    <a:pt x="177" y="497"/>
                  </a:cubicBezTo>
                  <a:cubicBezTo>
                    <a:pt x="217" y="518"/>
                    <a:pt x="259" y="529"/>
                    <a:pt x="301" y="529"/>
                  </a:cubicBezTo>
                  <a:cubicBezTo>
                    <a:pt x="395" y="529"/>
                    <a:pt x="487" y="478"/>
                    <a:pt x="535" y="390"/>
                  </a:cubicBezTo>
                  <a:cubicBezTo>
                    <a:pt x="606" y="263"/>
                    <a:pt x="555" y="103"/>
                    <a:pt x="428" y="32"/>
                  </a:cubicBezTo>
                  <a:cubicBezTo>
                    <a:pt x="389" y="11"/>
                    <a:pt x="347" y="1"/>
                    <a:pt x="30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486;p46"/>
            <p:cNvSpPr/>
            <p:nvPr/>
          </p:nvSpPr>
          <p:spPr>
            <a:xfrm>
              <a:off x="2468359" y="2916792"/>
              <a:ext cx="23391" cy="20554"/>
            </a:xfrm>
            <a:custGeom>
              <a:avLst/>
              <a:gdLst/>
              <a:ahLst/>
              <a:cxnLst/>
              <a:rect l="l" t="t" r="r" b="b"/>
              <a:pathLst>
                <a:path w="602" h="529" extrusionOk="0">
                  <a:moveTo>
                    <a:pt x="300" y="0"/>
                  </a:moveTo>
                  <a:cubicBezTo>
                    <a:pt x="206" y="0"/>
                    <a:pt x="115" y="51"/>
                    <a:pt x="67" y="139"/>
                  </a:cubicBezTo>
                  <a:cubicBezTo>
                    <a:pt x="0" y="266"/>
                    <a:pt x="47" y="426"/>
                    <a:pt x="173" y="497"/>
                  </a:cubicBezTo>
                  <a:cubicBezTo>
                    <a:pt x="214" y="518"/>
                    <a:pt x="256" y="528"/>
                    <a:pt x="298" y="528"/>
                  </a:cubicBezTo>
                  <a:cubicBezTo>
                    <a:pt x="393" y="528"/>
                    <a:pt x="483" y="477"/>
                    <a:pt x="531" y="389"/>
                  </a:cubicBezTo>
                  <a:cubicBezTo>
                    <a:pt x="601" y="263"/>
                    <a:pt x="554" y="102"/>
                    <a:pt x="424" y="32"/>
                  </a:cubicBezTo>
                  <a:cubicBezTo>
                    <a:pt x="385" y="10"/>
                    <a:pt x="342" y="0"/>
                    <a:pt x="30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487;p46"/>
            <p:cNvSpPr/>
            <p:nvPr/>
          </p:nvSpPr>
          <p:spPr>
            <a:xfrm>
              <a:off x="2638391" y="3068367"/>
              <a:ext cx="23391" cy="20477"/>
            </a:xfrm>
            <a:custGeom>
              <a:avLst/>
              <a:gdLst/>
              <a:ahLst/>
              <a:cxnLst/>
              <a:rect l="l" t="t" r="r" b="b"/>
              <a:pathLst>
                <a:path w="602" h="527" extrusionOk="0">
                  <a:moveTo>
                    <a:pt x="298" y="1"/>
                  </a:moveTo>
                  <a:cubicBezTo>
                    <a:pt x="206" y="1"/>
                    <a:pt x="115" y="50"/>
                    <a:pt x="67" y="137"/>
                  </a:cubicBezTo>
                  <a:cubicBezTo>
                    <a:pt x="0" y="267"/>
                    <a:pt x="47" y="428"/>
                    <a:pt x="174" y="494"/>
                  </a:cubicBezTo>
                  <a:cubicBezTo>
                    <a:pt x="215" y="516"/>
                    <a:pt x="259" y="527"/>
                    <a:pt x="301" y="527"/>
                  </a:cubicBezTo>
                  <a:cubicBezTo>
                    <a:pt x="394" y="527"/>
                    <a:pt x="483" y="477"/>
                    <a:pt x="531" y="387"/>
                  </a:cubicBezTo>
                  <a:cubicBezTo>
                    <a:pt x="602" y="260"/>
                    <a:pt x="555" y="100"/>
                    <a:pt x="424" y="33"/>
                  </a:cubicBezTo>
                  <a:cubicBezTo>
                    <a:pt x="384" y="11"/>
                    <a:pt x="341" y="1"/>
                    <a:pt x="298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488;p46"/>
            <p:cNvSpPr/>
            <p:nvPr/>
          </p:nvSpPr>
          <p:spPr>
            <a:xfrm>
              <a:off x="2933031" y="2589589"/>
              <a:ext cx="23391" cy="20554"/>
            </a:xfrm>
            <a:custGeom>
              <a:avLst/>
              <a:gdLst/>
              <a:ahLst/>
              <a:cxnLst/>
              <a:rect l="l" t="t" r="r" b="b"/>
              <a:pathLst>
                <a:path w="602" h="529" extrusionOk="0">
                  <a:moveTo>
                    <a:pt x="301" y="1"/>
                  </a:moveTo>
                  <a:cubicBezTo>
                    <a:pt x="200" y="1"/>
                    <a:pt x="105" y="60"/>
                    <a:pt x="61" y="158"/>
                  </a:cubicBezTo>
                  <a:cubicBezTo>
                    <a:pt x="1" y="288"/>
                    <a:pt x="61" y="445"/>
                    <a:pt x="191" y="505"/>
                  </a:cubicBezTo>
                  <a:cubicBezTo>
                    <a:pt x="227" y="521"/>
                    <a:pt x="263" y="529"/>
                    <a:pt x="299" y="529"/>
                  </a:cubicBezTo>
                  <a:cubicBezTo>
                    <a:pt x="401" y="529"/>
                    <a:pt x="498" y="470"/>
                    <a:pt x="542" y="371"/>
                  </a:cubicBezTo>
                  <a:cubicBezTo>
                    <a:pt x="602" y="242"/>
                    <a:pt x="542" y="84"/>
                    <a:pt x="409" y="24"/>
                  </a:cubicBezTo>
                  <a:cubicBezTo>
                    <a:pt x="373" y="8"/>
                    <a:pt x="337" y="1"/>
                    <a:pt x="30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489;p46"/>
            <p:cNvSpPr/>
            <p:nvPr/>
          </p:nvSpPr>
          <p:spPr>
            <a:xfrm>
              <a:off x="2802710" y="2559476"/>
              <a:ext cx="23430" cy="20554"/>
            </a:xfrm>
            <a:custGeom>
              <a:avLst/>
              <a:gdLst/>
              <a:ahLst/>
              <a:cxnLst/>
              <a:rect l="l" t="t" r="r" b="b"/>
              <a:pathLst>
                <a:path w="603" h="529" extrusionOk="0">
                  <a:moveTo>
                    <a:pt x="303" y="1"/>
                  </a:moveTo>
                  <a:cubicBezTo>
                    <a:pt x="202" y="1"/>
                    <a:pt x="105" y="59"/>
                    <a:pt x="61" y="158"/>
                  </a:cubicBezTo>
                  <a:cubicBezTo>
                    <a:pt x="1" y="288"/>
                    <a:pt x="61" y="445"/>
                    <a:pt x="195" y="505"/>
                  </a:cubicBezTo>
                  <a:cubicBezTo>
                    <a:pt x="230" y="521"/>
                    <a:pt x="266" y="528"/>
                    <a:pt x="302" y="528"/>
                  </a:cubicBezTo>
                  <a:cubicBezTo>
                    <a:pt x="403" y="528"/>
                    <a:pt x="498" y="470"/>
                    <a:pt x="542" y="372"/>
                  </a:cubicBezTo>
                  <a:cubicBezTo>
                    <a:pt x="602" y="241"/>
                    <a:pt x="542" y="84"/>
                    <a:pt x="411" y="24"/>
                  </a:cubicBezTo>
                  <a:cubicBezTo>
                    <a:pt x="376" y="8"/>
                    <a:pt x="339" y="1"/>
                    <a:pt x="303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490;p46"/>
            <p:cNvSpPr/>
            <p:nvPr/>
          </p:nvSpPr>
          <p:spPr>
            <a:xfrm>
              <a:off x="2211331" y="2541059"/>
              <a:ext cx="261727" cy="572917"/>
            </a:xfrm>
            <a:custGeom>
              <a:avLst/>
              <a:gdLst/>
              <a:ahLst/>
              <a:cxnLst/>
              <a:rect l="l" t="t" r="r" b="b"/>
              <a:pathLst>
                <a:path w="6736" h="14745" extrusionOk="0">
                  <a:moveTo>
                    <a:pt x="2880" y="0"/>
                  </a:moveTo>
                  <a:cubicBezTo>
                    <a:pt x="2880" y="0"/>
                    <a:pt x="187" y="735"/>
                    <a:pt x="93" y="4166"/>
                  </a:cubicBezTo>
                  <a:cubicBezTo>
                    <a:pt x="0" y="7601"/>
                    <a:pt x="1083" y="14423"/>
                    <a:pt x="2352" y="14703"/>
                  </a:cubicBezTo>
                  <a:cubicBezTo>
                    <a:pt x="2476" y="14731"/>
                    <a:pt x="2592" y="14745"/>
                    <a:pt x="2702" y="14745"/>
                  </a:cubicBezTo>
                  <a:cubicBezTo>
                    <a:pt x="3722" y="14745"/>
                    <a:pt x="4190" y="13556"/>
                    <a:pt x="4657" y="11132"/>
                  </a:cubicBezTo>
                  <a:cubicBezTo>
                    <a:pt x="5175" y="8449"/>
                    <a:pt x="6735" y="391"/>
                    <a:pt x="288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491;p46"/>
            <p:cNvSpPr/>
            <p:nvPr/>
          </p:nvSpPr>
          <p:spPr>
            <a:xfrm>
              <a:off x="2238646" y="2951762"/>
              <a:ext cx="148193" cy="483822"/>
            </a:xfrm>
            <a:custGeom>
              <a:avLst/>
              <a:gdLst/>
              <a:ahLst/>
              <a:cxnLst/>
              <a:rect l="l" t="t" r="r" b="b"/>
              <a:pathLst>
                <a:path w="3814" h="12452" extrusionOk="0">
                  <a:moveTo>
                    <a:pt x="54" y="1"/>
                  </a:moveTo>
                  <a:cubicBezTo>
                    <a:pt x="19" y="1"/>
                    <a:pt x="1" y="5"/>
                    <a:pt x="2" y="11"/>
                  </a:cubicBezTo>
                  <a:cubicBezTo>
                    <a:pt x="8" y="47"/>
                    <a:pt x="804" y="8085"/>
                    <a:pt x="1234" y="12452"/>
                  </a:cubicBezTo>
                  <a:lnTo>
                    <a:pt x="3282" y="12452"/>
                  </a:lnTo>
                  <a:cubicBezTo>
                    <a:pt x="3410" y="10047"/>
                    <a:pt x="3587" y="6673"/>
                    <a:pt x="3670" y="4949"/>
                  </a:cubicBezTo>
                  <a:cubicBezTo>
                    <a:pt x="3814" y="2095"/>
                    <a:pt x="2591" y="1310"/>
                    <a:pt x="2591" y="1310"/>
                  </a:cubicBezTo>
                  <a:cubicBezTo>
                    <a:pt x="1631" y="226"/>
                    <a:pt x="329" y="1"/>
                    <a:pt x="5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492;p46"/>
            <p:cNvSpPr/>
            <p:nvPr/>
          </p:nvSpPr>
          <p:spPr>
            <a:xfrm>
              <a:off x="2286594" y="3435552"/>
              <a:ext cx="79614" cy="106774"/>
            </a:xfrm>
            <a:custGeom>
              <a:avLst/>
              <a:gdLst/>
              <a:ahLst/>
              <a:cxnLst/>
              <a:rect l="l" t="t" r="r" b="b"/>
              <a:pathLst>
                <a:path w="2049" h="2748" extrusionOk="0">
                  <a:moveTo>
                    <a:pt x="0" y="1"/>
                  </a:moveTo>
                  <a:cubicBezTo>
                    <a:pt x="164" y="1631"/>
                    <a:pt x="275" y="2747"/>
                    <a:pt x="275" y="2747"/>
                  </a:cubicBezTo>
                  <a:lnTo>
                    <a:pt x="1901" y="2747"/>
                  </a:lnTo>
                  <a:cubicBezTo>
                    <a:pt x="1901" y="2747"/>
                    <a:pt x="1965" y="1585"/>
                    <a:pt x="2048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493;p46"/>
            <p:cNvSpPr/>
            <p:nvPr/>
          </p:nvSpPr>
          <p:spPr>
            <a:xfrm>
              <a:off x="2297240" y="3541860"/>
              <a:ext cx="114039" cy="149669"/>
            </a:xfrm>
            <a:custGeom>
              <a:avLst/>
              <a:gdLst/>
              <a:ahLst/>
              <a:cxnLst/>
              <a:rect l="l" t="t" r="r" b="b"/>
              <a:pathLst>
                <a:path w="2935" h="3852" extrusionOk="0">
                  <a:moveTo>
                    <a:pt x="1842" y="0"/>
                  </a:moveTo>
                  <a:cubicBezTo>
                    <a:pt x="1714" y="0"/>
                    <a:pt x="1627" y="11"/>
                    <a:pt x="1627" y="11"/>
                  </a:cubicBezTo>
                  <a:lnTo>
                    <a:pt x="1" y="11"/>
                  </a:lnTo>
                  <a:cubicBezTo>
                    <a:pt x="1" y="11"/>
                    <a:pt x="491" y="2199"/>
                    <a:pt x="752" y="2824"/>
                  </a:cubicBezTo>
                  <a:cubicBezTo>
                    <a:pt x="999" y="3427"/>
                    <a:pt x="1511" y="3851"/>
                    <a:pt x="1746" y="3851"/>
                  </a:cubicBezTo>
                  <a:cubicBezTo>
                    <a:pt x="1756" y="3851"/>
                    <a:pt x="1765" y="3851"/>
                    <a:pt x="1774" y="3849"/>
                  </a:cubicBezTo>
                  <a:cubicBezTo>
                    <a:pt x="1991" y="3813"/>
                    <a:pt x="1801" y="1288"/>
                    <a:pt x="1971" y="1214"/>
                  </a:cubicBezTo>
                  <a:cubicBezTo>
                    <a:pt x="1980" y="1210"/>
                    <a:pt x="1989" y="1208"/>
                    <a:pt x="1998" y="1208"/>
                  </a:cubicBezTo>
                  <a:cubicBezTo>
                    <a:pt x="2176" y="1208"/>
                    <a:pt x="2493" y="1883"/>
                    <a:pt x="2616" y="2029"/>
                  </a:cubicBezTo>
                  <a:cubicBezTo>
                    <a:pt x="2628" y="2042"/>
                    <a:pt x="2640" y="2048"/>
                    <a:pt x="2652" y="2048"/>
                  </a:cubicBezTo>
                  <a:cubicBezTo>
                    <a:pt x="2781" y="2048"/>
                    <a:pt x="2934" y="1354"/>
                    <a:pt x="2864" y="642"/>
                  </a:cubicBezTo>
                  <a:cubicBezTo>
                    <a:pt x="2808" y="77"/>
                    <a:pt x="2181" y="0"/>
                    <a:pt x="184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494;p46"/>
            <p:cNvSpPr/>
            <p:nvPr/>
          </p:nvSpPr>
          <p:spPr>
            <a:xfrm>
              <a:off x="2176400" y="2541020"/>
              <a:ext cx="274433" cy="334347"/>
            </a:xfrm>
            <a:custGeom>
              <a:avLst/>
              <a:gdLst/>
              <a:ahLst/>
              <a:cxnLst/>
              <a:rect l="l" t="t" r="r" b="b"/>
              <a:pathLst>
                <a:path w="7063" h="8605" extrusionOk="0">
                  <a:moveTo>
                    <a:pt x="3822" y="0"/>
                  </a:moveTo>
                  <a:cubicBezTo>
                    <a:pt x="3794" y="0"/>
                    <a:pt x="3779" y="1"/>
                    <a:pt x="3779" y="1"/>
                  </a:cubicBezTo>
                  <a:cubicBezTo>
                    <a:pt x="3779" y="1"/>
                    <a:pt x="2449" y="5"/>
                    <a:pt x="1226" y="1635"/>
                  </a:cubicBezTo>
                  <a:cubicBezTo>
                    <a:pt x="0" y="3268"/>
                    <a:pt x="692" y="8604"/>
                    <a:pt x="692" y="8604"/>
                  </a:cubicBezTo>
                  <a:lnTo>
                    <a:pt x="6796" y="8196"/>
                  </a:lnTo>
                  <a:cubicBezTo>
                    <a:pt x="6796" y="8196"/>
                    <a:pt x="7063" y="7445"/>
                    <a:pt x="6779" y="3646"/>
                  </a:cubicBezTo>
                  <a:cubicBezTo>
                    <a:pt x="6513" y="131"/>
                    <a:pt x="4170" y="0"/>
                    <a:pt x="3822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495;p46"/>
            <p:cNvSpPr/>
            <p:nvPr/>
          </p:nvSpPr>
          <p:spPr>
            <a:xfrm>
              <a:off x="3033395" y="2893595"/>
              <a:ext cx="73009" cy="1199998"/>
            </a:xfrm>
            <a:custGeom>
              <a:avLst/>
              <a:gdLst/>
              <a:ahLst/>
              <a:cxnLst/>
              <a:rect l="l" t="t" r="r" b="b"/>
              <a:pathLst>
                <a:path w="1879" h="30884" extrusionOk="0">
                  <a:moveTo>
                    <a:pt x="0" y="1"/>
                  </a:moveTo>
                  <a:lnTo>
                    <a:pt x="0" y="30884"/>
                  </a:lnTo>
                  <a:lnTo>
                    <a:pt x="939" y="30884"/>
                  </a:lnTo>
                  <a:lnTo>
                    <a:pt x="18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496;p46"/>
            <p:cNvSpPr/>
            <p:nvPr/>
          </p:nvSpPr>
          <p:spPr>
            <a:xfrm>
              <a:off x="5144333" y="2893595"/>
              <a:ext cx="73009" cy="1199998"/>
            </a:xfrm>
            <a:custGeom>
              <a:avLst/>
              <a:gdLst/>
              <a:ahLst/>
              <a:cxnLst/>
              <a:rect l="l" t="t" r="r" b="b"/>
              <a:pathLst>
                <a:path w="1879" h="30884" extrusionOk="0">
                  <a:moveTo>
                    <a:pt x="0" y="1"/>
                  </a:moveTo>
                  <a:lnTo>
                    <a:pt x="0" y="30406"/>
                  </a:lnTo>
                  <a:cubicBezTo>
                    <a:pt x="0" y="30670"/>
                    <a:pt x="214" y="30884"/>
                    <a:pt x="478" y="30884"/>
                  </a:cubicBezTo>
                  <a:cubicBezTo>
                    <a:pt x="735" y="30884"/>
                    <a:pt x="946" y="30676"/>
                    <a:pt x="953" y="30419"/>
                  </a:cubicBezTo>
                  <a:lnTo>
                    <a:pt x="18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497;p46"/>
            <p:cNvSpPr/>
            <p:nvPr/>
          </p:nvSpPr>
          <p:spPr>
            <a:xfrm>
              <a:off x="4078490" y="2958134"/>
              <a:ext cx="73009" cy="1199998"/>
            </a:xfrm>
            <a:custGeom>
              <a:avLst/>
              <a:gdLst/>
              <a:ahLst/>
              <a:cxnLst/>
              <a:rect l="l" t="t" r="r" b="b"/>
              <a:pathLst>
                <a:path w="1879" h="30884" extrusionOk="0">
                  <a:moveTo>
                    <a:pt x="0" y="0"/>
                  </a:moveTo>
                  <a:lnTo>
                    <a:pt x="0" y="30405"/>
                  </a:lnTo>
                  <a:cubicBezTo>
                    <a:pt x="0" y="30669"/>
                    <a:pt x="214" y="30883"/>
                    <a:pt x="475" y="30883"/>
                  </a:cubicBezTo>
                  <a:cubicBezTo>
                    <a:pt x="731" y="30883"/>
                    <a:pt x="942" y="30676"/>
                    <a:pt x="952" y="30418"/>
                  </a:cubicBezTo>
                  <a:lnTo>
                    <a:pt x="18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498;p46"/>
            <p:cNvSpPr/>
            <p:nvPr/>
          </p:nvSpPr>
          <p:spPr>
            <a:xfrm>
              <a:off x="2998231" y="2802246"/>
              <a:ext cx="2233502" cy="304274"/>
            </a:xfrm>
            <a:custGeom>
              <a:avLst/>
              <a:gdLst/>
              <a:ahLst/>
              <a:cxnLst/>
              <a:rect l="l" t="t" r="r" b="b"/>
              <a:pathLst>
                <a:path w="57483" h="7831" extrusionOk="0">
                  <a:moveTo>
                    <a:pt x="28741" y="0"/>
                  </a:moveTo>
                  <a:cubicBezTo>
                    <a:pt x="12866" y="0"/>
                    <a:pt x="0" y="1754"/>
                    <a:pt x="0" y="3915"/>
                  </a:cubicBezTo>
                  <a:cubicBezTo>
                    <a:pt x="0" y="6077"/>
                    <a:pt x="12866" y="7831"/>
                    <a:pt x="28741" y="7831"/>
                  </a:cubicBezTo>
                  <a:cubicBezTo>
                    <a:pt x="44613" y="7831"/>
                    <a:pt x="57482" y="6077"/>
                    <a:pt x="57482" y="3915"/>
                  </a:cubicBezTo>
                  <a:cubicBezTo>
                    <a:pt x="57482" y="1754"/>
                    <a:pt x="44613" y="0"/>
                    <a:pt x="28741" y="0"/>
                  </a:cubicBez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499;p46"/>
            <p:cNvSpPr/>
            <p:nvPr/>
          </p:nvSpPr>
          <p:spPr>
            <a:xfrm>
              <a:off x="2998231" y="2904902"/>
              <a:ext cx="70366" cy="53270"/>
            </a:xfrm>
            <a:custGeom>
              <a:avLst/>
              <a:gdLst/>
              <a:ahLst/>
              <a:cxnLst/>
              <a:rect l="l" t="t" r="r" b="b"/>
              <a:pathLst>
                <a:path w="1811" h="1371" extrusionOk="0">
                  <a:moveTo>
                    <a:pt x="0" y="1"/>
                  </a:moveTo>
                  <a:lnTo>
                    <a:pt x="0" y="1370"/>
                  </a:lnTo>
                  <a:lnTo>
                    <a:pt x="1810" y="1370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500;p46"/>
            <p:cNvSpPr/>
            <p:nvPr/>
          </p:nvSpPr>
          <p:spPr>
            <a:xfrm>
              <a:off x="5161197" y="2904902"/>
              <a:ext cx="70561" cy="53270"/>
            </a:xfrm>
            <a:custGeom>
              <a:avLst/>
              <a:gdLst/>
              <a:ahLst/>
              <a:cxnLst/>
              <a:rect l="l" t="t" r="r" b="b"/>
              <a:pathLst>
                <a:path w="1816" h="1371" extrusionOk="0">
                  <a:moveTo>
                    <a:pt x="1" y="1"/>
                  </a:moveTo>
                  <a:lnTo>
                    <a:pt x="1" y="1370"/>
                  </a:lnTo>
                  <a:lnTo>
                    <a:pt x="1815" y="1370"/>
                  </a:lnTo>
                  <a:lnTo>
                    <a:pt x="1815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501;p46"/>
            <p:cNvSpPr/>
            <p:nvPr/>
          </p:nvSpPr>
          <p:spPr>
            <a:xfrm>
              <a:off x="2998231" y="2752783"/>
              <a:ext cx="2233502" cy="304157"/>
            </a:xfrm>
            <a:custGeom>
              <a:avLst/>
              <a:gdLst/>
              <a:ahLst/>
              <a:cxnLst/>
              <a:rect l="l" t="t" r="r" b="b"/>
              <a:pathLst>
                <a:path w="57483" h="7828" extrusionOk="0">
                  <a:moveTo>
                    <a:pt x="28741" y="0"/>
                  </a:moveTo>
                  <a:cubicBezTo>
                    <a:pt x="12866" y="0"/>
                    <a:pt x="0" y="1754"/>
                    <a:pt x="0" y="3916"/>
                  </a:cubicBezTo>
                  <a:cubicBezTo>
                    <a:pt x="0" y="6077"/>
                    <a:pt x="12866" y="7828"/>
                    <a:pt x="28741" y="7828"/>
                  </a:cubicBezTo>
                  <a:cubicBezTo>
                    <a:pt x="44613" y="7828"/>
                    <a:pt x="57482" y="6077"/>
                    <a:pt x="57482" y="3916"/>
                  </a:cubicBezTo>
                  <a:cubicBezTo>
                    <a:pt x="57482" y="1754"/>
                    <a:pt x="44613" y="0"/>
                    <a:pt x="2874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502;p46"/>
            <p:cNvSpPr/>
            <p:nvPr/>
          </p:nvSpPr>
          <p:spPr>
            <a:xfrm>
              <a:off x="3033395" y="2992405"/>
              <a:ext cx="69240" cy="145162"/>
            </a:xfrm>
            <a:custGeom>
              <a:avLst/>
              <a:gdLst/>
              <a:ahLst/>
              <a:cxnLst/>
              <a:rect l="l" t="t" r="r" b="b"/>
              <a:pathLst>
                <a:path w="1782" h="3736" extrusionOk="0">
                  <a:moveTo>
                    <a:pt x="0" y="0"/>
                  </a:moveTo>
                  <a:lnTo>
                    <a:pt x="1687" y="3735"/>
                  </a:lnTo>
                  <a:lnTo>
                    <a:pt x="1781" y="6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503;p46"/>
            <p:cNvSpPr/>
            <p:nvPr/>
          </p:nvSpPr>
          <p:spPr>
            <a:xfrm>
              <a:off x="4078490" y="3106484"/>
              <a:ext cx="68424" cy="155575"/>
            </a:xfrm>
            <a:custGeom>
              <a:avLst/>
              <a:gdLst/>
              <a:ahLst/>
              <a:cxnLst/>
              <a:rect l="l" t="t" r="r" b="b"/>
              <a:pathLst>
                <a:path w="1761" h="4004" extrusionOk="0">
                  <a:moveTo>
                    <a:pt x="0" y="1"/>
                  </a:moveTo>
                  <a:lnTo>
                    <a:pt x="1638" y="4003"/>
                  </a:lnTo>
                  <a:lnTo>
                    <a:pt x="1761" y="1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504;p46"/>
            <p:cNvSpPr/>
            <p:nvPr/>
          </p:nvSpPr>
          <p:spPr>
            <a:xfrm>
              <a:off x="5144333" y="2980981"/>
              <a:ext cx="70289" cy="216655"/>
            </a:xfrm>
            <a:custGeom>
              <a:avLst/>
              <a:gdLst/>
              <a:ahLst/>
              <a:cxnLst/>
              <a:rect l="l" t="t" r="r" b="b"/>
              <a:pathLst>
                <a:path w="1809" h="5576" extrusionOk="0">
                  <a:moveTo>
                    <a:pt x="1808" y="0"/>
                  </a:moveTo>
                  <a:lnTo>
                    <a:pt x="0" y="836"/>
                  </a:lnTo>
                  <a:lnTo>
                    <a:pt x="1641" y="5576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505;p46"/>
            <p:cNvSpPr/>
            <p:nvPr/>
          </p:nvSpPr>
          <p:spPr>
            <a:xfrm>
              <a:off x="4175201" y="2797816"/>
              <a:ext cx="325993" cy="133078"/>
            </a:xfrm>
            <a:custGeom>
              <a:avLst/>
              <a:gdLst/>
              <a:ahLst/>
              <a:cxnLst/>
              <a:rect l="l" t="t" r="r" b="b"/>
              <a:pathLst>
                <a:path w="8390" h="3425" extrusionOk="0">
                  <a:moveTo>
                    <a:pt x="0" y="0"/>
                  </a:moveTo>
                  <a:lnTo>
                    <a:pt x="40" y="3425"/>
                  </a:lnTo>
                  <a:lnTo>
                    <a:pt x="8389" y="3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506;p46"/>
            <p:cNvSpPr/>
            <p:nvPr/>
          </p:nvSpPr>
          <p:spPr>
            <a:xfrm>
              <a:off x="3683369" y="2835312"/>
              <a:ext cx="642157" cy="102733"/>
            </a:xfrm>
            <a:custGeom>
              <a:avLst/>
              <a:gdLst/>
              <a:ahLst/>
              <a:cxnLst/>
              <a:rect l="l" t="t" r="r" b="b"/>
              <a:pathLst>
                <a:path w="16527" h="2644" extrusionOk="0">
                  <a:moveTo>
                    <a:pt x="5442" y="1"/>
                  </a:moveTo>
                  <a:lnTo>
                    <a:pt x="0" y="2096"/>
                  </a:lnTo>
                  <a:lnTo>
                    <a:pt x="11081" y="2643"/>
                  </a:lnTo>
                  <a:lnTo>
                    <a:pt x="16527" y="519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507;p46"/>
            <p:cNvSpPr/>
            <p:nvPr/>
          </p:nvSpPr>
          <p:spPr>
            <a:xfrm>
              <a:off x="3887787" y="2849455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75" y="1"/>
                  </a:moveTo>
                  <a:cubicBezTo>
                    <a:pt x="264" y="1"/>
                    <a:pt x="255" y="5"/>
                    <a:pt x="244" y="8"/>
                  </a:cubicBezTo>
                  <a:lnTo>
                    <a:pt x="61" y="78"/>
                  </a:lnTo>
                  <a:cubicBezTo>
                    <a:pt x="0" y="101"/>
                    <a:pt x="11" y="175"/>
                    <a:pt x="74" y="178"/>
                  </a:cubicBezTo>
                  <a:lnTo>
                    <a:pt x="688" y="208"/>
                  </a:lnTo>
                  <a:cubicBezTo>
                    <a:pt x="691" y="209"/>
                    <a:pt x="694" y="210"/>
                    <a:pt x="697" y="210"/>
                  </a:cubicBezTo>
                  <a:cubicBezTo>
                    <a:pt x="705" y="210"/>
                    <a:pt x="711" y="208"/>
                    <a:pt x="719" y="205"/>
                  </a:cubicBezTo>
                  <a:lnTo>
                    <a:pt x="906" y="131"/>
                  </a:lnTo>
                  <a:cubicBezTo>
                    <a:pt x="966" y="108"/>
                    <a:pt x="953" y="34"/>
                    <a:pt x="889" y="31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508;p46"/>
            <p:cNvSpPr/>
            <p:nvPr/>
          </p:nvSpPr>
          <p:spPr>
            <a:xfrm>
              <a:off x="3936473" y="2851786"/>
              <a:ext cx="37573" cy="8121"/>
            </a:xfrm>
            <a:custGeom>
              <a:avLst/>
              <a:gdLst/>
              <a:ahLst/>
              <a:cxnLst/>
              <a:rect l="l" t="t" r="r" b="b"/>
              <a:pathLst>
                <a:path w="967" h="209" extrusionOk="0">
                  <a:moveTo>
                    <a:pt x="274" y="1"/>
                  </a:moveTo>
                  <a:cubicBezTo>
                    <a:pt x="264" y="1"/>
                    <a:pt x="254" y="1"/>
                    <a:pt x="244" y="8"/>
                  </a:cubicBezTo>
                  <a:lnTo>
                    <a:pt x="61" y="78"/>
                  </a:lnTo>
                  <a:cubicBezTo>
                    <a:pt x="1" y="101"/>
                    <a:pt x="10" y="175"/>
                    <a:pt x="77" y="178"/>
                  </a:cubicBezTo>
                  <a:lnTo>
                    <a:pt x="689" y="209"/>
                  </a:lnTo>
                  <a:cubicBezTo>
                    <a:pt x="698" y="209"/>
                    <a:pt x="712" y="209"/>
                    <a:pt x="722" y="205"/>
                  </a:cubicBezTo>
                  <a:lnTo>
                    <a:pt x="906" y="132"/>
                  </a:lnTo>
                  <a:cubicBezTo>
                    <a:pt x="966" y="108"/>
                    <a:pt x="956" y="35"/>
                    <a:pt x="889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509;p46"/>
            <p:cNvSpPr/>
            <p:nvPr/>
          </p:nvSpPr>
          <p:spPr>
            <a:xfrm>
              <a:off x="3985159" y="2854079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66" y="1"/>
                  </a:moveTo>
                  <a:cubicBezTo>
                    <a:pt x="258" y="1"/>
                    <a:pt x="251" y="3"/>
                    <a:pt x="244" y="6"/>
                  </a:cubicBezTo>
                  <a:lnTo>
                    <a:pt x="60" y="76"/>
                  </a:lnTo>
                  <a:cubicBezTo>
                    <a:pt x="0" y="99"/>
                    <a:pt x="10" y="176"/>
                    <a:pt x="77" y="179"/>
                  </a:cubicBezTo>
                  <a:lnTo>
                    <a:pt x="688" y="210"/>
                  </a:lnTo>
                  <a:cubicBezTo>
                    <a:pt x="702" y="210"/>
                    <a:pt x="712" y="207"/>
                    <a:pt x="722" y="203"/>
                  </a:cubicBezTo>
                  <a:lnTo>
                    <a:pt x="905" y="133"/>
                  </a:lnTo>
                  <a:cubicBezTo>
                    <a:pt x="965" y="109"/>
                    <a:pt x="956" y="33"/>
                    <a:pt x="888" y="29"/>
                  </a:cubicBezTo>
                  <a:lnTo>
                    <a:pt x="274" y="2"/>
                  </a:lnTo>
                  <a:cubicBezTo>
                    <a:pt x="271" y="1"/>
                    <a:pt x="268" y="1"/>
                    <a:pt x="266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510;p46"/>
            <p:cNvSpPr/>
            <p:nvPr/>
          </p:nvSpPr>
          <p:spPr>
            <a:xfrm>
              <a:off x="4033845" y="2856333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77" y="1"/>
                  </a:moveTo>
                  <a:cubicBezTo>
                    <a:pt x="267" y="1"/>
                    <a:pt x="254" y="4"/>
                    <a:pt x="244" y="8"/>
                  </a:cubicBezTo>
                  <a:lnTo>
                    <a:pt x="64" y="78"/>
                  </a:lnTo>
                  <a:cubicBezTo>
                    <a:pt x="0" y="101"/>
                    <a:pt x="13" y="175"/>
                    <a:pt x="76" y="178"/>
                  </a:cubicBezTo>
                  <a:lnTo>
                    <a:pt x="691" y="209"/>
                  </a:lnTo>
                  <a:cubicBezTo>
                    <a:pt x="694" y="210"/>
                    <a:pt x="697" y="210"/>
                    <a:pt x="700" y="210"/>
                  </a:cubicBezTo>
                  <a:cubicBezTo>
                    <a:pt x="707" y="210"/>
                    <a:pt x="714" y="208"/>
                    <a:pt x="722" y="205"/>
                  </a:cubicBezTo>
                  <a:lnTo>
                    <a:pt x="905" y="132"/>
                  </a:lnTo>
                  <a:cubicBezTo>
                    <a:pt x="966" y="108"/>
                    <a:pt x="955" y="35"/>
                    <a:pt x="892" y="31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511;p46"/>
            <p:cNvSpPr/>
            <p:nvPr/>
          </p:nvSpPr>
          <p:spPr>
            <a:xfrm>
              <a:off x="4082492" y="2858703"/>
              <a:ext cx="37689" cy="8082"/>
            </a:xfrm>
            <a:custGeom>
              <a:avLst/>
              <a:gdLst/>
              <a:ahLst/>
              <a:cxnLst/>
              <a:rect l="l" t="t" r="r" b="b"/>
              <a:pathLst>
                <a:path w="970" h="208" extrusionOk="0">
                  <a:moveTo>
                    <a:pt x="278" y="0"/>
                  </a:moveTo>
                  <a:cubicBezTo>
                    <a:pt x="268" y="0"/>
                    <a:pt x="258" y="0"/>
                    <a:pt x="248" y="3"/>
                  </a:cubicBezTo>
                  <a:lnTo>
                    <a:pt x="64" y="77"/>
                  </a:lnTo>
                  <a:cubicBezTo>
                    <a:pt x="1" y="100"/>
                    <a:pt x="14" y="174"/>
                    <a:pt x="78" y="177"/>
                  </a:cubicBezTo>
                  <a:lnTo>
                    <a:pt x="693" y="208"/>
                  </a:lnTo>
                  <a:cubicBezTo>
                    <a:pt x="702" y="208"/>
                    <a:pt x="713" y="208"/>
                    <a:pt x="722" y="201"/>
                  </a:cubicBezTo>
                  <a:lnTo>
                    <a:pt x="906" y="131"/>
                  </a:lnTo>
                  <a:cubicBezTo>
                    <a:pt x="969" y="108"/>
                    <a:pt x="956" y="31"/>
                    <a:pt x="893" y="31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512;p46"/>
            <p:cNvSpPr/>
            <p:nvPr/>
          </p:nvSpPr>
          <p:spPr>
            <a:xfrm>
              <a:off x="4131333" y="2860956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65" y="1"/>
                  </a:moveTo>
                  <a:cubicBezTo>
                    <a:pt x="258" y="1"/>
                    <a:pt x="251" y="3"/>
                    <a:pt x="244" y="5"/>
                  </a:cubicBezTo>
                  <a:lnTo>
                    <a:pt x="60" y="76"/>
                  </a:lnTo>
                  <a:cubicBezTo>
                    <a:pt x="0" y="99"/>
                    <a:pt x="10" y="176"/>
                    <a:pt x="73" y="179"/>
                  </a:cubicBezTo>
                  <a:lnTo>
                    <a:pt x="688" y="210"/>
                  </a:lnTo>
                  <a:cubicBezTo>
                    <a:pt x="698" y="210"/>
                    <a:pt x="708" y="206"/>
                    <a:pt x="718" y="203"/>
                  </a:cubicBezTo>
                  <a:lnTo>
                    <a:pt x="905" y="133"/>
                  </a:lnTo>
                  <a:cubicBezTo>
                    <a:pt x="965" y="106"/>
                    <a:pt x="952" y="33"/>
                    <a:pt x="888" y="30"/>
                  </a:cubicBezTo>
                  <a:lnTo>
                    <a:pt x="273" y="2"/>
                  </a:lnTo>
                  <a:cubicBezTo>
                    <a:pt x="271" y="1"/>
                    <a:pt x="268" y="1"/>
                    <a:pt x="26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513;p46"/>
            <p:cNvSpPr/>
            <p:nvPr/>
          </p:nvSpPr>
          <p:spPr>
            <a:xfrm>
              <a:off x="4179980" y="2863249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5" y="0"/>
                  </a:moveTo>
                  <a:cubicBezTo>
                    <a:pt x="264" y="0"/>
                    <a:pt x="255" y="0"/>
                    <a:pt x="244" y="7"/>
                  </a:cubicBezTo>
                  <a:lnTo>
                    <a:pt x="61" y="77"/>
                  </a:lnTo>
                  <a:cubicBezTo>
                    <a:pt x="0" y="100"/>
                    <a:pt x="11" y="174"/>
                    <a:pt x="77" y="177"/>
                  </a:cubicBezTo>
                  <a:lnTo>
                    <a:pt x="689" y="207"/>
                  </a:lnTo>
                  <a:cubicBezTo>
                    <a:pt x="699" y="207"/>
                    <a:pt x="712" y="207"/>
                    <a:pt x="719" y="204"/>
                  </a:cubicBezTo>
                  <a:lnTo>
                    <a:pt x="906" y="131"/>
                  </a:lnTo>
                  <a:cubicBezTo>
                    <a:pt x="966" y="107"/>
                    <a:pt x="956" y="34"/>
                    <a:pt x="890" y="31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514;p46"/>
            <p:cNvSpPr/>
            <p:nvPr/>
          </p:nvSpPr>
          <p:spPr>
            <a:xfrm>
              <a:off x="3851574" y="2866590"/>
              <a:ext cx="37689" cy="8121"/>
            </a:xfrm>
            <a:custGeom>
              <a:avLst/>
              <a:gdLst/>
              <a:ahLst/>
              <a:cxnLst/>
              <a:rect l="l" t="t" r="r" b="b"/>
              <a:pathLst>
                <a:path w="970" h="209" extrusionOk="0">
                  <a:moveTo>
                    <a:pt x="277" y="1"/>
                  </a:moveTo>
                  <a:cubicBezTo>
                    <a:pt x="268" y="1"/>
                    <a:pt x="257" y="1"/>
                    <a:pt x="248" y="5"/>
                  </a:cubicBezTo>
                  <a:lnTo>
                    <a:pt x="64" y="78"/>
                  </a:lnTo>
                  <a:cubicBezTo>
                    <a:pt x="1" y="101"/>
                    <a:pt x="14" y="175"/>
                    <a:pt x="77" y="178"/>
                  </a:cubicBezTo>
                  <a:lnTo>
                    <a:pt x="692" y="208"/>
                  </a:lnTo>
                  <a:cubicBezTo>
                    <a:pt x="702" y="208"/>
                    <a:pt x="712" y="208"/>
                    <a:pt x="722" y="205"/>
                  </a:cubicBezTo>
                  <a:lnTo>
                    <a:pt x="906" y="131"/>
                  </a:lnTo>
                  <a:cubicBezTo>
                    <a:pt x="969" y="108"/>
                    <a:pt x="956" y="34"/>
                    <a:pt x="892" y="31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515;p46"/>
            <p:cNvSpPr/>
            <p:nvPr/>
          </p:nvSpPr>
          <p:spPr>
            <a:xfrm>
              <a:off x="3900376" y="2868883"/>
              <a:ext cx="37534" cy="8160"/>
            </a:xfrm>
            <a:custGeom>
              <a:avLst/>
              <a:gdLst/>
              <a:ahLst/>
              <a:cxnLst/>
              <a:rect l="l" t="t" r="r" b="b"/>
              <a:pathLst>
                <a:path w="966" h="210" extrusionOk="0">
                  <a:moveTo>
                    <a:pt x="266" y="1"/>
                  </a:moveTo>
                  <a:cubicBezTo>
                    <a:pt x="259" y="1"/>
                    <a:pt x="252" y="3"/>
                    <a:pt x="244" y="6"/>
                  </a:cubicBezTo>
                  <a:lnTo>
                    <a:pt x="61" y="76"/>
                  </a:lnTo>
                  <a:cubicBezTo>
                    <a:pt x="0" y="99"/>
                    <a:pt x="11" y="176"/>
                    <a:pt x="77" y="179"/>
                  </a:cubicBezTo>
                  <a:lnTo>
                    <a:pt x="689" y="210"/>
                  </a:lnTo>
                  <a:cubicBezTo>
                    <a:pt x="699" y="210"/>
                    <a:pt x="709" y="206"/>
                    <a:pt x="719" y="202"/>
                  </a:cubicBezTo>
                  <a:lnTo>
                    <a:pt x="906" y="133"/>
                  </a:lnTo>
                  <a:cubicBezTo>
                    <a:pt x="966" y="106"/>
                    <a:pt x="956" y="32"/>
                    <a:pt x="890" y="29"/>
                  </a:cubicBezTo>
                  <a:lnTo>
                    <a:pt x="275" y="2"/>
                  </a:lnTo>
                  <a:cubicBezTo>
                    <a:pt x="272" y="1"/>
                    <a:pt x="269" y="1"/>
                    <a:pt x="266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516;p46"/>
            <p:cNvSpPr/>
            <p:nvPr/>
          </p:nvSpPr>
          <p:spPr>
            <a:xfrm>
              <a:off x="3949062" y="2871137"/>
              <a:ext cx="37534" cy="8121"/>
            </a:xfrm>
            <a:custGeom>
              <a:avLst/>
              <a:gdLst/>
              <a:ahLst/>
              <a:cxnLst/>
              <a:rect l="l" t="t" r="r" b="b"/>
              <a:pathLst>
                <a:path w="966" h="209" extrusionOk="0">
                  <a:moveTo>
                    <a:pt x="274" y="1"/>
                  </a:moveTo>
                  <a:cubicBezTo>
                    <a:pt x="264" y="1"/>
                    <a:pt x="254" y="4"/>
                    <a:pt x="244" y="8"/>
                  </a:cubicBezTo>
                  <a:lnTo>
                    <a:pt x="61" y="78"/>
                  </a:lnTo>
                  <a:cubicBezTo>
                    <a:pt x="1" y="101"/>
                    <a:pt x="10" y="175"/>
                    <a:pt x="78" y="178"/>
                  </a:cubicBezTo>
                  <a:lnTo>
                    <a:pt x="689" y="208"/>
                  </a:lnTo>
                  <a:cubicBezTo>
                    <a:pt x="699" y="208"/>
                    <a:pt x="712" y="208"/>
                    <a:pt x="722" y="204"/>
                  </a:cubicBezTo>
                  <a:lnTo>
                    <a:pt x="906" y="132"/>
                  </a:lnTo>
                  <a:cubicBezTo>
                    <a:pt x="966" y="108"/>
                    <a:pt x="956" y="35"/>
                    <a:pt x="889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517;p46"/>
            <p:cNvSpPr/>
            <p:nvPr/>
          </p:nvSpPr>
          <p:spPr>
            <a:xfrm>
              <a:off x="3997709" y="2873468"/>
              <a:ext cx="37573" cy="8121"/>
            </a:xfrm>
            <a:custGeom>
              <a:avLst/>
              <a:gdLst/>
              <a:ahLst/>
              <a:cxnLst/>
              <a:rect l="l" t="t" r="r" b="b"/>
              <a:pathLst>
                <a:path w="967" h="209" extrusionOk="0">
                  <a:moveTo>
                    <a:pt x="275" y="1"/>
                  </a:moveTo>
                  <a:cubicBezTo>
                    <a:pt x="265" y="1"/>
                    <a:pt x="255" y="1"/>
                    <a:pt x="245" y="4"/>
                  </a:cubicBezTo>
                  <a:lnTo>
                    <a:pt x="61" y="75"/>
                  </a:lnTo>
                  <a:cubicBezTo>
                    <a:pt x="1" y="101"/>
                    <a:pt x="11" y="175"/>
                    <a:pt x="78" y="178"/>
                  </a:cubicBezTo>
                  <a:lnTo>
                    <a:pt x="690" y="209"/>
                  </a:lnTo>
                  <a:cubicBezTo>
                    <a:pt x="703" y="209"/>
                    <a:pt x="713" y="209"/>
                    <a:pt x="723" y="201"/>
                  </a:cubicBezTo>
                  <a:lnTo>
                    <a:pt x="906" y="132"/>
                  </a:lnTo>
                  <a:cubicBezTo>
                    <a:pt x="966" y="108"/>
                    <a:pt x="957" y="31"/>
                    <a:pt x="890" y="28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518;p46"/>
            <p:cNvSpPr/>
            <p:nvPr/>
          </p:nvSpPr>
          <p:spPr>
            <a:xfrm>
              <a:off x="4046434" y="2875683"/>
              <a:ext cx="37650" cy="8237"/>
            </a:xfrm>
            <a:custGeom>
              <a:avLst/>
              <a:gdLst/>
              <a:ahLst/>
              <a:cxnLst/>
              <a:rect l="l" t="t" r="r" b="b"/>
              <a:pathLst>
                <a:path w="969" h="212" extrusionOk="0">
                  <a:moveTo>
                    <a:pt x="278" y="1"/>
                  </a:moveTo>
                  <a:cubicBezTo>
                    <a:pt x="267" y="1"/>
                    <a:pt x="254" y="4"/>
                    <a:pt x="244" y="7"/>
                  </a:cubicBezTo>
                  <a:lnTo>
                    <a:pt x="64" y="78"/>
                  </a:lnTo>
                  <a:cubicBezTo>
                    <a:pt x="0" y="101"/>
                    <a:pt x="13" y="178"/>
                    <a:pt x="77" y="178"/>
                  </a:cubicBezTo>
                  <a:lnTo>
                    <a:pt x="691" y="212"/>
                  </a:lnTo>
                  <a:cubicBezTo>
                    <a:pt x="702" y="212"/>
                    <a:pt x="711" y="208"/>
                    <a:pt x="722" y="205"/>
                  </a:cubicBezTo>
                  <a:lnTo>
                    <a:pt x="905" y="132"/>
                  </a:lnTo>
                  <a:cubicBezTo>
                    <a:pt x="969" y="108"/>
                    <a:pt x="955" y="35"/>
                    <a:pt x="892" y="31"/>
                  </a:cubicBezTo>
                  <a:lnTo>
                    <a:pt x="2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519;p46"/>
            <p:cNvSpPr/>
            <p:nvPr/>
          </p:nvSpPr>
          <p:spPr>
            <a:xfrm>
              <a:off x="4095081" y="2878053"/>
              <a:ext cx="37689" cy="8043"/>
            </a:xfrm>
            <a:custGeom>
              <a:avLst/>
              <a:gdLst/>
              <a:ahLst/>
              <a:cxnLst/>
              <a:rect l="l" t="t" r="r" b="b"/>
              <a:pathLst>
                <a:path w="970" h="207" extrusionOk="0">
                  <a:moveTo>
                    <a:pt x="278" y="0"/>
                  </a:moveTo>
                  <a:cubicBezTo>
                    <a:pt x="268" y="0"/>
                    <a:pt x="258" y="0"/>
                    <a:pt x="248" y="6"/>
                  </a:cubicBezTo>
                  <a:lnTo>
                    <a:pt x="64" y="77"/>
                  </a:lnTo>
                  <a:cubicBezTo>
                    <a:pt x="1" y="100"/>
                    <a:pt x="14" y="174"/>
                    <a:pt x="78" y="177"/>
                  </a:cubicBezTo>
                  <a:lnTo>
                    <a:pt x="693" y="207"/>
                  </a:lnTo>
                  <a:cubicBezTo>
                    <a:pt x="702" y="207"/>
                    <a:pt x="713" y="207"/>
                    <a:pt x="722" y="204"/>
                  </a:cubicBezTo>
                  <a:lnTo>
                    <a:pt x="906" y="131"/>
                  </a:lnTo>
                  <a:cubicBezTo>
                    <a:pt x="970" y="107"/>
                    <a:pt x="956" y="34"/>
                    <a:pt x="893" y="30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520;p46"/>
            <p:cNvSpPr/>
            <p:nvPr/>
          </p:nvSpPr>
          <p:spPr>
            <a:xfrm>
              <a:off x="4143922" y="2880384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4" y="0"/>
                  </a:moveTo>
                  <a:cubicBezTo>
                    <a:pt x="264" y="0"/>
                    <a:pt x="254" y="0"/>
                    <a:pt x="244" y="3"/>
                  </a:cubicBezTo>
                  <a:lnTo>
                    <a:pt x="60" y="74"/>
                  </a:lnTo>
                  <a:cubicBezTo>
                    <a:pt x="0" y="97"/>
                    <a:pt x="10" y="174"/>
                    <a:pt x="74" y="177"/>
                  </a:cubicBezTo>
                  <a:lnTo>
                    <a:pt x="688" y="207"/>
                  </a:lnTo>
                  <a:cubicBezTo>
                    <a:pt x="698" y="207"/>
                    <a:pt x="708" y="204"/>
                    <a:pt x="718" y="201"/>
                  </a:cubicBezTo>
                  <a:lnTo>
                    <a:pt x="905" y="131"/>
                  </a:lnTo>
                  <a:cubicBezTo>
                    <a:pt x="965" y="107"/>
                    <a:pt x="956" y="31"/>
                    <a:pt x="888" y="27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521;p46"/>
            <p:cNvSpPr/>
            <p:nvPr/>
          </p:nvSpPr>
          <p:spPr>
            <a:xfrm>
              <a:off x="3811864" y="2883493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4" y="0"/>
                  </a:moveTo>
                  <a:cubicBezTo>
                    <a:pt x="264" y="0"/>
                    <a:pt x="254" y="4"/>
                    <a:pt x="244" y="7"/>
                  </a:cubicBezTo>
                  <a:lnTo>
                    <a:pt x="61" y="77"/>
                  </a:lnTo>
                  <a:cubicBezTo>
                    <a:pt x="0" y="101"/>
                    <a:pt x="10" y="174"/>
                    <a:pt x="77" y="178"/>
                  </a:cubicBezTo>
                  <a:lnTo>
                    <a:pt x="688" y="207"/>
                  </a:lnTo>
                  <a:cubicBezTo>
                    <a:pt x="698" y="207"/>
                    <a:pt x="712" y="207"/>
                    <a:pt x="722" y="204"/>
                  </a:cubicBezTo>
                  <a:lnTo>
                    <a:pt x="906" y="131"/>
                  </a:lnTo>
                  <a:cubicBezTo>
                    <a:pt x="966" y="107"/>
                    <a:pt x="955" y="34"/>
                    <a:pt x="889" y="31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522;p46"/>
            <p:cNvSpPr/>
            <p:nvPr/>
          </p:nvSpPr>
          <p:spPr>
            <a:xfrm>
              <a:off x="3860511" y="2885824"/>
              <a:ext cx="37573" cy="8082"/>
            </a:xfrm>
            <a:custGeom>
              <a:avLst/>
              <a:gdLst/>
              <a:ahLst/>
              <a:cxnLst/>
              <a:rect l="l" t="t" r="r" b="b"/>
              <a:pathLst>
                <a:path w="967" h="208" extrusionOk="0">
                  <a:moveTo>
                    <a:pt x="278" y="0"/>
                  </a:moveTo>
                  <a:cubicBezTo>
                    <a:pt x="265" y="0"/>
                    <a:pt x="255" y="0"/>
                    <a:pt x="245" y="4"/>
                  </a:cubicBezTo>
                  <a:lnTo>
                    <a:pt x="61" y="74"/>
                  </a:lnTo>
                  <a:cubicBezTo>
                    <a:pt x="1" y="97"/>
                    <a:pt x="11" y="174"/>
                    <a:pt x="78" y="178"/>
                  </a:cubicBezTo>
                  <a:lnTo>
                    <a:pt x="689" y="207"/>
                  </a:lnTo>
                  <a:cubicBezTo>
                    <a:pt x="702" y="207"/>
                    <a:pt x="713" y="204"/>
                    <a:pt x="723" y="201"/>
                  </a:cubicBezTo>
                  <a:lnTo>
                    <a:pt x="906" y="131"/>
                  </a:lnTo>
                  <a:cubicBezTo>
                    <a:pt x="966" y="107"/>
                    <a:pt x="957" y="31"/>
                    <a:pt x="889" y="27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523;p46"/>
            <p:cNvSpPr/>
            <p:nvPr/>
          </p:nvSpPr>
          <p:spPr>
            <a:xfrm>
              <a:off x="3909236" y="2888039"/>
              <a:ext cx="37650" cy="8121"/>
            </a:xfrm>
            <a:custGeom>
              <a:avLst/>
              <a:gdLst/>
              <a:ahLst/>
              <a:cxnLst/>
              <a:rect l="l" t="t" r="r" b="b"/>
              <a:pathLst>
                <a:path w="969" h="209" extrusionOk="0">
                  <a:moveTo>
                    <a:pt x="277" y="0"/>
                  </a:moveTo>
                  <a:cubicBezTo>
                    <a:pt x="267" y="0"/>
                    <a:pt x="253" y="4"/>
                    <a:pt x="244" y="7"/>
                  </a:cubicBezTo>
                  <a:lnTo>
                    <a:pt x="63" y="77"/>
                  </a:lnTo>
                  <a:cubicBezTo>
                    <a:pt x="0" y="101"/>
                    <a:pt x="13" y="174"/>
                    <a:pt x="76" y="178"/>
                  </a:cubicBezTo>
                  <a:lnTo>
                    <a:pt x="691" y="207"/>
                  </a:lnTo>
                  <a:cubicBezTo>
                    <a:pt x="694" y="208"/>
                    <a:pt x="697" y="209"/>
                    <a:pt x="700" y="209"/>
                  </a:cubicBezTo>
                  <a:cubicBezTo>
                    <a:pt x="707" y="209"/>
                    <a:pt x="714" y="206"/>
                    <a:pt x="722" y="204"/>
                  </a:cubicBezTo>
                  <a:lnTo>
                    <a:pt x="905" y="130"/>
                  </a:lnTo>
                  <a:cubicBezTo>
                    <a:pt x="969" y="107"/>
                    <a:pt x="955" y="34"/>
                    <a:pt x="892" y="30"/>
                  </a:cubicBezTo>
                  <a:lnTo>
                    <a:pt x="277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524;p46"/>
            <p:cNvSpPr/>
            <p:nvPr/>
          </p:nvSpPr>
          <p:spPr>
            <a:xfrm>
              <a:off x="3957999" y="2890370"/>
              <a:ext cx="37573" cy="8082"/>
            </a:xfrm>
            <a:custGeom>
              <a:avLst/>
              <a:gdLst/>
              <a:ahLst/>
              <a:cxnLst/>
              <a:rect l="l" t="t" r="r" b="b"/>
              <a:pathLst>
                <a:path w="967" h="208" extrusionOk="0">
                  <a:moveTo>
                    <a:pt x="275" y="1"/>
                  </a:moveTo>
                  <a:cubicBezTo>
                    <a:pt x="264" y="1"/>
                    <a:pt x="255" y="1"/>
                    <a:pt x="244" y="7"/>
                  </a:cubicBezTo>
                  <a:lnTo>
                    <a:pt x="61" y="78"/>
                  </a:lnTo>
                  <a:cubicBezTo>
                    <a:pt x="1" y="101"/>
                    <a:pt x="11" y="175"/>
                    <a:pt x="74" y="178"/>
                  </a:cubicBezTo>
                  <a:lnTo>
                    <a:pt x="689" y="207"/>
                  </a:lnTo>
                  <a:cubicBezTo>
                    <a:pt x="699" y="207"/>
                    <a:pt x="709" y="207"/>
                    <a:pt x="719" y="204"/>
                  </a:cubicBezTo>
                  <a:lnTo>
                    <a:pt x="903" y="130"/>
                  </a:lnTo>
                  <a:cubicBezTo>
                    <a:pt x="966" y="107"/>
                    <a:pt x="953" y="34"/>
                    <a:pt x="890" y="30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525;p46"/>
            <p:cNvSpPr/>
            <p:nvPr/>
          </p:nvSpPr>
          <p:spPr>
            <a:xfrm>
              <a:off x="3871662" y="2906340"/>
              <a:ext cx="126395" cy="12278"/>
            </a:xfrm>
            <a:custGeom>
              <a:avLst/>
              <a:gdLst/>
              <a:ahLst/>
              <a:cxnLst/>
              <a:rect l="l" t="t" r="r" b="b"/>
              <a:pathLst>
                <a:path w="3253" h="316" extrusionOk="0">
                  <a:moveTo>
                    <a:pt x="278" y="0"/>
                  </a:moveTo>
                  <a:cubicBezTo>
                    <a:pt x="269" y="0"/>
                    <a:pt x="258" y="4"/>
                    <a:pt x="249" y="7"/>
                  </a:cubicBezTo>
                  <a:lnTo>
                    <a:pt x="65" y="77"/>
                  </a:lnTo>
                  <a:cubicBezTo>
                    <a:pt x="1" y="100"/>
                    <a:pt x="15" y="174"/>
                    <a:pt x="78" y="177"/>
                  </a:cubicBezTo>
                  <a:lnTo>
                    <a:pt x="2975" y="314"/>
                  </a:lnTo>
                  <a:cubicBezTo>
                    <a:pt x="2979" y="315"/>
                    <a:pt x="2982" y="316"/>
                    <a:pt x="2985" y="316"/>
                  </a:cubicBezTo>
                  <a:cubicBezTo>
                    <a:pt x="2994" y="316"/>
                    <a:pt x="3001" y="313"/>
                    <a:pt x="3008" y="311"/>
                  </a:cubicBezTo>
                  <a:lnTo>
                    <a:pt x="3192" y="237"/>
                  </a:lnTo>
                  <a:cubicBezTo>
                    <a:pt x="3252" y="214"/>
                    <a:pt x="3242" y="140"/>
                    <a:pt x="3175" y="137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526;p46"/>
            <p:cNvSpPr/>
            <p:nvPr/>
          </p:nvSpPr>
          <p:spPr>
            <a:xfrm>
              <a:off x="4006685" y="2892662"/>
              <a:ext cx="37573" cy="8121"/>
            </a:xfrm>
            <a:custGeom>
              <a:avLst/>
              <a:gdLst/>
              <a:ahLst/>
              <a:cxnLst/>
              <a:rect l="l" t="t" r="r" b="b"/>
              <a:pathLst>
                <a:path w="967" h="209" extrusionOk="0">
                  <a:moveTo>
                    <a:pt x="266" y="0"/>
                  </a:moveTo>
                  <a:cubicBezTo>
                    <a:pt x="259" y="0"/>
                    <a:pt x="251" y="3"/>
                    <a:pt x="245" y="5"/>
                  </a:cubicBezTo>
                  <a:lnTo>
                    <a:pt x="61" y="75"/>
                  </a:lnTo>
                  <a:cubicBezTo>
                    <a:pt x="1" y="99"/>
                    <a:pt x="11" y="176"/>
                    <a:pt x="78" y="179"/>
                  </a:cubicBezTo>
                  <a:lnTo>
                    <a:pt x="689" y="209"/>
                  </a:lnTo>
                  <a:cubicBezTo>
                    <a:pt x="699" y="209"/>
                    <a:pt x="709" y="205"/>
                    <a:pt x="719" y="202"/>
                  </a:cubicBezTo>
                  <a:lnTo>
                    <a:pt x="906" y="132"/>
                  </a:lnTo>
                  <a:cubicBezTo>
                    <a:pt x="966" y="108"/>
                    <a:pt x="956" y="31"/>
                    <a:pt x="889" y="28"/>
                  </a:cubicBezTo>
                  <a:lnTo>
                    <a:pt x="274" y="2"/>
                  </a:lnTo>
                  <a:cubicBezTo>
                    <a:pt x="272" y="1"/>
                    <a:pt x="269" y="0"/>
                    <a:pt x="26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527;p46"/>
            <p:cNvSpPr/>
            <p:nvPr/>
          </p:nvSpPr>
          <p:spPr>
            <a:xfrm>
              <a:off x="4055371" y="2894916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5" y="1"/>
                  </a:moveTo>
                  <a:cubicBezTo>
                    <a:pt x="264" y="1"/>
                    <a:pt x="254" y="4"/>
                    <a:pt x="244" y="7"/>
                  </a:cubicBezTo>
                  <a:lnTo>
                    <a:pt x="60" y="78"/>
                  </a:lnTo>
                  <a:cubicBezTo>
                    <a:pt x="0" y="101"/>
                    <a:pt x="11" y="174"/>
                    <a:pt x="77" y="178"/>
                  </a:cubicBezTo>
                  <a:lnTo>
                    <a:pt x="689" y="207"/>
                  </a:lnTo>
                  <a:cubicBezTo>
                    <a:pt x="699" y="207"/>
                    <a:pt x="712" y="207"/>
                    <a:pt x="722" y="204"/>
                  </a:cubicBezTo>
                  <a:lnTo>
                    <a:pt x="906" y="130"/>
                  </a:lnTo>
                  <a:cubicBezTo>
                    <a:pt x="966" y="107"/>
                    <a:pt x="956" y="33"/>
                    <a:pt x="890" y="30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528;p46"/>
            <p:cNvSpPr/>
            <p:nvPr/>
          </p:nvSpPr>
          <p:spPr>
            <a:xfrm>
              <a:off x="4104057" y="2897247"/>
              <a:ext cx="37534" cy="8082"/>
            </a:xfrm>
            <a:custGeom>
              <a:avLst/>
              <a:gdLst/>
              <a:ahLst/>
              <a:cxnLst/>
              <a:rect l="l" t="t" r="r" b="b"/>
              <a:pathLst>
                <a:path w="966" h="208" extrusionOk="0">
                  <a:moveTo>
                    <a:pt x="278" y="1"/>
                  </a:moveTo>
                  <a:cubicBezTo>
                    <a:pt x="264" y="1"/>
                    <a:pt x="254" y="1"/>
                    <a:pt x="244" y="4"/>
                  </a:cubicBezTo>
                  <a:lnTo>
                    <a:pt x="61" y="74"/>
                  </a:lnTo>
                  <a:cubicBezTo>
                    <a:pt x="1" y="101"/>
                    <a:pt x="10" y="174"/>
                    <a:pt x="77" y="178"/>
                  </a:cubicBezTo>
                  <a:lnTo>
                    <a:pt x="688" y="208"/>
                  </a:lnTo>
                  <a:cubicBezTo>
                    <a:pt x="702" y="208"/>
                    <a:pt x="712" y="208"/>
                    <a:pt x="722" y="201"/>
                  </a:cubicBezTo>
                  <a:lnTo>
                    <a:pt x="906" y="131"/>
                  </a:lnTo>
                  <a:cubicBezTo>
                    <a:pt x="966" y="107"/>
                    <a:pt x="955" y="30"/>
                    <a:pt x="889" y="30"/>
                  </a:cubicBezTo>
                  <a:lnTo>
                    <a:pt x="278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529;p46"/>
            <p:cNvSpPr/>
            <p:nvPr/>
          </p:nvSpPr>
          <p:spPr>
            <a:xfrm>
              <a:off x="3894548" y="2579953"/>
              <a:ext cx="546146" cy="275521"/>
            </a:xfrm>
            <a:custGeom>
              <a:avLst/>
              <a:gdLst/>
              <a:ahLst/>
              <a:cxnLst/>
              <a:rect l="l" t="t" r="r" b="b"/>
              <a:pathLst>
                <a:path w="14056" h="7091" extrusionOk="0">
                  <a:moveTo>
                    <a:pt x="3333" y="1"/>
                  </a:moveTo>
                  <a:cubicBezTo>
                    <a:pt x="3118" y="1"/>
                    <a:pt x="2917" y="119"/>
                    <a:pt x="2840" y="292"/>
                  </a:cubicBezTo>
                  <a:lnTo>
                    <a:pt x="0" y="6573"/>
                  </a:lnTo>
                  <a:lnTo>
                    <a:pt x="11075" y="7091"/>
                  </a:lnTo>
                  <a:lnTo>
                    <a:pt x="14055" y="506"/>
                  </a:lnTo>
                  <a:lnTo>
                    <a:pt x="3358" y="1"/>
                  </a:lnTo>
                  <a:cubicBezTo>
                    <a:pt x="3349" y="1"/>
                    <a:pt x="3341" y="1"/>
                    <a:pt x="333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530;p46"/>
            <p:cNvSpPr/>
            <p:nvPr/>
          </p:nvSpPr>
          <p:spPr>
            <a:xfrm>
              <a:off x="3907914" y="2606220"/>
              <a:ext cx="520540" cy="219531"/>
            </a:xfrm>
            <a:custGeom>
              <a:avLst/>
              <a:gdLst/>
              <a:ahLst/>
              <a:cxnLst/>
              <a:rect l="l" t="t" r="r" b="b"/>
              <a:pathLst>
                <a:path w="13397" h="5650" extrusionOk="0">
                  <a:moveTo>
                    <a:pt x="2322" y="0"/>
                  </a:moveTo>
                  <a:lnTo>
                    <a:pt x="0" y="5129"/>
                  </a:lnTo>
                  <a:lnTo>
                    <a:pt x="11079" y="5650"/>
                  </a:lnTo>
                  <a:lnTo>
                    <a:pt x="13397" y="522"/>
                  </a:lnTo>
                  <a:lnTo>
                    <a:pt x="2322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531;p46"/>
            <p:cNvSpPr/>
            <p:nvPr/>
          </p:nvSpPr>
          <p:spPr>
            <a:xfrm>
              <a:off x="4319393" y="2599614"/>
              <a:ext cx="137236" cy="269770"/>
            </a:xfrm>
            <a:custGeom>
              <a:avLst/>
              <a:gdLst/>
              <a:ahLst/>
              <a:cxnLst/>
              <a:rect l="l" t="t" r="r" b="b"/>
              <a:pathLst>
                <a:path w="3532" h="6943" extrusionOk="0">
                  <a:moveTo>
                    <a:pt x="3121" y="0"/>
                  </a:moveTo>
                  <a:lnTo>
                    <a:pt x="141" y="6585"/>
                  </a:lnTo>
                  <a:lnTo>
                    <a:pt x="1" y="6942"/>
                  </a:lnTo>
                  <a:lnTo>
                    <a:pt x="469" y="6932"/>
                  </a:lnTo>
                  <a:cubicBezTo>
                    <a:pt x="469" y="6932"/>
                    <a:pt x="3235" y="869"/>
                    <a:pt x="3385" y="518"/>
                  </a:cubicBezTo>
                  <a:cubicBezTo>
                    <a:pt x="3532" y="164"/>
                    <a:pt x="3121" y="0"/>
                    <a:pt x="3121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532;p46"/>
            <p:cNvSpPr/>
            <p:nvPr/>
          </p:nvSpPr>
          <p:spPr>
            <a:xfrm>
              <a:off x="4111323" y="2855439"/>
              <a:ext cx="226292" cy="100634"/>
            </a:xfrm>
            <a:custGeom>
              <a:avLst/>
              <a:gdLst/>
              <a:ahLst/>
              <a:cxnLst/>
              <a:rect l="l" t="t" r="r" b="b"/>
              <a:pathLst>
                <a:path w="5824" h="2590" extrusionOk="0">
                  <a:moveTo>
                    <a:pt x="5496" y="1"/>
                  </a:moveTo>
                  <a:lnTo>
                    <a:pt x="67" y="2125"/>
                  </a:lnTo>
                  <a:lnTo>
                    <a:pt x="0" y="2590"/>
                  </a:lnTo>
                  <a:lnTo>
                    <a:pt x="5824" y="348"/>
                  </a:lnTo>
                  <a:lnTo>
                    <a:pt x="5496" y="1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533;p46"/>
            <p:cNvSpPr/>
            <p:nvPr/>
          </p:nvSpPr>
          <p:spPr>
            <a:xfrm>
              <a:off x="3680494" y="2916714"/>
              <a:ext cx="433583" cy="39360"/>
            </a:xfrm>
            <a:custGeom>
              <a:avLst/>
              <a:gdLst/>
              <a:ahLst/>
              <a:cxnLst/>
              <a:rect l="l" t="t" r="r" b="b"/>
              <a:pathLst>
                <a:path w="11159" h="1013" extrusionOk="0">
                  <a:moveTo>
                    <a:pt x="74" y="1"/>
                  </a:moveTo>
                  <a:lnTo>
                    <a:pt x="0" y="492"/>
                  </a:lnTo>
                  <a:lnTo>
                    <a:pt x="11088" y="1013"/>
                  </a:lnTo>
                  <a:lnTo>
                    <a:pt x="11159" y="522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534;p46"/>
            <p:cNvSpPr/>
            <p:nvPr/>
          </p:nvSpPr>
          <p:spPr>
            <a:xfrm>
              <a:off x="4203643" y="2598177"/>
              <a:ext cx="11035" cy="8859"/>
            </a:xfrm>
            <a:custGeom>
              <a:avLst/>
              <a:gdLst/>
              <a:ahLst/>
              <a:cxnLst/>
              <a:rect l="l" t="t" r="r" b="b"/>
              <a:pathLst>
                <a:path w="284" h="228" extrusionOk="0">
                  <a:moveTo>
                    <a:pt x="149" y="0"/>
                  </a:moveTo>
                  <a:cubicBezTo>
                    <a:pt x="79" y="0"/>
                    <a:pt x="16" y="46"/>
                    <a:pt x="6" y="107"/>
                  </a:cubicBezTo>
                  <a:cubicBezTo>
                    <a:pt x="0" y="170"/>
                    <a:pt x="50" y="224"/>
                    <a:pt x="124" y="227"/>
                  </a:cubicBezTo>
                  <a:cubicBezTo>
                    <a:pt x="126" y="228"/>
                    <a:pt x="128" y="228"/>
                    <a:pt x="130" y="228"/>
                  </a:cubicBezTo>
                  <a:cubicBezTo>
                    <a:pt x="201" y="228"/>
                    <a:pt x="267" y="179"/>
                    <a:pt x="273" y="121"/>
                  </a:cubicBezTo>
                  <a:cubicBezTo>
                    <a:pt x="284" y="57"/>
                    <a:pt x="230" y="4"/>
                    <a:pt x="156" y="1"/>
                  </a:cubicBezTo>
                  <a:cubicBezTo>
                    <a:pt x="154" y="0"/>
                    <a:pt x="152" y="0"/>
                    <a:pt x="14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535;p46"/>
            <p:cNvSpPr/>
            <p:nvPr/>
          </p:nvSpPr>
          <p:spPr>
            <a:xfrm>
              <a:off x="3204204" y="2806908"/>
              <a:ext cx="449047" cy="104792"/>
            </a:xfrm>
            <a:custGeom>
              <a:avLst/>
              <a:gdLst/>
              <a:ahLst/>
              <a:cxnLst/>
              <a:rect l="l" t="t" r="r" b="b"/>
              <a:pathLst>
                <a:path w="11557" h="2697" extrusionOk="0">
                  <a:moveTo>
                    <a:pt x="5887" y="1"/>
                  </a:moveTo>
                  <a:lnTo>
                    <a:pt x="0" y="2135"/>
                  </a:lnTo>
                  <a:lnTo>
                    <a:pt x="5670" y="2696"/>
                  </a:lnTo>
                  <a:lnTo>
                    <a:pt x="11557" y="565"/>
                  </a:lnTo>
                  <a:lnTo>
                    <a:pt x="5887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536;p46"/>
            <p:cNvSpPr/>
            <p:nvPr/>
          </p:nvSpPr>
          <p:spPr>
            <a:xfrm>
              <a:off x="3199696" y="2828590"/>
              <a:ext cx="384509" cy="80624"/>
            </a:xfrm>
            <a:custGeom>
              <a:avLst/>
              <a:gdLst/>
              <a:ahLst/>
              <a:cxnLst/>
              <a:rect l="l" t="t" r="r" b="b"/>
              <a:pathLst>
                <a:path w="9896" h="2075" extrusionOk="0">
                  <a:moveTo>
                    <a:pt x="4222" y="1"/>
                  </a:moveTo>
                  <a:lnTo>
                    <a:pt x="0" y="1514"/>
                  </a:lnTo>
                  <a:lnTo>
                    <a:pt x="5669" y="2075"/>
                  </a:lnTo>
                  <a:lnTo>
                    <a:pt x="9895" y="562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537;p46"/>
            <p:cNvSpPr/>
            <p:nvPr/>
          </p:nvSpPr>
          <p:spPr>
            <a:xfrm>
              <a:off x="3199696" y="2823772"/>
              <a:ext cx="384509" cy="80663"/>
            </a:xfrm>
            <a:custGeom>
              <a:avLst/>
              <a:gdLst/>
              <a:ahLst/>
              <a:cxnLst/>
              <a:rect l="l" t="t" r="r" b="b"/>
              <a:pathLst>
                <a:path w="9896" h="2076" extrusionOk="0">
                  <a:moveTo>
                    <a:pt x="4222" y="0"/>
                  </a:moveTo>
                  <a:lnTo>
                    <a:pt x="0" y="1514"/>
                  </a:lnTo>
                  <a:lnTo>
                    <a:pt x="5669" y="2075"/>
                  </a:lnTo>
                  <a:lnTo>
                    <a:pt x="9895" y="562"/>
                  </a:lnTo>
                  <a:lnTo>
                    <a:pt x="4222" y="0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538;p46"/>
            <p:cNvSpPr/>
            <p:nvPr/>
          </p:nvSpPr>
          <p:spPr>
            <a:xfrm>
              <a:off x="3199696" y="2818954"/>
              <a:ext cx="384509" cy="80818"/>
            </a:xfrm>
            <a:custGeom>
              <a:avLst/>
              <a:gdLst/>
              <a:ahLst/>
              <a:cxnLst/>
              <a:rect l="l" t="t" r="r" b="b"/>
              <a:pathLst>
                <a:path w="9896" h="2080" extrusionOk="0">
                  <a:moveTo>
                    <a:pt x="4222" y="1"/>
                  </a:moveTo>
                  <a:lnTo>
                    <a:pt x="0" y="1515"/>
                  </a:lnTo>
                  <a:lnTo>
                    <a:pt x="5669" y="2079"/>
                  </a:lnTo>
                  <a:lnTo>
                    <a:pt x="9895" y="562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539;p46"/>
            <p:cNvSpPr/>
            <p:nvPr/>
          </p:nvSpPr>
          <p:spPr>
            <a:xfrm>
              <a:off x="3280671" y="2831698"/>
              <a:ext cx="89638" cy="34698"/>
            </a:xfrm>
            <a:custGeom>
              <a:avLst/>
              <a:gdLst/>
              <a:ahLst/>
              <a:cxnLst/>
              <a:rect l="l" t="t" r="r" b="b"/>
              <a:pathLst>
                <a:path w="2307" h="893" extrusionOk="0">
                  <a:moveTo>
                    <a:pt x="2222" y="1"/>
                  </a:moveTo>
                  <a:cubicBezTo>
                    <a:pt x="2212" y="1"/>
                    <a:pt x="2206" y="1"/>
                    <a:pt x="2195" y="4"/>
                  </a:cubicBezTo>
                  <a:lnTo>
                    <a:pt x="67" y="766"/>
                  </a:lnTo>
                  <a:cubicBezTo>
                    <a:pt x="1" y="789"/>
                    <a:pt x="17" y="889"/>
                    <a:pt x="87" y="892"/>
                  </a:cubicBezTo>
                  <a:cubicBezTo>
                    <a:pt x="97" y="892"/>
                    <a:pt x="104" y="892"/>
                    <a:pt x="114" y="889"/>
                  </a:cubicBezTo>
                  <a:lnTo>
                    <a:pt x="2239" y="127"/>
                  </a:lnTo>
                  <a:cubicBezTo>
                    <a:pt x="2306" y="104"/>
                    <a:pt x="2292" y="4"/>
                    <a:pt x="2222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540;p46"/>
            <p:cNvSpPr/>
            <p:nvPr/>
          </p:nvSpPr>
          <p:spPr>
            <a:xfrm>
              <a:off x="3303518" y="2835312"/>
              <a:ext cx="89600" cy="34736"/>
            </a:xfrm>
            <a:custGeom>
              <a:avLst/>
              <a:gdLst/>
              <a:ahLst/>
              <a:cxnLst/>
              <a:rect l="l" t="t" r="r" b="b"/>
              <a:pathLst>
                <a:path w="2306" h="894" extrusionOk="0">
                  <a:moveTo>
                    <a:pt x="2222" y="1"/>
                  </a:moveTo>
                  <a:cubicBezTo>
                    <a:pt x="2212" y="1"/>
                    <a:pt x="2206" y="1"/>
                    <a:pt x="2195" y="4"/>
                  </a:cubicBezTo>
                  <a:lnTo>
                    <a:pt x="67" y="766"/>
                  </a:lnTo>
                  <a:cubicBezTo>
                    <a:pt x="1" y="790"/>
                    <a:pt x="17" y="890"/>
                    <a:pt x="87" y="893"/>
                  </a:cubicBezTo>
                  <a:cubicBezTo>
                    <a:pt x="98" y="893"/>
                    <a:pt x="104" y="893"/>
                    <a:pt x="114" y="890"/>
                  </a:cubicBezTo>
                  <a:lnTo>
                    <a:pt x="2239" y="128"/>
                  </a:lnTo>
                  <a:cubicBezTo>
                    <a:pt x="2306" y="104"/>
                    <a:pt x="2292" y="4"/>
                    <a:pt x="2222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541;p46"/>
            <p:cNvSpPr/>
            <p:nvPr/>
          </p:nvSpPr>
          <p:spPr>
            <a:xfrm>
              <a:off x="3333009" y="2835312"/>
              <a:ext cx="89600" cy="34736"/>
            </a:xfrm>
            <a:custGeom>
              <a:avLst/>
              <a:gdLst/>
              <a:ahLst/>
              <a:cxnLst/>
              <a:rect l="l" t="t" r="r" b="b"/>
              <a:pathLst>
                <a:path w="2306" h="894" extrusionOk="0">
                  <a:moveTo>
                    <a:pt x="2222" y="1"/>
                  </a:moveTo>
                  <a:cubicBezTo>
                    <a:pt x="2211" y="1"/>
                    <a:pt x="2202" y="1"/>
                    <a:pt x="2195" y="4"/>
                  </a:cubicBezTo>
                  <a:lnTo>
                    <a:pt x="67" y="766"/>
                  </a:lnTo>
                  <a:cubicBezTo>
                    <a:pt x="0" y="790"/>
                    <a:pt x="13" y="890"/>
                    <a:pt x="87" y="893"/>
                  </a:cubicBezTo>
                  <a:cubicBezTo>
                    <a:pt x="93" y="893"/>
                    <a:pt x="104" y="893"/>
                    <a:pt x="110" y="890"/>
                  </a:cubicBezTo>
                  <a:lnTo>
                    <a:pt x="2238" y="128"/>
                  </a:lnTo>
                  <a:cubicBezTo>
                    <a:pt x="2305" y="104"/>
                    <a:pt x="2292" y="4"/>
                    <a:pt x="2222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542;p46"/>
            <p:cNvSpPr/>
            <p:nvPr/>
          </p:nvSpPr>
          <p:spPr>
            <a:xfrm>
              <a:off x="3358926" y="2838964"/>
              <a:ext cx="89638" cy="34698"/>
            </a:xfrm>
            <a:custGeom>
              <a:avLst/>
              <a:gdLst/>
              <a:ahLst/>
              <a:cxnLst/>
              <a:rect l="l" t="t" r="r" b="b"/>
              <a:pathLst>
                <a:path w="2307" h="893" extrusionOk="0">
                  <a:moveTo>
                    <a:pt x="2220" y="1"/>
                  </a:moveTo>
                  <a:cubicBezTo>
                    <a:pt x="2212" y="1"/>
                    <a:pt x="2203" y="1"/>
                    <a:pt x="2196" y="4"/>
                  </a:cubicBezTo>
                  <a:lnTo>
                    <a:pt x="68" y="765"/>
                  </a:lnTo>
                  <a:cubicBezTo>
                    <a:pt x="1" y="789"/>
                    <a:pt x="15" y="889"/>
                    <a:pt x="88" y="892"/>
                  </a:cubicBezTo>
                  <a:cubicBezTo>
                    <a:pt x="95" y="892"/>
                    <a:pt x="104" y="892"/>
                    <a:pt x="112" y="889"/>
                  </a:cubicBezTo>
                  <a:lnTo>
                    <a:pt x="2240" y="127"/>
                  </a:lnTo>
                  <a:cubicBezTo>
                    <a:pt x="2306" y="104"/>
                    <a:pt x="2293" y="4"/>
                    <a:pt x="2220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543;p46"/>
            <p:cNvSpPr/>
            <p:nvPr/>
          </p:nvSpPr>
          <p:spPr>
            <a:xfrm>
              <a:off x="4655221" y="2837410"/>
              <a:ext cx="214480" cy="51677"/>
            </a:xfrm>
            <a:custGeom>
              <a:avLst/>
              <a:gdLst/>
              <a:ahLst/>
              <a:cxnLst/>
              <a:rect l="l" t="t" r="r" b="b"/>
              <a:pathLst>
                <a:path w="5520" h="1330" extrusionOk="0">
                  <a:moveTo>
                    <a:pt x="2760" y="0"/>
                  </a:moveTo>
                  <a:cubicBezTo>
                    <a:pt x="1236" y="0"/>
                    <a:pt x="0" y="298"/>
                    <a:pt x="0" y="665"/>
                  </a:cubicBezTo>
                  <a:cubicBezTo>
                    <a:pt x="0" y="1032"/>
                    <a:pt x="1236" y="1330"/>
                    <a:pt x="2760" y="1330"/>
                  </a:cubicBezTo>
                  <a:cubicBezTo>
                    <a:pt x="4283" y="1330"/>
                    <a:pt x="5520" y="1032"/>
                    <a:pt x="5520" y="665"/>
                  </a:cubicBezTo>
                  <a:cubicBezTo>
                    <a:pt x="5520" y="298"/>
                    <a:pt x="4283" y="0"/>
                    <a:pt x="276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544;p46"/>
            <p:cNvSpPr/>
            <p:nvPr/>
          </p:nvSpPr>
          <p:spPr>
            <a:xfrm>
              <a:off x="4660039" y="2842617"/>
              <a:ext cx="152040" cy="36757"/>
            </a:xfrm>
            <a:custGeom>
              <a:avLst/>
              <a:gdLst/>
              <a:ahLst/>
              <a:cxnLst/>
              <a:rect l="l" t="t" r="r" b="b"/>
              <a:pathLst>
                <a:path w="3913" h="946" extrusionOk="0">
                  <a:moveTo>
                    <a:pt x="1954" y="0"/>
                  </a:moveTo>
                  <a:cubicBezTo>
                    <a:pt x="875" y="0"/>
                    <a:pt x="0" y="210"/>
                    <a:pt x="0" y="471"/>
                  </a:cubicBezTo>
                  <a:cubicBezTo>
                    <a:pt x="0" y="735"/>
                    <a:pt x="875" y="946"/>
                    <a:pt x="1954" y="946"/>
                  </a:cubicBezTo>
                  <a:cubicBezTo>
                    <a:pt x="3037" y="946"/>
                    <a:pt x="3912" y="735"/>
                    <a:pt x="3912" y="471"/>
                  </a:cubicBezTo>
                  <a:cubicBezTo>
                    <a:pt x="3912" y="210"/>
                    <a:pt x="3037" y="0"/>
                    <a:pt x="1954" y="0"/>
                  </a:cubicBez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545;p46"/>
            <p:cNvSpPr/>
            <p:nvPr/>
          </p:nvSpPr>
          <p:spPr>
            <a:xfrm>
              <a:off x="4660039" y="2716025"/>
              <a:ext cx="152040" cy="144929"/>
            </a:xfrm>
            <a:custGeom>
              <a:avLst/>
              <a:gdLst/>
              <a:ahLst/>
              <a:cxnLst/>
              <a:rect l="l" t="t" r="r" b="b"/>
              <a:pathLst>
                <a:path w="3913" h="3730" extrusionOk="0">
                  <a:moveTo>
                    <a:pt x="0" y="1"/>
                  </a:moveTo>
                  <a:lnTo>
                    <a:pt x="0" y="3729"/>
                  </a:lnTo>
                  <a:lnTo>
                    <a:pt x="3912" y="3729"/>
                  </a:lnTo>
                  <a:lnTo>
                    <a:pt x="3912" y="1"/>
                  </a:ln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546;p46"/>
            <p:cNvSpPr/>
            <p:nvPr/>
          </p:nvSpPr>
          <p:spPr>
            <a:xfrm>
              <a:off x="4660039" y="2697763"/>
              <a:ext cx="152040" cy="36757"/>
            </a:xfrm>
            <a:custGeom>
              <a:avLst/>
              <a:gdLst/>
              <a:ahLst/>
              <a:cxnLst/>
              <a:rect l="l" t="t" r="r" b="b"/>
              <a:pathLst>
                <a:path w="3913" h="946" extrusionOk="0">
                  <a:moveTo>
                    <a:pt x="1954" y="0"/>
                  </a:moveTo>
                  <a:cubicBezTo>
                    <a:pt x="875" y="0"/>
                    <a:pt x="0" y="210"/>
                    <a:pt x="0" y="471"/>
                  </a:cubicBezTo>
                  <a:cubicBezTo>
                    <a:pt x="0" y="731"/>
                    <a:pt x="875" y="945"/>
                    <a:pt x="1954" y="945"/>
                  </a:cubicBezTo>
                  <a:cubicBezTo>
                    <a:pt x="3037" y="945"/>
                    <a:pt x="3912" y="731"/>
                    <a:pt x="3912" y="471"/>
                  </a:cubicBezTo>
                  <a:cubicBezTo>
                    <a:pt x="3912" y="210"/>
                    <a:pt x="3037" y="0"/>
                    <a:pt x="1954" y="0"/>
                  </a:cubicBez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547;p46"/>
            <p:cNvSpPr/>
            <p:nvPr/>
          </p:nvSpPr>
          <p:spPr>
            <a:xfrm>
              <a:off x="4669209" y="2701998"/>
              <a:ext cx="133622" cy="28209"/>
            </a:xfrm>
            <a:custGeom>
              <a:avLst/>
              <a:gdLst/>
              <a:ahLst/>
              <a:cxnLst/>
              <a:rect l="l" t="t" r="r" b="b"/>
              <a:pathLst>
                <a:path w="3439" h="726" extrusionOk="0">
                  <a:moveTo>
                    <a:pt x="1718" y="1"/>
                  </a:moveTo>
                  <a:cubicBezTo>
                    <a:pt x="770" y="1"/>
                    <a:pt x="1" y="164"/>
                    <a:pt x="1" y="362"/>
                  </a:cubicBezTo>
                  <a:cubicBezTo>
                    <a:pt x="1" y="562"/>
                    <a:pt x="770" y="726"/>
                    <a:pt x="1718" y="726"/>
                  </a:cubicBezTo>
                  <a:cubicBezTo>
                    <a:pt x="2667" y="726"/>
                    <a:pt x="3439" y="562"/>
                    <a:pt x="3439" y="362"/>
                  </a:cubicBezTo>
                  <a:cubicBezTo>
                    <a:pt x="3439" y="164"/>
                    <a:pt x="2667" y="1"/>
                    <a:pt x="1718" y="1"/>
                  </a:cubicBez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548;p46"/>
            <p:cNvSpPr/>
            <p:nvPr/>
          </p:nvSpPr>
          <p:spPr>
            <a:xfrm>
              <a:off x="4700021" y="2633613"/>
              <a:ext cx="12356" cy="13016"/>
            </a:xfrm>
            <a:custGeom>
              <a:avLst/>
              <a:gdLst/>
              <a:ahLst/>
              <a:cxnLst/>
              <a:rect l="l" t="t" r="r" b="b"/>
              <a:pathLst>
                <a:path w="318" h="335" extrusionOk="0">
                  <a:moveTo>
                    <a:pt x="160" y="0"/>
                  </a:moveTo>
                  <a:cubicBezTo>
                    <a:pt x="70" y="0"/>
                    <a:pt x="0" y="74"/>
                    <a:pt x="0" y="161"/>
                  </a:cubicBezTo>
                  <a:lnTo>
                    <a:pt x="0" y="334"/>
                  </a:lnTo>
                  <a:lnTo>
                    <a:pt x="318" y="334"/>
                  </a:lnTo>
                  <a:lnTo>
                    <a:pt x="318" y="161"/>
                  </a:lnTo>
                  <a:cubicBezTo>
                    <a:pt x="318" y="74"/>
                    <a:pt x="247" y="0"/>
                    <a:pt x="16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549;p46"/>
            <p:cNvSpPr/>
            <p:nvPr/>
          </p:nvSpPr>
          <p:spPr>
            <a:xfrm>
              <a:off x="4700021" y="2646590"/>
              <a:ext cx="12356" cy="5362"/>
            </a:xfrm>
            <a:custGeom>
              <a:avLst/>
              <a:gdLst/>
              <a:ahLst/>
              <a:cxnLst/>
              <a:rect l="l" t="t" r="r" b="b"/>
              <a:pathLst>
                <a:path w="318" h="138" extrusionOk="0">
                  <a:moveTo>
                    <a:pt x="0" y="0"/>
                  </a:moveTo>
                  <a:lnTo>
                    <a:pt x="0" y="138"/>
                  </a:lnTo>
                  <a:lnTo>
                    <a:pt x="318" y="138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550;p46"/>
            <p:cNvSpPr/>
            <p:nvPr/>
          </p:nvSpPr>
          <p:spPr>
            <a:xfrm>
              <a:off x="4700021" y="2651914"/>
              <a:ext cx="12356" cy="9869"/>
            </a:xfrm>
            <a:custGeom>
              <a:avLst/>
              <a:gdLst/>
              <a:ahLst/>
              <a:cxnLst/>
              <a:rect l="l" t="t" r="r" b="b"/>
              <a:pathLst>
                <a:path w="318" h="254" extrusionOk="0">
                  <a:moveTo>
                    <a:pt x="0" y="1"/>
                  </a:moveTo>
                  <a:lnTo>
                    <a:pt x="0" y="254"/>
                  </a:lnTo>
                  <a:lnTo>
                    <a:pt x="318" y="2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551;p46"/>
            <p:cNvSpPr/>
            <p:nvPr/>
          </p:nvSpPr>
          <p:spPr>
            <a:xfrm>
              <a:off x="4700021" y="2653468"/>
              <a:ext cx="12356" cy="1593"/>
            </a:xfrm>
            <a:custGeom>
              <a:avLst/>
              <a:gdLst/>
              <a:ahLst/>
              <a:cxnLst/>
              <a:rect l="l" t="t" r="r" b="b"/>
              <a:pathLst>
                <a:path w="318" h="41" extrusionOk="0">
                  <a:moveTo>
                    <a:pt x="0" y="1"/>
                  </a:moveTo>
                  <a:lnTo>
                    <a:pt x="0" y="41"/>
                  </a:lnTo>
                  <a:lnTo>
                    <a:pt x="318" y="4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552;p46"/>
            <p:cNvSpPr/>
            <p:nvPr/>
          </p:nvSpPr>
          <p:spPr>
            <a:xfrm>
              <a:off x="4700021" y="2656848"/>
              <a:ext cx="12356" cy="1593"/>
            </a:xfrm>
            <a:custGeom>
              <a:avLst/>
              <a:gdLst/>
              <a:ahLst/>
              <a:cxnLst/>
              <a:rect l="l" t="t" r="r" b="b"/>
              <a:pathLst>
                <a:path w="318" h="41" extrusionOk="0">
                  <a:moveTo>
                    <a:pt x="0" y="0"/>
                  </a:moveTo>
                  <a:lnTo>
                    <a:pt x="0" y="40"/>
                  </a:lnTo>
                  <a:lnTo>
                    <a:pt x="318" y="40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553;p46"/>
            <p:cNvSpPr/>
            <p:nvPr/>
          </p:nvSpPr>
          <p:spPr>
            <a:xfrm>
              <a:off x="4700021" y="2660190"/>
              <a:ext cx="12356" cy="1593"/>
            </a:xfrm>
            <a:custGeom>
              <a:avLst/>
              <a:gdLst/>
              <a:ahLst/>
              <a:cxnLst/>
              <a:rect l="l" t="t" r="r" b="b"/>
              <a:pathLst>
                <a:path w="318" h="41" extrusionOk="0">
                  <a:moveTo>
                    <a:pt x="0" y="1"/>
                  </a:moveTo>
                  <a:lnTo>
                    <a:pt x="0" y="41"/>
                  </a:lnTo>
                  <a:lnTo>
                    <a:pt x="318" y="4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554;p46"/>
            <p:cNvSpPr/>
            <p:nvPr/>
          </p:nvSpPr>
          <p:spPr>
            <a:xfrm>
              <a:off x="4700021" y="2661744"/>
              <a:ext cx="12356" cy="65238"/>
            </a:xfrm>
            <a:custGeom>
              <a:avLst/>
              <a:gdLst/>
              <a:ahLst/>
              <a:cxnLst/>
              <a:rect l="l" t="t" r="r" b="b"/>
              <a:pathLst>
                <a:path w="318" h="1679" extrusionOk="0">
                  <a:moveTo>
                    <a:pt x="0" y="1"/>
                  </a:moveTo>
                  <a:lnTo>
                    <a:pt x="0" y="1635"/>
                  </a:lnTo>
                  <a:cubicBezTo>
                    <a:pt x="0" y="1658"/>
                    <a:pt x="20" y="1678"/>
                    <a:pt x="43" y="1678"/>
                  </a:cubicBezTo>
                  <a:lnTo>
                    <a:pt x="274" y="1678"/>
                  </a:lnTo>
                  <a:cubicBezTo>
                    <a:pt x="298" y="1678"/>
                    <a:pt x="318" y="1658"/>
                    <a:pt x="318" y="1635"/>
                  </a:cubicBezTo>
                  <a:lnTo>
                    <a:pt x="318" y="1"/>
                  </a:ln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555;p46"/>
            <p:cNvSpPr/>
            <p:nvPr/>
          </p:nvSpPr>
          <p:spPr>
            <a:xfrm>
              <a:off x="4716613" y="2636838"/>
              <a:ext cx="12356" cy="12900"/>
            </a:xfrm>
            <a:custGeom>
              <a:avLst/>
              <a:gdLst/>
              <a:ahLst/>
              <a:cxnLst/>
              <a:rect l="l" t="t" r="r" b="b"/>
              <a:pathLst>
                <a:path w="318" h="332" extrusionOk="0">
                  <a:moveTo>
                    <a:pt x="161" y="1"/>
                  </a:moveTo>
                  <a:cubicBezTo>
                    <a:pt x="74" y="1"/>
                    <a:pt x="0" y="71"/>
                    <a:pt x="0" y="158"/>
                  </a:cubicBezTo>
                  <a:lnTo>
                    <a:pt x="0" y="332"/>
                  </a:lnTo>
                  <a:lnTo>
                    <a:pt x="318" y="332"/>
                  </a:lnTo>
                  <a:lnTo>
                    <a:pt x="318" y="158"/>
                  </a:lnTo>
                  <a:cubicBezTo>
                    <a:pt x="318" y="71"/>
                    <a:pt x="248" y="1"/>
                    <a:pt x="161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556;p46"/>
            <p:cNvSpPr/>
            <p:nvPr/>
          </p:nvSpPr>
          <p:spPr>
            <a:xfrm>
              <a:off x="4716613" y="2649699"/>
              <a:ext cx="12356" cy="5479"/>
            </a:xfrm>
            <a:custGeom>
              <a:avLst/>
              <a:gdLst/>
              <a:ahLst/>
              <a:cxnLst/>
              <a:rect l="l" t="t" r="r" b="b"/>
              <a:pathLst>
                <a:path w="318" h="141" extrusionOk="0">
                  <a:moveTo>
                    <a:pt x="0" y="1"/>
                  </a:moveTo>
                  <a:lnTo>
                    <a:pt x="0" y="141"/>
                  </a:lnTo>
                  <a:lnTo>
                    <a:pt x="318" y="14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557;p46"/>
            <p:cNvSpPr/>
            <p:nvPr/>
          </p:nvSpPr>
          <p:spPr>
            <a:xfrm>
              <a:off x="4716613" y="2655139"/>
              <a:ext cx="12356" cy="9947"/>
            </a:xfrm>
            <a:custGeom>
              <a:avLst/>
              <a:gdLst/>
              <a:ahLst/>
              <a:cxnLst/>
              <a:rect l="l" t="t" r="r" b="b"/>
              <a:pathLst>
                <a:path w="318" h="256" extrusionOk="0">
                  <a:moveTo>
                    <a:pt x="0" y="1"/>
                  </a:moveTo>
                  <a:lnTo>
                    <a:pt x="0" y="255"/>
                  </a:lnTo>
                  <a:lnTo>
                    <a:pt x="318" y="25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3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558;p46"/>
            <p:cNvSpPr/>
            <p:nvPr/>
          </p:nvSpPr>
          <p:spPr>
            <a:xfrm>
              <a:off x="4716613" y="2656732"/>
              <a:ext cx="12356" cy="1438"/>
            </a:xfrm>
            <a:custGeom>
              <a:avLst/>
              <a:gdLst/>
              <a:ahLst/>
              <a:cxnLst/>
              <a:rect l="l" t="t" r="r" b="b"/>
              <a:pathLst>
                <a:path w="318" h="37" extrusionOk="0">
                  <a:moveTo>
                    <a:pt x="0" y="0"/>
                  </a:moveTo>
                  <a:lnTo>
                    <a:pt x="0" y="37"/>
                  </a:lnTo>
                  <a:lnTo>
                    <a:pt x="318" y="37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559;p46"/>
            <p:cNvSpPr/>
            <p:nvPr/>
          </p:nvSpPr>
          <p:spPr>
            <a:xfrm>
              <a:off x="4716613" y="2660073"/>
              <a:ext cx="12356" cy="1476"/>
            </a:xfrm>
            <a:custGeom>
              <a:avLst/>
              <a:gdLst/>
              <a:ahLst/>
              <a:cxnLst/>
              <a:rect l="l" t="t" r="r" b="b"/>
              <a:pathLst>
                <a:path w="318" h="38" extrusionOk="0">
                  <a:moveTo>
                    <a:pt x="0" y="1"/>
                  </a:moveTo>
                  <a:lnTo>
                    <a:pt x="0" y="38"/>
                  </a:lnTo>
                  <a:lnTo>
                    <a:pt x="318" y="3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560;p46"/>
            <p:cNvSpPr/>
            <p:nvPr/>
          </p:nvSpPr>
          <p:spPr>
            <a:xfrm>
              <a:off x="4716613" y="2663493"/>
              <a:ext cx="12356" cy="1438"/>
            </a:xfrm>
            <a:custGeom>
              <a:avLst/>
              <a:gdLst/>
              <a:ahLst/>
              <a:cxnLst/>
              <a:rect l="l" t="t" r="r" b="b"/>
              <a:pathLst>
                <a:path w="318" h="37" extrusionOk="0">
                  <a:moveTo>
                    <a:pt x="0" y="0"/>
                  </a:moveTo>
                  <a:lnTo>
                    <a:pt x="0" y="36"/>
                  </a:lnTo>
                  <a:lnTo>
                    <a:pt x="318" y="36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561;p46"/>
            <p:cNvSpPr/>
            <p:nvPr/>
          </p:nvSpPr>
          <p:spPr>
            <a:xfrm>
              <a:off x="4716613" y="2665047"/>
              <a:ext cx="12356" cy="65160"/>
            </a:xfrm>
            <a:custGeom>
              <a:avLst/>
              <a:gdLst/>
              <a:ahLst/>
              <a:cxnLst/>
              <a:rect l="l" t="t" r="r" b="b"/>
              <a:pathLst>
                <a:path w="318" h="1677" extrusionOk="0">
                  <a:moveTo>
                    <a:pt x="0" y="0"/>
                  </a:moveTo>
                  <a:lnTo>
                    <a:pt x="0" y="1633"/>
                  </a:lnTo>
                  <a:cubicBezTo>
                    <a:pt x="0" y="1657"/>
                    <a:pt x="20" y="1677"/>
                    <a:pt x="44" y="1677"/>
                  </a:cubicBezTo>
                  <a:lnTo>
                    <a:pt x="278" y="1677"/>
                  </a:lnTo>
                  <a:cubicBezTo>
                    <a:pt x="301" y="1677"/>
                    <a:pt x="318" y="1657"/>
                    <a:pt x="318" y="1633"/>
                  </a:cubicBezTo>
                  <a:lnTo>
                    <a:pt x="318" y="0"/>
                  </a:ln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562;p46"/>
            <p:cNvSpPr/>
            <p:nvPr/>
          </p:nvSpPr>
          <p:spPr>
            <a:xfrm>
              <a:off x="4438175" y="2549763"/>
              <a:ext cx="261883" cy="572995"/>
            </a:xfrm>
            <a:custGeom>
              <a:avLst/>
              <a:gdLst/>
              <a:ahLst/>
              <a:cxnLst/>
              <a:rect l="l" t="t" r="r" b="b"/>
              <a:pathLst>
                <a:path w="6740" h="14747" extrusionOk="0">
                  <a:moveTo>
                    <a:pt x="2880" y="1"/>
                  </a:moveTo>
                  <a:cubicBezTo>
                    <a:pt x="2880" y="1"/>
                    <a:pt x="191" y="735"/>
                    <a:pt x="94" y="4170"/>
                  </a:cubicBezTo>
                  <a:cubicBezTo>
                    <a:pt x="1" y="7604"/>
                    <a:pt x="1083" y="14422"/>
                    <a:pt x="2352" y="14706"/>
                  </a:cubicBezTo>
                  <a:cubicBezTo>
                    <a:pt x="2475" y="14733"/>
                    <a:pt x="2591" y="14747"/>
                    <a:pt x="2700" y="14747"/>
                  </a:cubicBezTo>
                  <a:cubicBezTo>
                    <a:pt x="3722" y="14747"/>
                    <a:pt x="4190" y="13559"/>
                    <a:pt x="4658" y="11135"/>
                  </a:cubicBezTo>
                  <a:cubicBezTo>
                    <a:pt x="5176" y="8449"/>
                    <a:pt x="6739" y="394"/>
                    <a:pt x="2880" y="1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563;p46"/>
            <p:cNvSpPr/>
            <p:nvPr/>
          </p:nvSpPr>
          <p:spPr>
            <a:xfrm>
              <a:off x="4110779" y="2802129"/>
              <a:ext cx="439839" cy="319349"/>
            </a:xfrm>
            <a:custGeom>
              <a:avLst/>
              <a:gdLst/>
              <a:ahLst/>
              <a:cxnLst/>
              <a:rect l="l" t="t" r="r" b="b"/>
              <a:pathLst>
                <a:path w="11320" h="8219" extrusionOk="0">
                  <a:moveTo>
                    <a:pt x="863" y="0"/>
                  </a:moveTo>
                  <a:lnTo>
                    <a:pt x="1" y="1854"/>
                  </a:lnTo>
                  <a:cubicBezTo>
                    <a:pt x="3776" y="4085"/>
                    <a:pt x="10732" y="8194"/>
                    <a:pt x="10762" y="8218"/>
                  </a:cubicBezTo>
                  <a:cubicBezTo>
                    <a:pt x="10762" y="8219"/>
                    <a:pt x="10763" y="8219"/>
                    <a:pt x="10763" y="8219"/>
                  </a:cubicBezTo>
                  <a:cubicBezTo>
                    <a:pt x="10815" y="8219"/>
                    <a:pt x="11319" y="6803"/>
                    <a:pt x="10675" y="5322"/>
                  </a:cubicBezTo>
                  <a:cubicBezTo>
                    <a:pt x="10675" y="5322"/>
                    <a:pt x="10478" y="3882"/>
                    <a:pt x="7832" y="2810"/>
                  </a:cubicBezTo>
                  <a:cubicBezTo>
                    <a:pt x="6235" y="2161"/>
                    <a:pt x="3098" y="898"/>
                    <a:pt x="863" y="0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564;p46"/>
            <p:cNvSpPr/>
            <p:nvPr/>
          </p:nvSpPr>
          <p:spPr>
            <a:xfrm>
              <a:off x="4018497" y="2762224"/>
              <a:ext cx="125812" cy="111941"/>
            </a:xfrm>
            <a:custGeom>
              <a:avLst/>
              <a:gdLst/>
              <a:ahLst/>
              <a:cxnLst/>
              <a:rect l="l" t="t" r="r" b="b"/>
              <a:pathLst>
                <a:path w="3238" h="2881" extrusionOk="0">
                  <a:moveTo>
                    <a:pt x="686" y="1"/>
                  </a:moveTo>
                  <a:lnTo>
                    <a:pt x="1" y="1478"/>
                  </a:lnTo>
                  <a:cubicBezTo>
                    <a:pt x="1" y="1478"/>
                    <a:pt x="966" y="2049"/>
                    <a:pt x="2376" y="2881"/>
                  </a:cubicBezTo>
                  <a:lnTo>
                    <a:pt x="3238" y="1027"/>
                  </a:lnTo>
                  <a:cubicBezTo>
                    <a:pt x="1768" y="435"/>
                    <a:pt x="686" y="1"/>
                    <a:pt x="686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565;p46"/>
            <p:cNvSpPr/>
            <p:nvPr/>
          </p:nvSpPr>
          <p:spPr>
            <a:xfrm>
              <a:off x="3907370" y="2691313"/>
              <a:ext cx="161909" cy="128338"/>
            </a:xfrm>
            <a:custGeom>
              <a:avLst/>
              <a:gdLst/>
              <a:ahLst/>
              <a:cxnLst/>
              <a:rect l="l" t="t" r="r" b="b"/>
              <a:pathLst>
                <a:path w="4167" h="3303" extrusionOk="0">
                  <a:moveTo>
                    <a:pt x="2252" y="0"/>
                  </a:moveTo>
                  <a:cubicBezTo>
                    <a:pt x="2157" y="0"/>
                    <a:pt x="2110" y="26"/>
                    <a:pt x="2133" y="79"/>
                  </a:cubicBezTo>
                  <a:cubicBezTo>
                    <a:pt x="2216" y="262"/>
                    <a:pt x="2744" y="884"/>
                    <a:pt x="2603" y="1008"/>
                  </a:cubicBezTo>
                  <a:cubicBezTo>
                    <a:pt x="2597" y="1014"/>
                    <a:pt x="2585" y="1017"/>
                    <a:pt x="2569" y="1017"/>
                  </a:cubicBezTo>
                  <a:cubicBezTo>
                    <a:pt x="2276" y="1017"/>
                    <a:pt x="525" y="57"/>
                    <a:pt x="181" y="57"/>
                  </a:cubicBezTo>
                  <a:cubicBezTo>
                    <a:pt x="155" y="57"/>
                    <a:pt x="137" y="63"/>
                    <a:pt x="128" y="75"/>
                  </a:cubicBezTo>
                  <a:cubicBezTo>
                    <a:pt x="1" y="259"/>
                    <a:pt x="164" y="937"/>
                    <a:pt x="625" y="1435"/>
                  </a:cubicBezTo>
                  <a:cubicBezTo>
                    <a:pt x="1083" y="1933"/>
                    <a:pt x="2861" y="3303"/>
                    <a:pt x="2861" y="3303"/>
                  </a:cubicBezTo>
                  <a:lnTo>
                    <a:pt x="3546" y="1826"/>
                  </a:lnTo>
                  <a:cubicBezTo>
                    <a:pt x="3546" y="1826"/>
                    <a:pt x="4167" y="834"/>
                    <a:pt x="3496" y="439"/>
                  </a:cubicBezTo>
                  <a:cubicBezTo>
                    <a:pt x="3015" y="156"/>
                    <a:pt x="2487" y="0"/>
                    <a:pt x="225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566;p46"/>
            <p:cNvSpPr/>
            <p:nvPr/>
          </p:nvSpPr>
          <p:spPr>
            <a:xfrm>
              <a:off x="4362523" y="2991045"/>
              <a:ext cx="598561" cy="346237"/>
            </a:xfrm>
            <a:custGeom>
              <a:avLst/>
              <a:gdLst/>
              <a:ahLst/>
              <a:cxnLst/>
              <a:rect l="l" t="t" r="r" b="b"/>
              <a:pathLst>
                <a:path w="15405" h="8911" extrusionOk="0">
                  <a:moveTo>
                    <a:pt x="13826" y="1"/>
                  </a:moveTo>
                  <a:cubicBezTo>
                    <a:pt x="13654" y="1"/>
                    <a:pt x="13480" y="39"/>
                    <a:pt x="13316" y="119"/>
                  </a:cubicBezTo>
                  <a:lnTo>
                    <a:pt x="825" y="6203"/>
                  </a:lnTo>
                  <a:cubicBezTo>
                    <a:pt x="244" y="6483"/>
                    <a:pt x="0" y="7191"/>
                    <a:pt x="284" y="7773"/>
                  </a:cubicBezTo>
                  <a:lnTo>
                    <a:pt x="514" y="8251"/>
                  </a:lnTo>
                  <a:cubicBezTo>
                    <a:pt x="718" y="8667"/>
                    <a:pt x="1139" y="8910"/>
                    <a:pt x="1576" y="8910"/>
                  </a:cubicBezTo>
                  <a:cubicBezTo>
                    <a:pt x="1748" y="8910"/>
                    <a:pt x="1923" y="8872"/>
                    <a:pt x="2088" y="8792"/>
                  </a:cubicBezTo>
                  <a:lnTo>
                    <a:pt x="14579" y="2711"/>
                  </a:lnTo>
                  <a:cubicBezTo>
                    <a:pt x="15161" y="2427"/>
                    <a:pt x="15404" y="1719"/>
                    <a:pt x="15120" y="1138"/>
                  </a:cubicBezTo>
                  <a:lnTo>
                    <a:pt x="14890" y="663"/>
                  </a:lnTo>
                  <a:cubicBezTo>
                    <a:pt x="14686" y="246"/>
                    <a:pt x="14263" y="1"/>
                    <a:pt x="13826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567;p46"/>
            <p:cNvSpPr/>
            <p:nvPr/>
          </p:nvSpPr>
          <p:spPr>
            <a:xfrm>
              <a:off x="4371343" y="3333012"/>
              <a:ext cx="72581" cy="570275"/>
            </a:xfrm>
            <a:custGeom>
              <a:avLst/>
              <a:gdLst/>
              <a:ahLst/>
              <a:cxnLst/>
              <a:rect l="l" t="t" r="r" b="b"/>
              <a:pathLst>
                <a:path w="1868" h="14677" extrusionOk="0">
                  <a:moveTo>
                    <a:pt x="518" y="0"/>
                  </a:moveTo>
                  <a:lnTo>
                    <a:pt x="0" y="14627"/>
                  </a:lnTo>
                  <a:lnTo>
                    <a:pt x="1350" y="14677"/>
                  </a:lnTo>
                  <a:lnTo>
                    <a:pt x="1867" y="48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568;p46"/>
            <p:cNvSpPr/>
            <p:nvPr/>
          </p:nvSpPr>
          <p:spPr>
            <a:xfrm>
              <a:off x="4353664" y="3226392"/>
              <a:ext cx="128299" cy="486465"/>
            </a:xfrm>
            <a:custGeom>
              <a:avLst/>
              <a:gdLst/>
              <a:ahLst/>
              <a:cxnLst/>
              <a:rect l="l" t="t" r="r" b="b"/>
              <a:pathLst>
                <a:path w="3302" h="12520" extrusionOk="0">
                  <a:moveTo>
                    <a:pt x="1575" y="1"/>
                  </a:moveTo>
                  <a:cubicBezTo>
                    <a:pt x="946" y="1"/>
                    <a:pt x="421" y="504"/>
                    <a:pt x="398" y="1134"/>
                  </a:cubicBezTo>
                  <a:lnTo>
                    <a:pt x="0" y="12420"/>
                  </a:lnTo>
                  <a:lnTo>
                    <a:pt x="2881" y="12520"/>
                  </a:lnTo>
                  <a:lnTo>
                    <a:pt x="3278" y="1238"/>
                  </a:lnTo>
                  <a:cubicBezTo>
                    <a:pt x="3301" y="590"/>
                    <a:pt x="2790" y="42"/>
                    <a:pt x="2145" y="18"/>
                  </a:cubicBezTo>
                  <a:lnTo>
                    <a:pt x="1618" y="2"/>
                  </a:lnTo>
                  <a:cubicBezTo>
                    <a:pt x="1604" y="1"/>
                    <a:pt x="1589" y="1"/>
                    <a:pt x="1575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569;p46"/>
            <p:cNvSpPr/>
            <p:nvPr/>
          </p:nvSpPr>
          <p:spPr>
            <a:xfrm>
              <a:off x="4351061" y="3708939"/>
              <a:ext cx="114545" cy="78720"/>
            </a:xfrm>
            <a:custGeom>
              <a:avLst/>
              <a:gdLst/>
              <a:ahLst/>
              <a:cxnLst/>
              <a:rect l="l" t="t" r="r" b="b"/>
              <a:pathLst>
                <a:path w="2948" h="2026" extrusionOk="0">
                  <a:moveTo>
                    <a:pt x="67" y="1"/>
                  </a:moveTo>
                  <a:lnTo>
                    <a:pt x="1" y="1925"/>
                  </a:lnTo>
                  <a:lnTo>
                    <a:pt x="2877" y="2025"/>
                  </a:lnTo>
                  <a:lnTo>
                    <a:pt x="2948" y="101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570;p46"/>
            <p:cNvSpPr/>
            <p:nvPr/>
          </p:nvSpPr>
          <p:spPr>
            <a:xfrm>
              <a:off x="4125738" y="4009331"/>
              <a:ext cx="303030" cy="48957"/>
            </a:xfrm>
            <a:custGeom>
              <a:avLst/>
              <a:gdLst/>
              <a:ahLst/>
              <a:cxnLst/>
              <a:rect l="l" t="t" r="r" b="b"/>
              <a:pathLst>
                <a:path w="7799" h="1260" extrusionOk="0">
                  <a:moveTo>
                    <a:pt x="217" y="1"/>
                  </a:moveTo>
                  <a:cubicBezTo>
                    <a:pt x="30" y="886"/>
                    <a:pt x="1" y="986"/>
                    <a:pt x="1" y="986"/>
                  </a:cubicBezTo>
                  <a:lnTo>
                    <a:pt x="7761" y="1259"/>
                  </a:lnTo>
                  <a:lnTo>
                    <a:pt x="7798" y="26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571;p46"/>
            <p:cNvSpPr/>
            <p:nvPr/>
          </p:nvSpPr>
          <p:spPr>
            <a:xfrm>
              <a:off x="4134170" y="3877417"/>
              <a:ext cx="299494" cy="142326"/>
            </a:xfrm>
            <a:custGeom>
              <a:avLst/>
              <a:gdLst/>
              <a:ahLst/>
              <a:cxnLst/>
              <a:rect l="l" t="t" r="r" b="b"/>
              <a:pathLst>
                <a:path w="7708" h="3663" extrusionOk="0">
                  <a:moveTo>
                    <a:pt x="5797" y="1"/>
                  </a:moveTo>
                  <a:cubicBezTo>
                    <a:pt x="5797" y="1"/>
                    <a:pt x="5944" y="2093"/>
                    <a:pt x="4367" y="2189"/>
                  </a:cubicBezTo>
                  <a:cubicBezTo>
                    <a:pt x="2790" y="2286"/>
                    <a:pt x="208" y="2403"/>
                    <a:pt x="10" y="3342"/>
                  </a:cubicBezTo>
                  <a:cubicBezTo>
                    <a:pt x="7" y="3359"/>
                    <a:pt x="4" y="3379"/>
                    <a:pt x="0" y="3396"/>
                  </a:cubicBezTo>
                  <a:lnTo>
                    <a:pt x="7581" y="3663"/>
                  </a:lnTo>
                  <a:lnTo>
                    <a:pt x="7708" y="68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572;p46"/>
            <p:cNvSpPr/>
            <p:nvPr/>
          </p:nvSpPr>
          <p:spPr>
            <a:xfrm>
              <a:off x="4636143" y="2954365"/>
              <a:ext cx="439683" cy="322885"/>
            </a:xfrm>
            <a:custGeom>
              <a:avLst/>
              <a:gdLst/>
              <a:ahLst/>
              <a:cxnLst/>
              <a:rect l="l" t="t" r="r" b="b"/>
              <a:pathLst>
                <a:path w="11316" h="8310" extrusionOk="0">
                  <a:moveTo>
                    <a:pt x="5659" y="0"/>
                  </a:moveTo>
                  <a:cubicBezTo>
                    <a:pt x="2532" y="0"/>
                    <a:pt x="0" y="1861"/>
                    <a:pt x="0" y="4156"/>
                  </a:cubicBezTo>
                  <a:cubicBezTo>
                    <a:pt x="0" y="6448"/>
                    <a:pt x="2532" y="8309"/>
                    <a:pt x="5659" y="8309"/>
                  </a:cubicBezTo>
                  <a:cubicBezTo>
                    <a:pt x="8783" y="8309"/>
                    <a:pt x="11315" y="6448"/>
                    <a:pt x="11315" y="4156"/>
                  </a:cubicBezTo>
                  <a:cubicBezTo>
                    <a:pt x="11315" y="1861"/>
                    <a:pt x="8783" y="0"/>
                    <a:pt x="5659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573;p46"/>
            <p:cNvSpPr/>
            <p:nvPr/>
          </p:nvSpPr>
          <p:spPr>
            <a:xfrm>
              <a:off x="4688714" y="2279095"/>
              <a:ext cx="310918" cy="299417"/>
            </a:xfrm>
            <a:custGeom>
              <a:avLst/>
              <a:gdLst/>
              <a:ahLst/>
              <a:cxnLst/>
              <a:rect l="l" t="t" r="r" b="b"/>
              <a:pathLst>
                <a:path w="8002" h="7706" extrusionOk="0">
                  <a:moveTo>
                    <a:pt x="5102" y="1"/>
                  </a:moveTo>
                  <a:lnTo>
                    <a:pt x="3267" y="1420"/>
                  </a:lnTo>
                  <a:cubicBezTo>
                    <a:pt x="3267" y="1420"/>
                    <a:pt x="3218" y="4891"/>
                    <a:pt x="0" y="6088"/>
                  </a:cubicBezTo>
                  <a:cubicBezTo>
                    <a:pt x="0" y="6088"/>
                    <a:pt x="1701" y="7706"/>
                    <a:pt x="3892" y="7706"/>
                  </a:cubicBezTo>
                  <a:cubicBezTo>
                    <a:pt x="4103" y="7706"/>
                    <a:pt x="4318" y="7691"/>
                    <a:pt x="4537" y="7658"/>
                  </a:cubicBezTo>
                  <a:cubicBezTo>
                    <a:pt x="7029" y="7283"/>
                    <a:pt x="8002" y="6435"/>
                    <a:pt x="8002" y="6435"/>
                  </a:cubicBezTo>
                  <a:cubicBezTo>
                    <a:pt x="8002" y="6435"/>
                    <a:pt x="6669" y="6412"/>
                    <a:pt x="5941" y="4668"/>
                  </a:cubicBezTo>
                  <a:cubicBezTo>
                    <a:pt x="5212" y="2921"/>
                    <a:pt x="5102" y="1"/>
                    <a:pt x="510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574;p46"/>
            <p:cNvSpPr/>
            <p:nvPr/>
          </p:nvSpPr>
          <p:spPr>
            <a:xfrm>
              <a:off x="4806952" y="2294404"/>
              <a:ext cx="58749" cy="90105"/>
            </a:xfrm>
            <a:custGeom>
              <a:avLst/>
              <a:gdLst/>
              <a:ahLst/>
              <a:cxnLst/>
              <a:rect l="l" t="t" r="r" b="b"/>
              <a:pathLst>
                <a:path w="1512" h="2319" extrusionOk="0">
                  <a:moveTo>
                    <a:pt x="1511" y="1"/>
                  </a:moveTo>
                  <a:lnTo>
                    <a:pt x="224" y="1026"/>
                  </a:lnTo>
                  <a:lnTo>
                    <a:pt x="215" y="1080"/>
                  </a:lnTo>
                  <a:lnTo>
                    <a:pt x="1" y="2319"/>
                  </a:lnTo>
                  <a:cubicBezTo>
                    <a:pt x="1" y="2319"/>
                    <a:pt x="879" y="1668"/>
                    <a:pt x="1166" y="1026"/>
                  </a:cubicBezTo>
                  <a:cubicBezTo>
                    <a:pt x="1454" y="385"/>
                    <a:pt x="1511" y="1"/>
                    <a:pt x="1511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575;p46"/>
            <p:cNvSpPr/>
            <p:nvPr/>
          </p:nvSpPr>
          <p:spPr>
            <a:xfrm>
              <a:off x="4738838" y="2147530"/>
              <a:ext cx="185649" cy="194275"/>
            </a:xfrm>
            <a:custGeom>
              <a:avLst/>
              <a:gdLst/>
              <a:ahLst/>
              <a:cxnLst/>
              <a:rect l="l" t="t" r="r" b="b"/>
              <a:pathLst>
                <a:path w="4778" h="5000" extrusionOk="0">
                  <a:moveTo>
                    <a:pt x="2125" y="0"/>
                  </a:moveTo>
                  <a:cubicBezTo>
                    <a:pt x="1721" y="0"/>
                    <a:pt x="1347" y="85"/>
                    <a:pt x="1123" y="266"/>
                  </a:cubicBezTo>
                  <a:cubicBezTo>
                    <a:pt x="458" y="801"/>
                    <a:pt x="0" y="4406"/>
                    <a:pt x="130" y="4810"/>
                  </a:cubicBezTo>
                  <a:cubicBezTo>
                    <a:pt x="172" y="4941"/>
                    <a:pt x="405" y="4999"/>
                    <a:pt x="726" y="4999"/>
                  </a:cubicBezTo>
                  <a:cubicBezTo>
                    <a:pt x="1391" y="4999"/>
                    <a:pt x="2434" y="4749"/>
                    <a:pt x="2936" y="4379"/>
                  </a:cubicBezTo>
                  <a:cubicBezTo>
                    <a:pt x="3681" y="3831"/>
                    <a:pt x="3812" y="3387"/>
                    <a:pt x="3812" y="3387"/>
                  </a:cubicBezTo>
                  <a:cubicBezTo>
                    <a:pt x="3812" y="3387"/>
                    <a:pt x="3937" y="3464"/>
                    <a:pt x="4106" y="3464"/>
                  </a:cubicBezTo>
                  <a:cubicBezTo>
                    <a:pt x="4215" y="3464"/>
                    <a:pt x="4343" y="3431"/>
                    <a:pt x="4467" y="3323"/>
                  </a:cubicBezTo>
                  <a:cubicBezTo>
                    <a:pt x="4777" y="3049"/>
                    <a:pt x="4647" y="2395"/>
                    <a:pt x="4400" y="2250"/>
                  </a:cubicBezTo>
                  <a:cubicBezTo>
                    <a:pt x="4330" y="2210"/>
                    <a:pt x="4270" y="2196"/>
                    <a:pt x="4219" y="2196"/>
                  </a:cubicBezTo>
                  <a:cubicBezTo>
                    <a:pt x="4089" y="2196"/>
                    <a:pt x="4022" y="2290"/>
                    <a:pt x="4022" y="2290"/>
                  </a:cubicBezTo>
                  <a:cubicBezTo>
                    <a:pt x="4022" y="2290"/>
                    <a:pt x="4099" y="1780"/>
                    <a:pt x="3929" y="904"/>
                  </a:cubicBezTo>
                  <a:cubicBezTo>
                    <a:pt x="3818" y="327"/>
                    <a:pt x="2915" y="0"/>
                    <a:pt x="2125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576;p46"/>
            <p:cNvSpPr/>
            <p:nvPr/>
          </p:nvSpPr>
          <p:spPr>
            <a:xfrm>
              <a:off x="1815350" y="3946734"/>
              <a:ext cx="4589700" cy="228300"/>
            </a:xfrm>
            <a:prstGeom prst="ellipse">
              <a:avLst/>
            </a:prstGeom>
            <a:solidFill>
              <a:srgbClr val="21204D">
                <a:alpha val="21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577;p46"/>
            <p:cNvSpPr/>
            <p:nvPr/>
          </p:nvSpPr>
          <p:spPr>
            <a:xfrm>
              <a:off x="4889519" y="2246107"/>
              <a:ext cx="16008" cy="12006"/>
            </a:xfrm>
            <a:custGeom>
              <a:avLst/>
              <a:gdLst/>
              <a:ahLst/>
              <a:cxnLst/>
              <a:rect l="l" t="t" r="r" b="b"/>
              <a:pathLst>
                <a:path w="412" h="309" extrusionOk="0">
                  <a:moveTo>
                    <a:pt x="399" y="0"/>
                  </a:moveTo>
                  <a:cubicBezTo>
                    <a:pt x="339" y="0"/>
                    <a:pt x="83" y="25"/>
                    <a:pt x="0" y="291"/>
                  </a:cubicBezTo>
                  <a:lnTo>
                    <a:pt x="57" y="308"/>
                  </a:lnTo>
                  <a:cubicBezTo>
                    <a:pt x="125" y="83"/>
                    <a:pt x="340" y="61"/>
                    <a:pt x="396" y="61"/>
                  </a:cubicBezTo>
                  <a:cubicBezTo>
                    <a:pt x="403" y="61"/>
                    <a:pt x="407" y="61"/>
                    <a:pt x="408" y="61"/>
                  </a:cubicBezTo>
                  <a:lnTo>
                    <a:pt x="412" y="1"/>
                  </a:lnTo>
                  <a:cubicBezTo>
                    <a:pt x="411" y="1"/>
                    <a:pt x="407" y="0"/>
                    <a:pt x="399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578;p46"/>
            <p:cNvSpPr/>
            <p:nvPr/>
          </p:nvSpPr>
          <p:spPr>
            <a:xfrm>
              <a:off x="4782434" y="2145315"/>
              <a:ext cx="118663" cy="34581"/>
            </a:xfrm>
            <a:custGeom>
              <a:avLst/>
              <a:gdLst/>
              <a:ahLst/>
              <a:cxnLst/>
              <a:rect l="l" t="t" r="r" b="b"/>
              <a:pathLst>
                <a:path w="3054" h="890" extrusionOk="0">
                  <a:moveTo>
                    <a:pt x="993" y="1"/>
                  </a:moveTo>
                  <a:cubicBezTo>
                    <a:pt x="394" y="1"/>
                    <a:pt x="31" y="182"/>
                    <a:pt x="1" y="323"/>
                  </a:cubicBezTo>
                  <a:cubicBezTo>
                    <a:pt x="1" y="323"/>
                    <a:pt x="458" y="889"/>
                    <a:pt x="1178" y="889"/>
                  </a:cubicBezTo>
                  <a:cubicBezTo>
                    <a:pt x="1217" y="889"/>
                    <a:pt x="1256" y="888"/>
                    <a:pt x="1296" y="884"/>
                  </a:cubicBezTo>
                  <a:cubicBezTo>
                    <a:pt x="2085" y="818"/>
                    <a:pt x="2784" y="804"/>
                    <a:pt x="2784" y="804"/>
                  </a:cubicBezTo>
                  <a:cubicBezTo>
                    <a:pt x="2784" y="804"/>
                    <a:pt x="3054" y="420"/>
                    <a:pt x="1918" y="126"/>
                  </a:cubicBezTo>
                  <a:cubicBezTo>
                    <a:pt x="1569" y="36"/>
                    <a:pt x="1258" y="1"/>
                    <a:pt x="993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579;p46"/>
            <p:cNvSpPr/>
            <p:nvPr/>
          </p:nvSpPr>
          <p:spPr>
            <a:xfrm>
              <a:off x="4859251" y="2227067"/>
              <a:ext cx="38738" cy="83577"/>
            </a:xfrm>
            <a:custGeom>
              <a:avLst/>
              <a:gdLst/>
              <a:ahLst/>
              <a:cxnLst/>
              <a:rect l="l" t="t" r="r" b="b"/>
              <a:pathLst>
                <a:path w="997" h="2151" extrusionOk="0">
                  <a:moveTo>
                    <a:pt x="749" y="0"/>
                  </a:moveTo>
                  <a:cubicBezTo>
                    <a:pt x="619" y="0"/>
                    <a:pt x="506" y="203"/>
                    <a:pt x="506" y="203"/>
                  </a:cubicBezTo>
                  <a:cubicBezTo>
                    <a:pt x="506" y="203"/>
                    <a:pt x="1" y="1506"/>
                    <a:pt x="41" y="1734"/>
                  </a:cubicBezTo>
                  <a:cubicBezTo>
                    <a:pt x="82" y="1947"/>
                    <a:pt x="128" y="2151"/>
                    <a:pt x="247" y="2151"/>
                  </a:cubicBezTo>
                  <a:cubicBezTo>
                    <a:pt x="255" y="2151"/>
                    <a:pt x="263" y="2150"/>
                    <a:pt x="272" y="2148"/>
                  </a:cubicBezTo>
                  <a:cubicBezTo>
                    <a:pt x="409" y="2118"/>
                    <a:pt x="997" y="160"/>
                    <a:pt x="836" y="33"/>
                  </a:cubicBezTo>
                  <a:cubicBezTo>
                    <a:pt x="807" y="10"/>
                    <a:pt x="778" y="0"/>
                    <a:pt x="749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580;p46"/>
            <p:cNvSpPr/>
            <p:nvPr/>
          </p:nvSpPr>
          <p:spPr>
            <a:xfrm>
              <a:off x="4343834" y="3158823"/>
              <a:ext cx="635163" cy="170340"/>
            </a:xfrm>
            <a:custGeom>
              <a:avLst/>
              <a:gdLst/>
              <a:ahLst/>
              <a:cxnLst/>
              <a:rect l="l" t="t" r="r" b="b"/>
              <a:pathLst>
                <a:path w="16347" h="4384" extrusionOk="0">
                  <a:moveTo>
                    <a:pt x="15050" y="0"/>
                  </a:moveTo>
                  <a:cubicBezTo>
                    <a:pt x="15008" y="0"/>
                    <a:pt x="14966" y="2"/>
                    <a:pt x="14923" y="7"/>
                  </a:cubicBezTo>
                  <a:lnTo>
                    <a:pt x="1112" y="1514"/>
                  </a:lnTo>
                  <a:cubicBezTo>
                    <a:pt x="468" y="1584"/>
                    <a:pt x="0" y="2165"/>
                    <a:pt x="70" y="2810"/>
                  </a:cubicBezTo>
                  <a:lnTo>
                    <a:pt x="127" y="3334"/>
                  </a:lnTo>
                  <a:cubicBezTo>
                    <a:pt x="192" y="3936"/>
                    <a:pt x="703" y="4384"/>
                    <a:pt x="1296" y="4384"/>
                  </a:cubicBezTo>
                  <a:cubicBezTo>
                    <a:pt x="1338" y="4384"/>
                    <a:pt x="1380" y="4381"/>
                    <a:pt x="1423" y="4377"/>
                  </a:cubicBezTo>
                  <a:lnTo>
                    <a:pt x="15234" y="2873"/>
                  </a:lnTo>
                  <a:cubicBezTo>
                    <a:pt x="15879" y="2803"/>
                    <a:pt x="16346" y="2218"/>
                    <a:pt x="16277" y="1577"/>
                  </a:cubicBezTo>
                  <a:lnTo>
                    <a:pt x="16220" y="1049"/>
                  </a:lnTo>
                  <a:cubicBezTo>
                    <a:pt x="16154" y="451"/>
                    <a:pt x="15640" y="0"/>
                    <a:pt x="15050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581;p46"/>
            <p:cNvSpPr/>
            <p:nvPr/>
          </p:nvSpPr>
          <p:spPr>
            <a:xfrm>
              <a:off x="4138988" y="3311603"/>
              <a:ext cx="259629" cy="547700"/>
            </a:xfrm>
            <a:custGeom>
              <a:avLst/>
              <a:gdLst/>
              <a:ahLst/>
              <a:cxnLst/>
              <a:rect l="l" t="t" r="r" b="b"/>
              <a:pathLst>
                <a:path w="6682" h="14096" extrusionOk="0">
                  <a:moveTo>
                    <a:pt x="5428" y="1"/>
                  </a:moveTo>
                  <a:lnTo>
                    <a:pt x="0" y="13594"/>
                  </a:lnTo>
                  <a:lnTo>
                    <a:pt x="1253" y="14095"/>
                  </a:lnTo>
                  <a:lnTo>
                    <a:pt x="6682" y="502"/>
                  </a:lnTo>
                  <a:lnTo>
                    <a:pt x="5428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582;p46"/>
            <p:cNvSpPr/>
            <p:nvPr/>
          </p:nvSpPr>
          <p:spPr>
            <a:xfrm>
              <a:off x="4187402" y="3216445"/>
              <a:ext cx="275987" cy="477722"/>
            </a:xfrm>
            <a:custGeom>
              <a:avLst/>
              <a:gdLst/>
              <a:ahLst/>
              <a:cxnLst/>
              <a:rect l="l" t="t" r="r" b="b"/>
              <a:pathLst>
                <a:path w="7103" h="12295" extrusionOk="0">
                  <a:moveTo>
                    <a:pt x="5284" y="1"/>
                  </a:moveTo>
                  <a:cubicBezTo>
                    <a:pt x="4816" y="1"/>
                    <a:pt x="4370" y="283"/>
                    <a:pt x="4186" y="743"/>
                  </a:cubicBezTo>
                  <a:lnTo>
                    <a:pt x="0" y="11229"/>
                  </a:lnTo>
                  <a:lnTo>
                    <a:pt x="2673" y="12295"/>
                  </a:lnTo>
                  <a:lnTo>
                    <a:pt x="6862" y="1808"/>
                  </a:lnTo>
                  <a:cubicBezTo>
                    <a:pt x="7103" y="1210"/>
                    <a:pt x="6805" y="522"/>
                    <a:pt x="6207" y="282"/>
                  </a:cubicBezTo>
                  <a:lnTo>
                    <a:pt x="5716" y="84"/>
                  </a:lnTo>
                  <a:cubicBezTo>
                    <a:pt x="5575" y="28"/>
                    <a:pt x="5428" y="1"/>
                    <a:pt x="5284" y="1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583;p46"/>
            <p:cNvSpPr/>
            <p:nvPr/>
          </p:nvSpPr>
          <p:spPr>
            <a:xfrm>
              <a:off x="4159620" y="3652754"/>
              <a:ext cx="131641" cy="110892"/>
            </a:xfrm>
            <a:custGeom>
              <a:avLst/>
              <a:gdLst/>
              <a:ahLst/>
              <a:cxnLst/>
              <a:rect l="l" t="t" r="r" b="b"/>
              <a:pathLst>
                <a:path w="3388" h="2854" extrusionOk="0">
                  <a:moveTo>
                    <a:pt x="715" y="0"/>
                  </a:moveTo>
                  <a:lnTo>
                    <a:pt x="0" y="1784"/>
                  </a:lnTo>
                  <a:lnTo>
                    <a:pt x="2677" y="2853"/>
                  </a:lnTo>
                  <a:lnTo>
                    <a:pt x="3388" y="1066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584;p46"/>
            <p:cNvSpPr/>
            <p:nvPr/>
          </p:nvSpPr>
          <p:spPr>
            <a:xfrm>
              <a:off x="3858296" y="3861214"/>
              <a:ext cx="294599" cy="145162"/>
            </a:xfrm>
            <a:custGeom>
              <a:avLst/>
              <a:gdLst/>
              <a:ahLst/>
              <a:cxnLst/>
              <a:rect l="l" t="t" r="r" b="b"/>
              <a:pathLst>
                <a:path w="7582" h="3736" extrusionOk="0">
                  <a:moveTo>
                    <a:pt x="539" y="0"/>
                  </a:moveTo>
                  <a:cubicBezTo>
                    <a:pt x="64" y="772"/>
                    <a:pt x="1" y="856"/>
                    <a:pt x="1" y="856"/>
                  </a:cubicBezTo>
                  <a:lnTo>
                    <a:pt x="7214" y="3736"/>
                  </a:lnTo>
                  <a:lnTo>
                    <a:pt x="7581" y="281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585;p46"/>
            <p:cNvSpPr/>
            <p:nvPr/>
          </p:nvSpPr>
          <p:spPr>
            <a:xfrm>
              <a:off x="3879200" y="3813188"/>
              <a:ext cx="325605" cy="157363"/>
            </a:xfrm>
            <a:custGeom>
              <a:avLst/>
              <a:gdLst/>
              <a:ahLst/>
              <a:cxnLst/>
              <a:rect l="l" t="t" r="r" b="b"/>
              <a:pathLst>
                <a:path w="8380" h="4050" extrusionOk="0">
                  <a:moveTo>
                    <a:pt x="6602" y="1"/>
                  </a:moveTo>
                  <a:cubicBezTo>
                    <a:pt x="6602" y="1"/>
                    <a:pt x="6141" y="1641"/>
                    <a:pt x="4941" y="1641"/>
                  </a:cubicBezTo>
                  <a:cubicBezTo>
                    <a:pt x="4809" y="1641"/>
                    <a:pt x="4668" y="1621"/>
                    <a:pt x="4517" y="1577"/>
                  </a:cubicBezTo>
                  <a:cubicBezTo>
                    <a:pt x="3488" y="1275"/>
                    <a:pt x="2018" y="828"/>
                    <a:pt x="1025" y="828"/>
                  </a:cubicBezTo>
                  <a:cubicBezTo>
                    <a:pt x="555" y="828"/>
                    <a:pt x="192" y="928"/>
                    <a:pt x="31" y="1190"/>
                  </a:cubicBezTo>
                  <a:cubicBezTo>
                    <a:pt x="21" y="1206"/>
                    <a:pt x="11" y="1223"/>
                    <a:pt x="1" y="1236"/>
                  </a:cubicBezTo>
                  <a:lnTo>
                    <a:pt x="7043" y="4050"/>
                  </a:lnTo>
                  <a:lnTo>
                    <a:pt x="8380" y="712"/>
                  </a:lnTo>
                  <a:lnTo>
                    <a:pt x="6602" y="1"/>
                  </a:ln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586;p46"/>
            <p:cNvSpPr/>
            <p:nvPr/>
          </p:nvSpPr>
          <p:spPr>
            <a:xfrm>
              <a:off x="4518916" y="2507721"/>
              <a:ext cx="717613" cy="651132"/>
            </a:xfrm>
            <a:custGeom>
              <a:avLst/>
              <a:gdLst/>
              <a:ahLst/>
              <a:cxnLst/>
              <a:rect l="l" t="t" r="r" b="b"/>
              <a:pathLst>
                <a:path w="18469" h="16758" extrusionOk="0">
                  <a:moveTo>
                    <a:pt x="6348" y="0"/>
                  </a:moveTo>
                  <a:cubicBezTo>
                    <a:pt x="6348" y="0"/>
                    <a:pt x="1347" y="614"/>
                    <a:pt x="675" y="1399"/>
                  </a:cubicBezTo>
                  <a:cubicBezTo>
                    <a:pt x="0" y="2185"/>
                    <a:pt x="2169" y="15782"/>
                    <a:pt x="3141" y="16604"/>
                  </a:cubicBezTo>
                  <a:cubicBezTo>
                    <a:pt x="3207" y="16657"/>
                    <a:pt x="3308" y="16710"/>
                    <a:pt x="3442" y="16758"/>
                  </a:cubicBezTo>
                  <a:lnTo>
                    <a:pt x="14125" y="16758"/>
                  </a:lnTo>
                  <a:cubicBezTo>
                    <a:pt x="15027" y="14966"/>
                    <a:pt x="18395" y="4179"/>
                    <a:pt x="18432" y="2669"/>
                  </a:cubicBezTo>
                  <a:cubicBezTo>
                    <a:pt x="18469" y="1062"/>
                    <a:pt x="16665" y="722"/>
                    <a:pt x="14352" y="350"/>
                  </a:cubicBezTo>
                  <a:lnTo>
                    <a:pt x="6348" y="0"/>
                  </a:ln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587;p46"/>
            <p:cNvSpPr/>
            <p:nvPr/>
          </p:nvSpPr>
          <p:spPr>
            <a:xfrm>
              <a:off x="5034916" y="2561691"/>
              <a:ext cx="261727" cy="572917"/>
            </a:xfrm>
            <a:custGeom>
              <a:avLst/>
              <a:gdLst/>
              <a:ahLst/>
              <a:cxnLst/>
              <a:rect l="l" t="t" r="r" b="b"/>
              <a:pathLst>
                <a:path w="6736" h="14745" extrusionOk="0">
                  <a:moveTo>
                    <a:pt x="3855" y="1"/>
                  </a:moveTo>
                  <a:cubicBezTo>
                    <a:pt x="0" y="391"/>
                    <a:pt x="1564" y="8449"/>
                    <a:pt x="2082" y="11132"/>
                  </a:cubicBezTo>
                  <a:cubicBezTo>
                    <a:pt x="2546" y="13556"/>
                    <a:pt x="3013" y="14745"/>
                    <a:pt x="4033" y="14745"/>
                  </a:cubicBezTo>
                  <a:cubicBezTo>
                    <a:pt x="4143" y="14745"/>
                    <a:pt x="4260" y="14731"/>
                    <a:pt x="4384" y="14703"/>
                  </a:cubicBezTo>
                  <a:cubicBezTo>
                    <a:pt x="5656" y="14422"/>
                    <a:pt x="6735" y="7601"/>
                    <a:pt x="6642" y="4167"/>
                  </a:cubicBezTo>
                  <a:cubicBezTo>
                    <a:pt x="6549" y="732"/>
                    <a:pt x="3855" y="1"/>
                    <a:pt x="3855" y="1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588;p46"/>
            <p:cNvSpPr/>
            <p:nvPr/>
          </p:nvSpPr>
          <p:spPr>
            <a:xfrm>
              <a:off x="5129529" y="2960504"/>
              <a:ext cx="148076" cy="483784"/>
            </a:xfrm>
            <a:custGeom>
              <a:avLst/>
              <a:gdLst/>
              <a:ahLst/>
              <a:cxnLst/>
              <a:rect l="l" t="t" r="r" b="b"/>
              <a:pathLst>
                <a:path w="3811" h="12451" extrusionOk="0">
                  <a:moveTo>
                    <a:pt x="3761" y="1"/>
                  </a:moveTo>
                  <a:cubicBezTo>
                    <a:pt x="3495" y="1"/>
                    <a:pt x="2185" y="222"/>
                    <a:pt x="1223" y="1312"/>
                  </a:cubicBezTo>
                  <a:cubicBezTo>
                    <a:pt x="1223" y="1312"/>
                    <a:pt x="0" y="2098"/>
                    <a:pt x="141" y="4951"/>
                  </a:cubicBezTo>
                  <a:cubicBezTo>
                    <a:pt x="225" y="6671"/>
                    <a:pt x="401" y="10045"/>
                    <a:pt x="529" y="12451"/>
                  </a:cubicBezTo>
                  <a:lnTo>
                    <a:pt x="2577" y="12451"/>
                  </a:lnTo>
                  <a:cubicBezTo>
                    <a:pt x="3007" y="8087"/>
                    <a:pt x="3803" y="46"/>
                    <a:pt x="3809" y="9"/>
                  </a:cubicBezTo>
                  <a:cubicBezTo>
                    <a:pt x="3810" y="4"/>
                    <a:pt x="3793" y="1"/>
                    <a:pt x="3761" y="1"/>
                  </a:cubicBezTo>
                  <a:close/>
                </a:path>
              </a:pathLst>
            </a:custGeom>
            <a:solidFill>
              <a:srgbClr val="251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2589;p46"/>
            <p:cNvSpPr/>
            <p:nvPr/>
          </p:nvSpPr>
          <p:spPr>
            <a:xfrm>
              <a:off x="5150045" y="3444255"/>
              <a:ext cx="79614" cy="106890"/>
            </a:xfrm>
            <a:custGeom>
              <a:avLst/>
              <a:gdLst/>
              <a:ahLst/>
              <a:cxnLst/>
              <a:rect l="l" t="t" r="r" b="b"/>
              <a:pathLst>
                <a:path w="2049" h="2751" extrusionOk="0">
                  <a:moveTo>
                    <a:pt x="1" y="1"/>
                  </a:moveTo>
                  <a:cubicBezTo>
                    <a:pt x="84" y="1584"/>
                    <a:pt x="148" y="2750"/>
                    <a:pt x="148" y="2750"/>
                  </a:cubicBezTo>
                  <a:lnTo>
                    <a:pt x="1774" y="2750"/>
                  </a:lnTo>
                  <a:cubicBezTo>
                    <a:pt x="1774" y="2750"/>
                    <a:pt x="1888" y="1631"/>
                    <a:pt x="2049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2590;p46"/>
            <p:cNvSpPr/>
            <p:nvPr/>
          </p:nvSpPr>
          <p:spPr>
            <a:xfrm>
              <a:off x="5105012" y="3550681"/>
              <a:ext cx="114001" cy="149592"/>
            </a:xfrm>
            <a:custGeom>
              <a:avLst/>
              <a:gdLst/>
              <a:ahLst/>
              <a:cxnLst/>
              <a:rect l="l" t="t" r="r" b="b"/>
              <a:pathLst>
                <a:path w="2934" h="3850" extrusionOk="0">
                  <a:moveTo>
                    <a:pt x="1092" y="0"/>
                  </a:moveTo>
                  <a:cubicBezTo>
                    <a:pt x="753" y="0"/>
                    <a:pt x="126" y="77"/>
                    <a:pt x="70" y="643"/>
                  </a:cubicBezTo>
                  <a:cubicBezTo>
                    <a:pt x="1" y="1353"/>
                    <a:pt x="153" y="2046"/>
                    <a:pt x="282" y="2046"/>
                  </a:cubicBezTo>
                  <a:cubicBezTo>
                    <a:pt x="294" y="2046"/>
                    <a:pt x="306" y="2039"/>
                    <a:pt x="318" y="2026"/>
                  </a:cubicBezTo>
                  <a:cubicBezTo>
                    <a:pt x="444" y="1883"/>
                    <a:pt x="759" y="1205"/>
                    <a:pt x="936" y="1205"/>
                  </a:cubicBezTo>
                  <a:cubicBezTo>
                    <a:pt x="945" y="1205"/>
                    <a:pt x="954" y="1207"/>
                    <a:pt x="963" y="1211"/>
                  </a:cubicBezTo>
                  <a:cubicBezTo>
                    <a:pt x="1133" y="1287"/>
                    <a:pt x="942" y="3810"/>
                    <a:pt x="1160" y="3847"/>
                  </a:cubicBezTo>
                  <a:cubicBezTo>
                    <a:pt x="1169" y="3849"/>
                    <a:pt x="1179" y="3849"/>
                    <a:pt x="1190" y="3849"/>
                  </a:cubicBezTo>
                  <a:cubicBezTo>
                    <a:pt x="1426" y="3849"/>
                    <a:pt x="1936" y="3423"/>
                    <a:pt x="2185" y="2825"/>
                  </a:cubicBezTo>
                  <a:cubicBezTo>
                    <a:pt x="2443" y="2196"/>
                    <a:pt x="2933" y="11"/>
                    <a:pt x="2933" y="11"/>
                  </a:cubicBezTo>
                  <a:lnTo>
                    <a:pt x="1307" y="11"/>
                  </a:lnTo>
                  <a:cubicBezTo>
                    <a:pt x="1307" y="11"/>
                    <a:pt x="1220" y="0"/>
                    <a:pt x="109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2591;p46"/>
            <p:cNvSpPr/>
            <p:nvPr/>
          </p:nvSpPr>
          <p:spPr>
            <a:xfrm>
              <a:off x="4760636" y="2154719"/>
              <a:ext cx="149553" cy="158567"/>
            </a:xfrm>
            <a:custGeom>
              <a:avLst/>
              <a:gdLst/>
              <a:ahLst/>
              <a:cxnLst/>
              <a:rect l="l" t="t" r="r" b="b"/>
              <a:pathLst>
                <a:path w="3849" h="4081" extrusionOk="0">
                  <a:moveTo>
                    <a:pt x="1195" y="1"/>
                  </a:moveTo>
                  <a:cubicBezTo>
                    <a:pt x="892" y="1"/>
                    <a:pt x="653" y="25"/>
                    <a:pt x="562" y="81"/>
                  </a:cubicBezTo>
                  <a:cubicBezTo>
                    <a:pt x="562" y="81"/>
                    <a:pt x="0" y="1922"/>
                    <a:pt x="113" y="2223"/>
                  </a:cubicBezTo>
                  <a:cubicBezTo>
                    <a:pt x="224" y="2523"/>
                    <a:pt x="294" y="2714"/>
                    <a:pt x="331" y="3125"/>
                  </a:cubicBezTo>
                  <a:cubicBezTo>
                    <a:pt x="368" y="3536"/>
                    <a:pt x="398" y="3873"/>
                    <a:pt x="635" y="4014"/>
                  </a:cubicBezTo>
                  <a:cubicBezTo>
                    <a:pt x="714" y="4061"/>
                    <a:pt x="1003" y="4080"/>
                    <a:pt x="1362" y="4080"/>
                  </a:cubicBezTo>
                  <a:cubicBezTo>
                    <a:pt x="2079" y="4080"/>
                    <a:pt x="3072" y="4002"/>
                    <a:pt x="3217" y="3906"/>
                  </a:cubicBezTo>
                  <a:cubicBezTo>
                    <a:pt x="3434" y="3766"/>
                    <a:pt x="3605" y="2827"/>
                    <a:pt x="3729" y="2039"/>
                  </a:cubicBezTo>
                  <a:cubicBezTo>
                    <a:pt x="3849" y="1254"/>
                    <a:pt x="3538" y="702"/>
                    <a:pt x="3401" y="398"/>
                  </a:cubicBezTo>
                  <a:cubicBezTo>
                    <a:pt x="3301" y="179"/>
                    <a:pt x="2015" y="1"/>
                    <a:pt x="1195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2592;p46"/>
            <p:cNvSpPr/>
            <p:nvPr/>
          </p:nvSpPr>
          <p:spPr>
            <a:xfrm>
              <a:off x="4755818" y="2213546"/>
              <a:ext cx="40487" cy="52221"/>
            </a:xfrm>
            <a:custGeom>
              <a:avLst/>
              <a:gdLst/>
              <a:ahLst/>
              <a:cxnLst/>
              <a:rect l="l" t="t" r="r" b="b"/>
              <a:pathLst>
                <a:path w="1042" h="1344" extrusionOk="0">
                  <a:moveTo>
                    <a:pt x="651" y="1"/>
                  </a:moveTo>
                  <a:cubicBezTo>
                    <a:pt x="448" y="1"/>
                    <a:pt x="221" y="295"/>
                    <a:pt x="221" y="295"/>
                  </a:cubicBezTo>
                  <a:cubicBezTo>
                    <a:pt x="221" y="295"/>
                    <a:pt x="1" y="1137"/>
                    <a:pt x="418" y="1320"/>
                  </a:cubicBezTo>
                  <a:cubicBezTo>
                    <a:pt x="454" y="1336"/>
                    <a:pt x="488" y="1343"/>
                    <a:pt x="521" y="1343"/>
                  </a:cubicBezTo>
                  <a:cubicBezTo>
                    <a:pt x="868" y="1343"/>
                    <a:pt x="1042" y="530"/>
                    <a:pt x="856" y="154"/>
                  </a:cubicBezTo>
                  <a:cubicBezTo>
                    <a:pt x="799" y="42"/>
                    <a:pt x="727" y="1"/>
                    <a:pt x="651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2593;p46"/>
            <p:cNvSpPr/>
            <p:nvPr/>
          </p:nvSpPr>
          <p:spPr>
            <a:xfrm>
              <a:off x="4688714" y="2440073"/>
              <a:ext cx="288188" cy="79614"/>
            </a:xfrm>
            <a:custGeom>
              <a:avLst/>
              <a:gdLst/>
              <a:ahLst/>
              <a:cxnLst/>
              <a:rect l="l" t="t" r="r" b="b"/>
              <a:pathLst>
                <a:path w="7417" h="2049" extrusionOk="0">
                  <a:moveTo>
                    <a:pt x="1648" y="0"/>
                  </a:moveTo>
                  <a:lnTo>
                    <a:pt x="0" y="2048"/>
                  </a:lnTo>
                  <a:lnTo>
                    <a:pt x="7417" y="2048"/>
                  </a:lnTo>
                  <a:lnTo>
                    <a:pt x="6218" y="0"/>
                  </a:lnTo>
                  <a:close/>
                </a:path>
              </a:pathLst>
            </a:custGeom>
            <a:solidFill>
              <a:srgbClr val="1611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2594;p46"/>
            <p:cNvSpPr/>
            <p:nvPr/>
          </p:nvSpPr>
          <p:spPr>
            <a:xfrm>
              <a:off x="4785154" y="3024072"/>
              <a:ext cx="405568" cy="294948"/>
            </a:xfrm>
            <a:custGeom>
              <a:avLst/>
              <a:gdLst/>
              <a:ahLst/>
              <a:cxnLst/>
              <a:rect l="l" t="t" r="r" b="b"/>
              <a:pathLst>
                <a:path w="10438" h="7591" extrusionOk="0">
                  <a:moveTo>
                    <a:pt x="3976" y="1"/>
                  </a:moveTo>
                  <a:cubicBezTo>
                    <a:pt x="3535" y="1"/>
                    <a:pt x="3178" y="354"/>
                    <a:pt x="3178" y="795"/>
                  </a:cubicBezTo>
                  <a:cubicBezTo>
                    <a:pt x="3178" y="1236"/>
                    <a:pt x="3535" y="1594"/>
                    <a:pt x="3976" y="1594"/>
                  </a:cubicBezTo>
                  <a:lnTo>
                    <a:pt x="6638" y="1594"/>
                  </a:lnTo>
                  <a:cubicBezTo>
                    <a:pt x="7855" y="1594"/>
                    <a:pt x="8840" y="2583"/>
                    <a:pt x="8840" y="3796"/>
                  </a:cubicBezTo>
                  <a:cubicBezTo>
                    <a:pt x="8840" y="5008"/>
                    <a:pt x="7855" y="5997"/>
                    <a:pt x="6638" y="5997"/>
                  </a:cubicBezTo>
                  <a:lnTo>
                    <a:pt x="799" y="5997"/>
                  </a:lnTo>
                  <a:cubicBezTo>
                    <a:pt x="358" y="5997"/>
                    <a:pt x="0" y="6355"/>
                    <a:pt x="0" y="6796"/>
                  </a:cubicBezTo>
                  <a:cubicBezTo>
                    <a:pt x="0" y="7233"/>
                    <a:pt x="358" y="7591"/>
                    <a:pt x="799" y="7591"/>
                  </a:cubicBezTo>
                  <a:lnTo>
                    <a:pt x="6638" y="7591"/>
                  </a:lnTo>
                  <a:cubicBezTo>
                    <a:pt x="8734" y="7591"/>
                    <a:pt x="10437" y="5887"/>
                    <a:pt x="10437" y="3796"/>
                  </a:cubicBezTo>
                  <a:cubicBezTo>
                    <a:pt x="10437" y="1701"/>
                    <a:pt x="8734" y="1"/>
                    <a:pt x="6638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2595;p46"/>
            <p:cNvSpPr/>
            <p:nvPr/>
          </p:nvSpPr>
          <p:spPr>
            <a:xfrm>
              <a:off x="4525405" y="3282772"/>
              <a:ext cx="595569" cy="80158"/>
            </a:xfrm>
            <a:custGeom>
              <a:avLst/>
              <a:gdLst/>
              <a:ahLst/>
              <a:cxnLst/>
              <a:rect l="l" t="t" r="r" b="b"/>
              <a:pathLst>
                <a:path w="15328" h="2063" extrusionOk="0">
                  <a:moveTo>
                    <a:pt x="1029" y="1"/>
                  </a:moveTo>
                  <a:cubicBezTo>
                    <a:pt x="462" y="1"/>
                    <a:pt x="1" y="462"/>
                    <a:pt x="1" y="1033"/>
                  </a:cubicBezTo>
                  <a:cubicBezTo>
                    <a:pt x="1" y="1601"/>
                    <a:pt x="462" y="2062"/>
                    <a:pt x="1029" y="2062"/>
                  </a:cubicBezTo>
                  <a:lnTo>
                    <a:pt x="14299" y="2062"/>
                  </a:lnTo>
                  <a:cubicBezTo>
                    <a:pt x="14867" y="2062"/>
                    <a:pt x="15328" y="1601"/>
                    <a:pt x="15328" y="1033"/>
                  </a:cubicBezTo>
                  <a:cubicBezTo>
                    <a:pt x="15328" y="462"/>
                    <a:pt x="14867" y="1"/>
                    <a:pt x="14299" y="1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2596;p46"/>
            <p:cNvSpPr/>
            <p:nvPr/>
          </p:nvSpPr>
          <p:spPr>
            <a:xfrm>
              <a:off x="4753486" y="3362892"/>
              <a:ext cx="80274" cy="378914"/>
            </a:xfrm>
            <a:custGeom>
              <a:avLst/>
              <a:gdLst/>
              <a:ahLst/>
              <a:cxnLst/>
              <a:rect l="l" t="t" r="r" b="b"/>
              <a:pathLst>
                <a:path w="2066" h="9752" extrusionOk="0">
                  <a:moveTo>
                    <a:pt x="1" y="0"/>
                  </a:moveTo>
                  <a:lnTo>
                    <a:pt x="1" y="9752"/>
                  </a:lnTo>
                  <a:lnTo>
                    <a:pt x="2065" y="9752"/>
                  </a:lnTo>
                  <a:lnTo>
                    <a:pt x="2065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2597;p46"/>
            <p:cNvSpPr/>
            <p:nvPr/>
          </p:nvSpPr>
          <p:spPr>
            <a:xfrm>
              <a:off x="4753486" y="3541627"/>
              <a:ext cx="80274" cy="21448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1" y="0"/>
                  </a:moveTo>
                  <a:lnTo>
                    <a:pt x="1" y="552"/>
                  </a:lnTo>
                  <a:lnTo>
                    <a:pt x="2065" y="552"/>
                  </a:lnTo>
                  <a:lnTo>
                    <a:pt x="2065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2598;p46"/>
            <p:cNvSpPr/>
            <p:nvPr/>
          </p:nvSpPr>
          <p:spPr>
            <a:xfrm>
              <a:off x="4753486" y="3362892"/>
              <a:ext cx="80274" cy="44139"/>
            </a:xfrm>
            <a:custGeom>
              <a:avLst/>
              <a:gdLst/>
              <a:ahLst/>
              <a:cxnLst/>
              <a:rect l="l" t="t" r="r" b="b"/>
              <a:pathLst>
                <a:path w="2066" h="1136" extrusionOk="0">
                  <a:moveTo>
                    <a:pt x="1" y="0"/>
                  </a:moveTo>
                  <a:lnTo>
                    <a:pt x="1" y="1136"/>
                  </a:lnTo>
                  <a:lnTo>
                    <a:pt x="2065" y="1136"/>
                  </a:lnTo>
                  <a:lnTo>
                    <a:pt x="2065" y="0"/>
                  </a:ln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2599;p46"/>
            <p:cNvSpPr/>
            <p:nvPr/>
          </p:nvSpPr>
          <p:spPr>
            <a:xfrm>
              <a:off x="4778432" y="3742199"/>
              <a:ext cx="30385" cy="183434"/>
            </a:xfrm>
            <a:custGeom>
              <a:avLst/>
              <a:gdLst/>
              <a:ahLst/>
              <a:cxnLst/>
              <a:rect l="l" t="t" r="r" b="b"/>
              <a:pathLst>
                <a:path w="782" h="4721" extrusionOk="0">
                  <a:moveTo>
                    <a:pt x="0" y="0"/>
                  </a:moveTo>
                  <a:lnTo>
                    <a:pt x="0" y="4720"/>
                  </a:lnTo>
                  <a:lnTo>
                    <a:pt x="782" y="4720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2600;p46"/>
            <p:cNvSpPr/>
            <p:nvPr/>
          </p:nvSpPr>
          <p:spPr>
            <a:xfrm>
              <a:off x="4514642" y="3912892"/>
              <a:ext cx="617134" cy="61702"/>
            </a:xfrm>
            <a:custGeom>
              <a:avLst/>
              <a:gdLst/>
              <a:ahLst/>
              <a:cxnLst/>
              <a:rect l="l" t="t" r="r" b="b"/>
              <a:pathLst>
                <a:path w="15883" h="1588" extrusionOk="0">
                  <a:moveTo>
                    <a:pt x="1306" y="0"/>
                  </a:moveTo>
                  <a:cubicBezTo>
                    <a:pt x="585" y="0"/>
                    <a:pt x="0" y="588"/>
                    <a:pt x="0" y="1310"/>
                  </a:cubicBezTo>
                  <a:cubicBezTo>
                    <a:pt x="0" y="1460"/>
                    <a:pt x="124" y="1587"/>
                    <a:pt x="278" y="1587"/>
                  </a:cubicBezTo>
                  <a:cubicBezTo>
                    <a:pt x="431" y="1587"/>
                    <a:pt x="555" y="1460"/>
                    <a:pt x="555" y="1310"/>
                  </a:cubicBezTo>
                  <a:cubicBezTo>
                    <a:pt x="555" y="892"/>
                    <a:pt x="892" y="554"/>
                    <a:pt x="1306" y="554"/>
                  </a:cubicBezTo>
                  <a:lnTo>
                    <a:pt x="14576" y="554"/>
                  </a:lnTo>
                  <a:cubicBezTo>
                    <a:pt x="14991" y="554"/>
                    <a:pt x="15328" y="892"/>
                    <a:pt x="15328" y="1310"/>
                  </a:cubicBezTo>
                  <a:cubicBezTo>
                    <a:pt x="15328" y="1460"/>
                    <a:pt x="15452" y="1587"/>
                    <a:pt x="15605" y="1587"/>
                  </a:cubicBezTo>
                  <a:cubicBezTo>
                    <a:pt x="15759" y="1587"/>
                    <a:pt x="15882" y="1460"/>
                    <a:pt x="15882" y="1310"/>
                  </a:cubicBezTo>
                  <a:cubicBezTo>
                    <a:pt x="15882" y="588"/>
                    <a:pt x="15295" y="0"/>
                    <a:pt x="1457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2601;p46"/>
            <p:cNvSpPr/>
            <p:nvPr/>
          </p:nvSpPr>
          <p:spPr>
            <a:xfrm>
              <a:off x="5041133" y="3947939"/>
              <a:ext cx="55718" cy="55718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716" y="0"/>
                  </a:moveTo>
                  <a:cubicBezTo>
                    <a:pt x="321" y="0"/>
                    <a:pt x="1" y="321"/>
                    <a:pt x="1" y="715"/>
                  </a:cubicBezTo>
                  <a:cubicBezTo>
                    <a:pt x="1" y="1112"/>
                    <a:pt x="321" y="1433"/>
                    <a:pt x="716" y="1433"/>
                  </a:cubicBezTo>
                  <a:cubicBezTo>
                    <a:pt x="1113" y="1433"/>
                    <a:pt x="1434" y="1112"/>
                    <a:pt x="1434" y="715"/>
                  </a:cubicBezTo>
                  <a:cubicBezTo>
                    <a:pt x="1434" y="321"/>
                    <a:pt x="1113" y="0"/>
                    <a:pt x="716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2602;p46"/>
            <p:cNvSpPr/>
            <p:nvPr/>
          </p:nvSpPr>
          <p:spPr>
            <a:xfrm>
              <a:off x="4554119" y="3947939"/>
              <a:ext cx="55835" cy="55718"/>
            </a:xfrm>
            <a:custGeom>
              <a:avLst/>
              <a:gdLst/>
              <a:ahLst/>
              <a:cxnLst/>
              <a:rect l="l" t="t" r="r" b="b"/>
              <a:pathLst>
                <a:path w="1437" h="1434" extrusionOk="0">
                  <a:moveTo>
                    <a:pt x="718" y="0"/>
                  </a:moveTo>
                  <a:cubicBezTo>
                    <a:pt x="321" y="0"/>
                    <a:pt x="0" y="321"/>
                    <a:pt x="0" y="715"/>
                  </a:cubicBezTo>
                  <a:cubicBezTo>
                    <a:pt x="0" y="1112"/>
                    <a:pt x="321" y="1433"/>
                    <a:pt x="718" y="1433"/>
                  </a:cubicBezTo>
                  <a:cubicBezTo>
                    <a:pt x="1116" y="1433"/>
                    <a:pt x="1436" y="1112"/>
                    <a:pt x="1436" y="715"/>
                  </a:cubicBezTo>
                  <a:cubicBezTo>
                    <a:pt x="1436" y="321"/>
                    <a:pt x="1116" y="0"/>
                    <a:pt x="718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2603;p46"/>
            <p:cNvSpPr/>
            <p:nvPr/>
          </p:nvSpPr>
          <p:spPr>
            <a:xfrm>
              <a:off x="4687432" y="2521320"/>
              <a:ext cx="600893" cy="467892"/>
            </a:xfrm>
            <a:custGeom>
              <a:avLst/>
              <a:gdLst/>
              <a:ahLst/>
              <a:cxnLst/>
              <a:rect l="l" t="t" r="r" b="b"/>
              <a:pathLst>
                <a:path w="15465" h="12042" extrusionOk="0">
                  <a:moveTo>
                    <a:pt x="190" y="0"/>
                  </a:moveTo>
                  <a:cubicBezTo>
                    <a:pt x="84" y="0"/>
                    <a:pt x="0" y="84"/>
                    <a:pt x="0" y="187"/>
                  </a:cubicBezTo>
                  <a:lnTo>
                    <a:pt x="0" y="11853"/>
                  </a:lnTo>
                  <a:cubicBezTo>
                    <a:pt x="0" y="11958"/>
                    <a:pt x="84" y="12041"/>
                    <a:pt x="190" y="12041"/>
                  </a:cubicBezTo>
                  <a:lnTo>
                    <a:pt x="15278" y="12041"/>
                  </a:lnTo>
                  <a:cubicBezTo>
                    <a:pt x="15381" y="12041"/>
                    <a:pt x="15464" y="11958"/>
                    <a:pt x="15464" y="11853"/>
                  </a:cubicBezTo>
                  <a:lnTo>
                    <a:pt x="15464" y="187"/>
                  </a:lnTo>
                  <a:cubicBezTo>
                    <a:pt x="15464" y="84"/>
                    <a:pt x="15381" y="0"/>
                    <a:pt x="15278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2604;p46"/>
            <p:cNvSpPr/>
            <p:nvPr/>
          </p:nvSpPr>
          <p:spPr>
            <a:xfrm>
              <a:off x="4649237" y="2521320"/>
              <a:ext cx="600931" cy="467892"/>
            </a:xfrm>
            <a:custGeom>
              <a:avLst/>
              <a:gdLst/>
              <a:ahLst/>
              <a:cxnLst/>
              <a:rect l="l" t="t" r="r" b="b"/>
              <a:pathLst>
                <a:path w="15466" h="12042" extrusionOk="0">
                  <a:moveTo>
                    <a:pt x="188" y="0"/>
                  </a:moveTo>
                  <a:cubicBezTo>
                    <a:pt x="84" y="0"/>
                    <a:pt x="1" y="84"/>
                    <a:pt x="1" y="187"/>
                  </a:cubicBezTo>
                  <a:lnTo>
                    <a:pt x="1" y="11853"/>
                  </a:lnTo>
                  <a:cubicBezTo>
                    <a:pt x="1" y="11958"/>
                    <a:pt x="84" y="12041"/>
                    <a:pt x="188" y="12041"/>
                  </a:cubicBezTo>
                  <a:lnTo>
                    <a:pt x="15278" y="12041"/>
                  </a:lnTo>
                  <a:cubicBezTo>
                    <a:pt x="15382" y="12041"/>
                    <a:pt x="15465" y="11958"/>
                    <a:pt x="15465" y="11853"/>
                  </a:cubicBezTo>
                  <a:lnTo>
                    <a:pt x="15465" y="187"/>
                  </a:lnTo>
                  <a:cubicBezTo>
                    <a:pt x="15465" y="84"/>
                    <a:pt x="15382" y="0"/>
                    <a:pt x="15278" y="0"/>
                  </a:cubicBezTo>
                  <a:close/>
                </a:path>
              </a:pathLst>
            </a:custGeom>
            <a:solidFill>
              <a:srgbClr val="372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2605;p46"/>
            <p:cNvSpPr/>
            <p:nvPr/>
          </p:nvSpPr>
          <p:spPr>
            <a:xfrm>
              <a:off x="4943373" y="2743030"/>
              <a:ext cx="76777" cy="279911"/>
            </a:xfrm>
            <a:custGeom>
              <a:avLst/>
              <a:gdLst/>
              <a:ahLst/>
              <a:cxnLst/>
              <a:rect l="l" t="t" r="r" b="b"/>
              <a:pathLst>
                <a:path w="1976" h="7204" extrusionOk="0">
                  <a:moveTo>
                    <a:pt x="990" y="1"/>
                  </a:moveTo>
                  <a:cubicBezTo>
                    <a:pt x="446" y="1"/>
                    <a:pt x="1" y="445"/>
                    <a:pt x="1" y="989"/>
                  </a:cubicBezTo>
                  <a:lnTo>
                    <a:pt x="1" y="7203"/>
                  </a:lnTo>
                  <a:lnTo>
                    <a:pt x="1975" y="7203"/>
                  </a:lnTo>
                  <a:lnTo>
                    <a:pt x="1975" y="989"/>
                  </a:lnTo>
                  <a:cubicBezTo>
                    <a:pt x="1975" y="445"/>
                    <a:pt x="1535" y="1"/>
                    <a:pt x="990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73069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0"/>
          <p:cNvSpPr/>
          <p:nvPr/>
        </p:nvSpPr>
        <p:spPr>
          <a:xfrm>
            <a:off x="4198116" y="2445084"/>
            <a:ext cx="13983" cy="13946"/>
          </a:xfrm>
          <a:custGeom>
            <a:avLst/>
            <a:gdLst/>
            <a:ahLst/>
            <a:cxnLst/>
            <a:rect l="l" t="t" r="r" b="b"/>
            <a:pathLst>
              <a:path w="380" h="379" extrusionOk="0">
                <a:moveTo>
                  <a:pt x="192" y="0"/>
                </a:moveTo>
                <a:cubicBezTo>
                  <a:pt x="88" y="0"/>
                  <a:pt x="1" y="82"/>
                  <a:pt x="1" y="187"/>
                </a:cubicBezTo>
                <a:cubicBezTo>
                  <a:pt x="1" y="292"/>
                  <a:pt x="88" y="379"/>
                  <a:pt x="192" y="379"/>
                </a:cubicBezTo>
                <a:cubicBezTo>
                  <a:pt x="297" y="379"/>
                  <a:pt x="379" y="292"/>
                  <a:pt x="379" y="187"/>
                </a:cubicBezTo>
                <a:cubicBezTo>
                  <a:pt x="379" y="82"/>
                  <a:pt x="297" y="0"/>
                  <a:pt x="192" y="0"/>
                </a:cubicBezTo>
                <a:close/>
              </a:path>
            </a:pathLst>
          </a:custGeom>
          <a:solidFill>
            <a:srgbClr val="65A2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3577;p49"/>
          <p:cNvGrpSpPr/>
          <p:nvPr/>
        </p:nvGrpSpPr>
        <p:grpSpPr>
          <a:xfrm>
            <a:off x="223758" y="1971933"/>
            <a:ext cx="4150225" cy="3065939"/>
            <a:chOff x="3752213" y="3284850"/>
            <a:chExt cx="1639575" cy="1211125"/>
          </a:xfrm>
        </p:grpSpPr>
        <p:sp>
          <p:nvSpPr>
            <p:cNvPr id="152" name="Google Shape;3578;p49"/>
            <p:cNvSpPr/>
            <p:nvPr/>
          </p:nvSpPr>
          <p:spPr>
            <a:xfrm>
              <a:off x="4043022" y="3285776"/>
              <a:ext cx="1212137" cy="889140"/>
            </a:xfrm>
            <a:custGeom>
              <a:avLst/>
              <a:gdLst/>
              <a:ahLst/>
              <a:cxnLst/>
              <a:rect l="l" t="t" r="r" b="b"/>
              <a:pathLst>
                <a:path w="74639" h="54750" extrusionOk="0">
                  <a:moveTo>
                    <a:pt x="4296" y="1"/>
                  </a:moveTo>
                  <a:cubicBezTo>
                    <a:pt x="1925" y="1"/>
                    <a:pt x="0" y="1926"/>
                    <a:pt x="0" y="4300"/>
                  </a:cubicBezTo>
                  <a:lnTo>
                    <a:pt x="0" y="50450"/>
                  </a:lnTo>
                  <a:cubicBezTo>
                    <a:pt x="0" y="52825"/>
                    <a:pt x="1925" y="54750"/>
                    <a:pt x="4296" y="54750"/>
                  </a:cubicBezTo>
                  <a:lnTo>
                    <a:pt x="70339" y="54750"/>
                  </a:lnTo>
                  <a:cubicBezTo>
                    <a:pt x="72714" y="54750"/>
                    <a:pt x="74639" y="52825"/>
                    <a:pt x="74639" y="50450"/>
                  </a:cubicBezTo>
                  <a:lnTo>
                    <a:pt x="74639" y="4300"/>
                  </a:lnTo>
                  <a:cubicBezTo>
                    <a:pt x="74639" y="1926"/>
                    <a:pt x="72714" y="1"/>
                    <a:pt x="70339" y="1"/>
                  </a:cubicBez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579;p49"/>
            <p:cNvSpPr/>
            <p:nvPr/>
          </p:nvSpPr>
          <p:spPr>
            <a:xfrm>
              <a:off x="4042080" y="3284850"/>
              <a:ext cx="1213956" cy="891008"/>
            </a:xfrm>
            <a:custGeom>
              <a:avLst/>
              <a:gdLst/>
              <a:ahLst/>
              <a:cxnLst/>
              <a:rect l="l" t="t" r="r" b="b"/>
              <a:pathLst>
                <a:path w="74751" h="54865" extrusionOk="0">
                  <a:moveTo>
                    <a:pt x="70152" y="111"/>
                  </a:moveTo>
                  <a:cubicBezTo>
                    <a:pt x="72625" y="111"/>
                    <a:pt x="74639" y="2126"/>
                    <a:pt x="74639" y="4598"/>
                  </a:cubicBezTo>
                  <a:lnTo>
                    <a:pt x="74639" y="50262"/>
                  </a:lnTo>
                  <a:cubicBezTo>
                    <a:pt x="74639" y="52740"/>
                    <a:pt x="72625" y="54749"/>
                    <a:pt x="70152" y="54749"/>
                  </a:cubicBezTo>
                  <a:lnTo>
                    <a:pt x="4599" y="54749"/>
                  </a:lnTo>
                  <a:cubicBezTo>
                    <a:pt x="2125" y="54749"/>
                    <a:pt x="112" y="52740"/>
                    <a:pt x="112" y="50262"/>
                  </a:cubicBezTo>
                  <a:lnTo>
                    <a:pt x="112" y="4598"/>
                  </a:lnTo>
                  <a:cubicBezTo>
                    <a:pt x="112" y="2126"/>
                    <a:pt x="2125" y="111"/>
                    <a:pt x="4599" y="111"/>
                  </a:cubicBezTo>
                  <a:close/>
                  <a:moveTo>
                    <a:pt x="4599" y="0"/>
                  </a:moveTo>
                  <a:cubicBezTo>
                    <a:pt x="2063" y="0"/>
                    <a:pt x="1" y="2063"/>
                    <a:pt x="1" y="4598"/>
                  </a:cubicBezTo>
                  <a:lnTo>
                    <a:pt x="1" y="50262"/>
                  </a:lnTo>
                  <a:cubicBezTo>
                    <a:pt x="1" y="52802"/>
                    <a:pt x="2063" y="54865"/>
                    <a:pt x="4599" y="54865"/>
                  </a:cubicBezTo>
                  <a:lnTo>
                    <a:pt x="70152" y="54865"/>
                  </a:lnTo>
                  <a:cubicBezTo>
                    <a:pt x="72687" y="54865"/>
                    <a:pt x="74750" y="52802"/>
                    <a:pt x="74750" y="50262"/>
                  </a:cubicBezTo>
                  <a:lnTo>
                    <a:pt x="74750" y="4598"/>
                  </a:lnTo>
                  <a:cubicBezTo>
                    <a:pt x="74750" y="2063"/>
                    <a:pt x="72687" y="0"/>
                    <a:pt x="70152" y="0"/>
                  </a:cubicBezTo>
                  <a:close/>
                </a:path>
              </a:pathLst>
            </a:custGeom>
            <a:solidFill>
              <a:srgbClr val="351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580;p49"/>
            <p:cNvSpPr/>
            <p:nvPr/>
          </p:nvSpPr>
          <p:spPr>
            <a:xfrm>
              <a:off x="4127389" y="3298962"/>
              <a:ext cx="1033124" cy="862799"/>
            </a:xfrm>
            <a:custGeom>
              <a:avLst/>
              <a:gdLst/>
              <a:ahLst/>
              <a:cxnLst/>
              <a:rect l="l" t="t" r="r" b="b"/>
              <a:pathLst>
                <a:path w="63616" h="53128" extrusionOk="0">
                  <a:moveTo>
                    <a:pt x="0" y="0"/>
                  </a:moveTo>
                  <a:lnTo>
                    <a:pt x="0" y="53127"/>
                  </a:lnTo>
                  <a:lnTo>
                    <a:pt x="63616" y="53127"/>
                  </a:lnTo>
                  <a:lnTo>
                    <a:pt x="63616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581;p49"/>
            <p:cNvSpPr/>
            <p:nvPr/>
          </p:nvSpPr>
          <p:spPr>
            <a:xfrm>
              <a:off x="5183591" y="3705383"/>
              <a:ext cx="49873" cy="49938"/>
            </a:xfrm>
            <a:custGeom>
              <a:avLst/>
              <a:gdLst/>
              <a:ahLst/>
              <a:cxnLst/>
              <a:rect l="l" t="t" r="r" b="b"/>
              <a:pathLst>
                <a:path w="3071" h="3075" extrusionOk="0">
                  <a:moveTo>
                    <a:pt x="1533" y="1"/>
                  </a:moveTo>
                  <a:cubicBezTo>
                    <a:pt x="687" y="1"/>
                    <a:pt x="0" y="686"/>
                    <a:pt x="0" y="1537"/>
                  </a:cubicBezTo>
                  <a:cubicBezTo>
                    <a:pt x="0" y="2384"/>
                    <a:pt x="687" y="3075"/>
                    <a:pt x="1533" y="3075"/>
                  </a:cubicBezTo>
                  <a:cubicBezTo>
                    <a:pt x="2384" y="3075"/>
                    <a:pt x="3070" y="2384"/>
                    <a:pt x="3070" y="1537"/>
                  </a:cubicBezTo>
                  <a:cubicBezTo>
                    <a:pt x="3070" y="686"/>
                    <a:pt x="2384" y="1"/>
                    <a:pt x="1533" y="1"/>
                  </a:cubicBez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582;p49"/>
            <p:cNvSpPr/>
            <p:nvPr/>
          </p:nvSpPr>
          <p:spPr>
            <a:xfrm>
              <a:off x="4075876" y="3650622"/>
              <a:ext cx="11238" cy="159412"/>
            </a:xfrm>
            <a:custGeom>
              <a:avLst/>
              <a:gdLst/>
              <a:ahLst/>
              <a:cxnLst/>
              <a:rect l="l" t="t" r="r" b="b"/>
              <a:pathLst>
                <a:path w="692" h="9816" extrusionOk="0">
                  <a:moveTo>
                    <a:pt x="344" y="0"/>
                  </a:moveTo>
                  <a:cubicBezTo>
                    <a:pt x="157" y="0"/>
                    <a:pt x="0" y="155"/>
                    <a:pt x="0" y="348"/>
                  </a:cubicBezTo>
                  <a:lnTo>
                    <a:pt x="0" y="9472"/>
                  </a:lnTo>
                  <a:cubicBezTo>
                    <a:pt x="0" y="9659"/>
                    <a:pt x="157" y="9815"/>
                    <a:pt x="344" y="9815"/>
                  </a:cubicBezTo>
                  <a:cubicBezTo>
                    <a:pt x="535" y="9815"/>
                    <a:pt x="691" y="9659"/>
                    <a:pt x="691" y="9472"/>
                  </a:cubicBezTo>
                  <a:lnTo>
                    <a:pt x="691" y="348"/>
                  </a:lnTo>
                  <a:cubicBezTo>
                    <a:pt x="691" y="155"/>
                    <a:pt x="535" y="0"/>
                    <a:pt x="344" y="0"/>
                  </a:cubicBez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583;p49"/>
            <p:cNvSpPr/>
            <p:nvPr/>
          </p:nvSpPr>
          <p:spPr>
            <a:xfrm>
              <a:off x="4127389" y="3686496"/>
              <a:ext cx="1033124" cy="403483"/>
            </a:xfrm>
            <a:custGeom>
              <a:avLst/>
              <a:gdLst/>
              <a:ahLst/>
              <a:cxnLst/>
              <a:rect l="l" t="t" r="r" b="b"/>
              <a:pathLst>
                <a:path w="63616" h="24845" extrusionOk="0">
                  <a:moveTo>
                    <a:pt x="31684" y="0"/>
                  </a:moveTo>
                  <a:lnTo>
                    <a:pt x="31684" y="23361"/>
                  </a:lnTo>
                  <a:lnTo>
                    <a:pt x="30289" y="23361"/>
                  </a:lnTo>
                  <a:lnTo>
                    <a:pt x="30289" y="6367"/>
                  </a:lnTo>
                  <a:lnTo>
                    <a:pt x="25379" y="6367"/>
                  </a:lnTo>
                  <a:lnTo>
                    <a:pt x="25379" y="23178"/>
                  </a:lnTo>
                  <a:lnTo>
                    <a:pt x="24123" y="23178"/>
                  </a:lnTo>
                  <a:lnTo>
                    <a:pt x="24123" y="13844"/>
                  </a:lnTo>
                  <a:lnTo>
                    <a:pt x="20002" y="13844"/>
                  </a:lnTo>
                  <a:lnTo>
                    <a:pt x="20002" y="22937"/>
                  </a:lnTo>
                  <a:lnTo>
                    <a:pt x="18999" y="22937"/>
                  </a:lnTo>
                  <a:lnTo>
                    <a:pt x="18999" y="9366"/>
                  </a:lnTo>
                  <a:lnTo>
                    <a:pt x="14602" y="9366"/>
                  </a:lnTo>
                  <a:lnTo>
                    <a:pt x="14602" y="22937"/>
                  </a:lnTo>
                  <a:lnTo>
                    <a:pt x="13946" y="22937"/>
                  </a:lnTo>
                  <a:lnTo>
                    <a:pt x="13946" y="12961"/>
                  </a:lnTo>
                  <a:lnTo>
                    <a:pt x="9642" y="12961"/>
                  </a:lnTo>
                  <a:lnTo>
                    <a:pt x="9642" y="4247"/>
                  </a:lnTo>
                  <a:lnTo>
                    <a:pt x="3850" y="4247"/>
                  </a:lnTo>
                  <a:lnTo>
                    <a:pt x="3850" y="24595"/>
                  </a:lnTo>
                  <a:lnTo>
                    <a:pt x="0" y="24595"/>
                  </a:lnTo>
                  <a:lnTo>
                    <a:pt x="0" y="24845"/>
                  </a:lnTo>
                  <a:lnTo>
                    <a:pt x="4100" y="24845"/>
                  </a:lnTo>
                  <a:lnTo>
                    <a:pt x="4100" y="4496"/>
                  </a:lnTo>
                  <a:lnTo>
                    <a:pt x="9397" y="4496"/>
                  </a:lnTo>
                  <a:lnTo>
                    <a:pt x="9397" y="13206"/>
                  </a:lnTo>
                  <a:lnTo>
                    <a:pt x="13701" y="13206"/>
                  </a:lnTo>
                  <a:lnTo>
                    <a:pt x="13701" y="23182"/>
                  </a:lnTo>
                  <a:lnTo>
                    <a:pt x="14846" y="23182"/>
                  </a:lnTo>
                  <a:lnTo>
                    <a:pt x="14846" y="9611"/>
                  </a:lnTo>
                  <a:lnTo>
                    <a:pt x="18754" y="9611"/>
                  </a:lnTo>
                  <a:lnTo>
                    <a:pt x="18754" y="23182"/>
                  </a:lnTo>
                  <a:lnTo>
                    <a:pt x="20247" y="23182"/>
                  </a:lnTo>
                  <a:lnTo>
                    <a:pt x="20247" y="14089"/>
                  </a:lnTo>
                  <a:lnTo>
                    <a:pt x="23878" y="14089"/>
                  </a:lnTo>
                  <a:lnTo>
                    <a:pt x="23878" y="23423"/>
                  </a:lnTo>
                  <a:lnTo>
                    <a:pt x="25624" y="23423"/>
                  </a:lnTo>
                  <a:lnTo>
                    <a:pt x="25624" y="6613"/>
                  </a:lnTo>
                  <a:lnTo>
                    <a:pt x="30039" y="6613"/>
                  </a:lnTo>
                  <a:lnTo>
                    <a:pt x="30039" y="23605"/>
                  </a:lnTo>
                  <a:lnTo>
                    <a:pt x="31933" y="23605"/>
                  </a:lnTo>
                  <a:lnTo>
                    <a:pt x="31933" y="245"/>
                  </a:lnTo>
                  <a:lnTo>
                    <a:pt x="37864" y="245"/>
                  </a:lnTo>
                  <a:lnTo>
                    <a:pt x="37864" y="23731"/>
                  </a:lnTo>
                  <a:lnTo>
                    <a:pt x="40051" y="23731"/>
                  </a:lnTo>
                  <a:lnTo>
                    <a:pt x="40051" y="18179"/>
                  </a:lnTo>
                  <a:lnTo>
                    <a:pt x="50183" y="18179"/>
                  </a:lnTo>
                  <a:lnTo>
                    <a:pt x="50183" y="23895"/>
                  </a:lnTo>
                  <a:lnTo>
                    <a:pt x="52776" y="23895"/>
                  </a:lnTo>
                  <a:lnTo>
                    <a:pt x="52776" y="12235"/>
                  </a:lnTo>
                  <a:lnTo>
                    <a:pt x="56135" y="12235"/>
                  </a:lnTo>
                  <a:lnTo>
                    <a:pt x="56135" y="24288"/>
                  </a:lnTo>
                  <a:lnTo>
                    <a:pt x="57138" y="24288"/>
                  </a:lnTo>
                  <a:lnTo>
                    <a:pt x="57138" y="8275"/>
                  </a:lnTo>
                  <a:lnTo>
                    <a:pt x="63616" y="8275"/>
                  </a:lnTo>
                  <a:lnTo>
                    <a:pt x="63616" y="8030"/>
                  </a:lnTo>
                  <a:lnTo>
                    <a:pt x="56888" y="8030"/>
                  </a:lnTo>
                  <a:lnTo>
                    <a:pt x="56888" y="24037"/>
                  </a:lnTo>
                  <a:lnTo>
                    <a:pt x="56380" y="24037"/>
                  </a:lnTo>
                  <a:lnTo>
                    <a:pt x="56380" y="11986"/>
                  </a:lnTo>
                  <a:lnTo>
                    <a:pt x="52530" y="11986"/>
                  </a:lnTo>
                  <a:lnTo>
                    <a:pt x="52530" y="23650"/>
                  </a:lnTo>
                  <a:lnTo>
                    <a:pt x="50428" y="23650"/>
                  </a:lnTo>
                  <a:lnTo>
                    <a:pt x="50428" y="17930"/>
                  </a:lnTo>
                  <a:lnTo>
                    <a:pt x="39805" y="17930"/>
                  </a:lnTo>
                  <a:lnTo>
                    <a:pt x="39805" y="23481"/>
                  </a:lnTo>
                  <a:lnTo>
                    <a:pt x="38113" y="23481"/>
                  </a:lnTo>
                  <a:lnTo>
                    <a:pt x="38113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584;p49"/>
            <p:cNvSpPr/>
            <p:nvPr/>
          </p:nvSpPr>
          <p:spPr>
            <a:xfrm>
              <a:off x="4152642" y="4085901"/>
              <a:ext cx="1010778" cy="4076"/>
            </a:xfrm>
            <a:custGeom>
              <a:avLst/>
              <a:gdLst/>
              <a:ahLst/>
              <a:cxnLst/>
              <a:rect l="l" t="t" r="r" b="b"/>
              <a:pathLst>
                <a:path w="62240" h="251" extrusionOk="0">
                  <a:moveTo>
                    <a:pt x="1" y="1"/>
                  </a:moveTo>
                  <a:lnTo>
                    <a:pt x="1" y="251"/>
                  </a:lnTo>
                  <a:lnTo>
                    <a:pt x="62240" y="251"/>
                  </a:lnTo>
                  <a:lnTo>
                    <a:pt x="62240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585;p49"/>
            <p:cNvSpPr/>
            <p:nvPr/>
          </p:nvSpPr>
          <p:spPr>
            <a:xfrm>
              <a:off x="4204010" y="3779128"/>
              <a:ext cx="61241" cy="10345"/>
            </a:xfrm>
            <a:custGeom>
              <a:avLst/>
              <a:gdLst/>
              <a:ahLst/>
              <a:cxnLst/>
              <a:rect l="l" t="t" r="r" b="b"/>
              <a:pathLst>
                <a:path w="3771" h="637" extrusionOk="0">
                  <a:moveTo>
                    <a:pt x="3454" y="245"/>
                  </a:moveTo>
                  <a:cubicBezTo>
                    <a:pt x="3494" y="245"/>
                    <a:pt x="3525" y="276"/>
                    <a:pt x="3525" y="315"/>
                  </a:cubicBezTo>
                  <a:cubicBezTo>
                    <a:pt x="3525" y="356"/>
                    <a:pt x="3494" y="387"/>
                    <a:pt x="3454" y="387"/>
                  </a:cubicBezTo>
                  <a:lnTo>
                    <a:pt x="318" y="387"/>
                  </a:lnTo>
                  <a:cubicBezTo>
                    <a:pt x="277" y="387"/>
                    <a:pt x="246" y="356"/>
                    <a:pt x="246" y="315"/>
                  </a:cubicBezTo>
                  <a:cubicBezTo>
                    <a:pt x="246" y="276"/>
                    <a:pt x="277" y="245"/>
                    <a:pt x="318" y="245"/>
                  </a:cubicBezTo>
                  <a:close/>
                  <a:moveTo>
                    <a:pt x="318" y="0"/>
                  </a:moveTo>
                  <a:cubicBezTo>
                    <a:pt x="143" y="0"/>
                    <a:pt x="1" y="142"/>
                    <a:pt x="1" y="315"/>
                  </a:cubicBezTo>
                  <a:cubicBezTo>
                    <a:pt x="1" y="494"/>
                    <a:pt x="143" y="636"/>
                    <a:pt x="318" y="636"/>
                  </a:cubicBezTo>
                  <a:lnTo>
                    <a:pt x="3454" y="636"/>
                  </a:lnTo>
                  <a:cubicBezTo>
                    <a:pt x="3628" y="636"/>
                    <a:pt x="3770" y="494"/>
                    <a:pt x="3770" y="315"/>
                  </a:cubicBezTo>
                  <a:cubicBezTo>
                    <a:pt x="3770" y="142"/>
                    <a:pt x="3628" y="0"/>
                    <a:pt x="345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586;p49"/>
            <p:cNvSpPr/>
            <p:nvPr/>
          </p:nvSpPr>
          <p:spPr>
            <a:xfrm>
              <a:off x="4204010" y="3804869"/>
              <a:ext cx="61241" cy="10377"/>
            </a:xfrm>
            <a:custGeom>
              <a:avLst/>
              <a:gdLst/>
              <a:ahLst/>
              <a:cxnLst/>
              <a:rect l="l" t="t" r="r" b="b"/>
              <a:pathLst>
                <a:path w="3771" h="639" extrusionOk="0">
                  <a:moveTo>
                    <a:pt x="3454" y="246"/>
                  </a:moveTo>
                  <a:cubicBezTo>
                    <a:pt x="3494" y="246"/>
                    <a:pt x="3525" y="277"/>
                    <a:pt x="3525" y="317"/>
                  </a:cubicBezTo>
                  <a:cubicBezTo>
                    <a:pt x="3525" y="357"/>
                    <a:pt x="3494" y="393"/>
                    <a:pt x="3454" y="393"/>
                  </a:cubicBezTo>
                  <a:lnTo>
                    <a:pt x="318" y="393"/>
                  </a:lnTo>
                  <a:cubicBezTo>
                    <a:pt x="277" y="393"/>
                    <a:pt x="246" y="357"/>
                    <a:pt x="246" y="317"/>
                  </a:cubicBezTo>
                  <a:cubicBezTo>
                    <a:pt x="246" y="277"/>
                    <a:pt x="277" y="246"/>
                    <a:pt x="318" y="246"/>
                  </a:cubicBezTo>
                  <a:close/>
                  <a:moveTo>
                    <a:pt x="318" y="1"/>
                  </a:moveTo>
                  <a:cubicBezTo>
                    <a:pt x="143" y="1"/>
                    <a:pt x="1" y="143"/>
                    <a:pt x="1" y="317"/>
                  </a:cubicBezTo>
                  <a:cubicBezTo>
                    <a:pt x="1" y="495"/>
                    <a:pt x="143" y="638"/>
                    <a:pt x="318" y="638"/>
                  </a:cubicBezTo>
                  <a:lnTo>
                    <a:pt x="3454" y="638"/>
                  </a:lnTo>
                  <a:cubicBezTo>
                    <a:pt x="3628" y="638"/>
                    <a:pt x="3770" y="495"/>
                    <a:pt x="3770" y="317"/>
                  </a:cubicBezTo>
                  <a:cubicBezTo>
                    <a:pt x="3770" y="143"/>
                    <a:pt x="3628" y="1"/>
                    <a:pt x="345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587;p49"/>
            <p:cNvSpPr/>
            <p:nvPr/>
          </p:nvSpPr>
          <p:spPr>
            <a:xfrm>
              <a:off x="4204010" y="3830625"/>
              <a:ext cx="61241" cy="10361"/>
            </a:xfrm>
            <a:custGeom>
              <a:avLst/>
              <a:gdLst/>
              <a:ahLst/>
              <a:cxnLst/>
              <a:rect l="l" t="t" r="r" b="b"/>
              <a:pathLst>
                <a:path w="3771" h="638" extrusionOk="0">
                  <a:moveTo>
                    <a:pt x="3454" y="245"/>
                  </a:moveTo>
                  <a:cubicBezTo>
                    <a:pt x="3494" y="245"/>
                    <a:pt x="3525" y="282"/>
                    <a:pt x="3525" y="321"/>
                  </a:cubicBezTo>
                  <a:cubicBezTo>
                    <a:pt x="3525" y="358"/>
                    <a:pt x="3494" y="393"/>
                    <a:pt x="3454" y="393"/>
                  </a:cubicBezTo>
                  <a:lnTo>
                    <a:pt x="318" y="393"/>
                  </a:lnTo>
                  <a:cubicBezTo>
                    <a:pt x="277" y="393"/>
                    <a:pt x="246" y="358"/>
                    <a:pt x="246" y="321"/>
                  </a:cubicBezTo>
                  <a:cubicBezTo>
                    <a:pt x="246" y="282"/>
                    <a:pt x="277" y="245"/>
                    <a:pt x="318" y="245"/>
                  </a:cubicBezTo>
                  <a:close/>
                  <a:moveTo>
                    <a:pt x="318" y="1"/>
                  </a:moveTo>
                  <a:cubicBezTo>
                    <a:pt x="143" y="1"/>
                    <a:pt x="1" y="144"/>
                    <a:pt x="1" y="321"/>
                  </a:cubicBezTo>
                  <a:cubicBezTo>
                    <a:pt x="1" y="496"/>
                    <a:pt x="143" y="638"/>
                    <a:pt x="318" y="638"/>
                  </a:cubicBezTo>
                  <a:lnTo>
                    <a:pt x="3454" y="638"/>
                  </a:lnTo>
                  <a:cubicBezTo>
                    <a:pt x="3628" y="638"/>
                    <a:pt x="3770" y="496"/>
                    <a:pt x="3770" y="321"/>
                  </a:cubicBezTo>
                  <a:cubicBezTo>
                    <a:pt x="3770" y="144"/>
                    <a:pt x="3628" y="1"/>
                    <a:pt x="345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588;p49"/>
            <p:cNvSpPr/>
            <p:nvPr/>
          </p:nvSpPr>
          <p:spPr>
            <a:xfrm>
              <a:off x="4204010" y="3856398"/>
              <a:ext cx="61241" cy="10345"/>
            </a:xfrm>
            <a:custGeom>
              <a:avLst/>
              <a:gdLst/>
              <a:ahLst/>
              <a:cxnLst/>
              <a:rect l="l" t="t" r="r" b="b"/>
              <a:pathLst>
                <a:path w="3771" h="637" extrusionOk="0">
                  <a:moveTo>
                    <a:pt x="3454" y="245"/>
                  </a:moveTo>
                  <a:cubicBezTo>
                    <a:pt x="3494" y="245"/>
                    <a:pt x="3525" y="281"/>
                    <a:pt x="3525" y="321"/>
                  </a:cubicBezTo>
                  <a:cubicBezTo>
                    <a:pt x="3525" y="361"/>
                    <a:pt x="3494" y="392"/>
                    <a:pt x="3454" y="392"/>
                  </a:cubicBezTo>
                  <a:lnTo>
                    <a:pt x="318" y="392"/>
                  </a:lnTo>
                  <a:cubicBezTo>
                    <a:pt x="277" y="392"/>
                    <a:pt x="246" y="361"/>
                    <a:pt x="246" y="321"/>
                  </a:cubicBezTo>
                  <a:cubicBezTo>
                    <a:pt x="246" y="281"/>
                    <a:pt x="277" y="245"/>
                    <a:pt x="318" y="245"/>
                  </a:cubicBezTo>
                  <a:close/>
                  <a:moveTo>
                    <a:pt x="318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94"/>
                    <a:pt x="143" y="637"/>
                    <a:pt x="318" y="637"/>
                  </a:cubicBezTo>
                  <a:lnTo>
                    <a:pt x="3454" y="637"/>
                  </a:lnTo>
                  <a:cubicBezTo>
                    <a:pt x="3628" y="637"/>
                    <a:pt x="3770" y="494"/>
                    <a:pt x="3770" y="321"/>
                  </a:cubicBezTo>
                  <a:cubicBezTo>
                    <a:pt x="3770" y="143"/>
                    <a:pt x="3628" y="0"/>
                    <a:pt x="345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589;p49"/>
            <p:cNvSpPr/>
            <p:nvPr/>
          </p:nvSpPr>
          <p:spPr>
            <a:xfrm>
              <a:off x="4204010" y="3882154"/>
              <a:ext cx="61241" cy="10361"/>
            </a:xfrm>
            <a:custGeom>
              <a:avLst/>
              <a:gdLst/>
              <a:ahLst/>
              <a:cxnLst/>
              <a:rect l="l" t="t" r="r" b="b"/>
              <a:pathLst>
                <a:path w="3771" h="638" extrusionOk="0">
                  <a:moveTo>
                    <a:pt x="3454" y="249"/>
                  </a:moveTo>
                  <a:cubicBezTo>
                    <a:pt x="3494" y="249"/>
                    <a:pt x="3525" y="280"/>
                    <a:pt x="3525" y="321"/>
                  </a:cubicBezTo>
                  <a:cubicBezTo>
                    <a:pt x="3525" y="361"/>
                    <a:pt x="3494" y="393"/>
                    <a:pt x="3454" y="393"/>
                  </a:cubicBezTo>
                  <a:lnTo>
                    <a:pt x="318" y="393"/>
                  </a:lnTo>
                  <a:cubicBezTo>
                    <a:pt x="277" y="393"/>
                    <a:pt x="246" y="361"/>
                    <a:pt x="246" y="321"/>
                  </a:cubicBezTo>
                  <a:cubicBezTo>
                    <a:pt x="246" y="280"/>
                    <a:pt x="277" y="249"/>
                    <a:pt x="318" y="249"/>
                  </a:cubicBezTo>
                  <a:close/>
                  <a:moveTo>
                    <a:pt x="318" y="0"/>
                  </a:moveTo>
                  <a:cubicBezTo>
                    <a:pt x="143" y="0"/>
                    <a:pt x="1" y="142"/>
                    <a:pt x="1" y="321"/>
                  </a:cubicBezTo>
                  <a:cubicBezTo>
                    <a:pt x="1" y="494"/>
                    <a:pt x="143" y="638"/>
                    <a:pt x="318" y="638"/>
                  </a:cubicBezTo>
                  <a:lnTo>
                    <a:pt x="3454" y="638"/>
                  </a:lnTo>
                  <a:cubicBezTo>
                    <a:pt x="3628" y="638"/>
                    <a:pt x="3770" y="494"/>
                    <a:pt x="3770" y="321"/>
                  </a:cubicBezTo>
                  <a:cubicBezTo>
                    <a:pt x="3770" y="142"/>
                    <a:pt x="3628" y="0"/>
                    <a:pt x="345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590;p49"/>
            <p:cNvSpPr/>
            <p:nvPr/>
          </p:nvSpPr>
          <p:spPr>
            <a:xfrm>
              <a:off x="4204010" y="3907976"/>
              <a:ext cx="61241" cy="10296"/>
            </a:xfrm>
            <a:custGeom>
              <a:avLst/>
              <a:gdLst/>
              <a:ahLst/>
              <a:cxnLst/>
              <a:rect l="l" t="t" r="r" b="b"/>
              <a:pathLst>
                <a:path w="3771" h="634" extrusionOk="0">
                  <a:moveTo>
                    <a:pt x="3454" y="246"/>
                  </a:moveTo>
                  <a:cubicBezTo>
                    <a:pt x="3494" y="246"/>
                    <a:pt x="3525" y="277"/>
                    <a:pt x="3525" y="317"/>
                  </a:cubicBezTo>
                  <a:cubicBezTo>
                    <a:pt x="3525" y="357"/>
                    <a:pt x="3494" y="389"/>
                    <a:pt x="3454" y="389"/>
                  </a:cubicBezTo>
                  <a:lnTo>
                    <a:pt x="318" y="389"/>
                  </a:lnTo>
                  <a:cubicBezTo>
                    <a:pt x="277" y="389"/>
                    <a:pt x="246" y="357"/>
                    <a:pt x="246" y="317"/>
                  </a:cubicBezTo>
                  <a:cubicBezTo>
                    <a:pt x="246" y="277"/>
                    <a:pt x="277" y="246"/>
                    <a:pt x="318" y="246"/>
                  </a:cubicBezTo>
                  <a:close/>
                  <a:moveTo>
                    <a:pt x="318" y="0"/>
                  </a:moveTo>
                  <a:cubicBezTo>
                    <a:pt x="143" y="0"/>
                    <a:pt x="1" y="144"/>
                    <a:pt x="1" y="317"/>
                  </a:cubicBezTo>
                  <a:cubicBezTo>
                    <a:pt x="1" y="491"/>
                    <a:pt x="143" y="633"/>
                    <a:pt x="318" y="633"/>
                  </a:cubicBezTo>
                  <a:lnTo>
                    <a:pt x="3454" y="633"/>
                  </a:lnTo>
                  <a:cubicBezTo>
                    <a:pt x="3628" y="633"/>
                    <a:pt x="3770" y="491"/>
                    <a:pt x="3770" y="317"/>
                  </a:cubicBezTo>
                  <a:cubicBezTo>
                    <a:pt x="3770" y="144"/>
                    <a:pt x="3628" y="0"/>
                    <a:pt x="345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591;p49"/>
            <p:cNvSpPr/>
            <p:nvPr/>
          </p:nvSpPr>
          <p:spPr>
            <a:xfrm>
              <a:off x="4204010" y="3933749"/>
              <a:ext cx="61241" cy="10361"/>
            </a:xfrm>
            <a:custGeom>
              <a:avLst/>
              <a:gdLst/>
              <a:ahLst/>
              <a:cxnLst/>
              <a:rect l="l" t="t" r="r" b="b"/>
              <a:pathLst>
                <a:path w="3771" h="638" extrusionOk="0">
                  <a:moveTo>
                    <a:pt x="3454" y="245"/>
                  </a:moveTo>
                  <a:cubicBezTo>
                    <a:pt x="3494" y="245"/>
                    <a:pt x="3525" y="276"/>
                    <a:pt x="3525" y="317"/>
                  </a:cubicBezTo>
                  <a:cubicBezTo>
                    <a:pt x="3525" y="356"/>
                    <a:pt x="3494" y="387"/>
                    <a:pt x="3454" y="387"/>
                  </a:cubicBezTo>
                  <a:lnTo>
                    <a:pt x="318" y="387"/>
                  </a:lnTo>
                  <a:cubicBezTo>
                    <a:pt x="277" y="387"/>
                    <a:pt x="246" y="356"/>
                    <a:pt x="246" y="317"/>
                  </a:cubicBezTo>
                  <a:cubicBezTo>
                    <a:pt x="246" y="276"/>
                    <a:pt x="277" y="245"/>
                    <a:pt x="318" y="245"/>
                  </a:cubicBezTo>
                  <a:close/>
                  <a:moveTo>
                    <a:pt x="318" y="0"/>
                  </a:moveTo>
                  <a:cubicBezTo>
                    <a:pt x="143" y="0"/>
                    <a:pt x="1" y="142"/>
                    <a:pt x="1" y="317"/>
                  </a:cubicBezTo>
                  <a:cubicBezTo>
                    <a:pt x="1" y="494"/>
                    <a:pt x="143" y="638"/>
                    <a:pt x="318" y="638"/>
                  </a:cubicBezTo>
                  <a:lnTo>
                    <a:pt x="3454" y="638"/>
                  </a:lnTo>
                  <a:cubicBezTo>
                    <a:pt x="3628" y="638"/>
                    <a:pt x="3770" y="494"/>
                    <a:pt x="3770" y="317"/>
                  </a:cubicBezTo>
                  <a:cubicBezTo>
                    <a:pt x="3770" y="142"/>
                    <a:pt x="3628" y="0"/>
                    <a:pt x="345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592;p49"/>
            <p:cNvSpPr/>
            <p:nvPr/>
          </p:nvSpPr>
          <p:spPr>
            <a:xfrm>
              <a:off x="4204010" y="3959505"/>
              <a:ext cx="61241" cy="10361"/>
            </a:xfrm>
            <a:custGeom>
              <a:avLst/>
              <a:gdLst/>
              <a:ahLst/>
              <a:cxnLst/>
              <a:rect l="l" t="t" r="r" b="b"/>
              <a:pathLst>
                <a:path w="3771" h="638" extrusionOk="0">
                  <a:moveTo>
                    <a:pt x="3454" y="245"/>
                  </a:moveTo>
                  <a:cubicBezTo>
                    <a:pt x="3494" y="245"/>
                    <a:pt x="3525" y="276"/>
                    <a:pt x="3525" y="317"/>
                  </a:cubicBezTo>
                  <a:cubicBezTo>
                    <a:pt x="3525" y="356"/>
                    <a:pt x="3494" y="392"/>
                    <a:pt x="3454" y="392"/>
                  </a:cubicBezTo>
                  <a:lnTo>
                    <a:pt x="318" y="392"/>
                  </a:lnTo>
                  <a:cubicBezTo>
                    <a:pt x="277" y="392"/>
                    <a:pt x="246" y="356"/>
                    <a:pt x="246" y="317"/>
                  </a:cubicBezTo>
                  <a:cubicBezTo>
                    <a:pt x="246" y="276"/>
                    <a:pt x="277" y="245"/>
                    <a:pt x="318" y="245"/>
                  </a:cubicBezTo>
                  <a:close/>
                  <a:moveTo>
                    <a:pt x="318" y="0"/>
                  </a:moveTo>
                  <a:cubicBezTo>
                    <a:pt x="143" y="0"/>
                    <a:pt x="1" y="142"/>
                    <a:pt x="1" y="317"/>
                  </a:cubicBezTo>
                  <a:cubicBezTo>
                    <a:pt x="1" y="495"/>
                    <a:pt x="143" y="637"/>
                    <a:pt x="318" y="637"/>
                  </a:cubicBezTo>
                  <a:lnTo>
                    <a:pt x="3454" y="637"/>
                  </a:lnTo>
                  <a:cubicBezTo>
                    <a:pt x="3628" y="637"/>
                    <a:pt x="3770" y="495"/>
                    <a:pt x="3770" y="317"/>
                  </a:cubicBezTo>
                  <a:cubicBezTo>
                    <a:pt x="3770" y="142"/>
                    <a:pt x="3628" y="0"/>
                    <a:pt x="345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593;p49"/>
            <p:cNvSpPr/>
            <p:nvPr/>
          </p:nvSpPr>
          <p:spPr>
            <a:xfrm>
              <a:off x="4204010" y="3985246"/>
              <a:ext cx="61241" cy="10377"/>
            </a:xfrm>
            <a:custGeom>
              <a:avLst/>
              <a:gdLst/>
              <a:ahLst/>
              <a:cxnLst/>
              <a:rect l="l" t="t" r="r" b="b"/>
              <a:pathLst>
                <a:path w="3771" h="639" extrusionOk="0">
                  <a:moveTo>
                    <a:pt x="3454" y="247"/>
                  </a:moveTo>
                  <a:cubicBezTo>
                    <a:pt x="3494" y="247"/>
                    <a:pt x="3525" y="282"/>
                    <a:pt x="3525" y="317"/>
                  </a:cubicBezTo>
                  <a:cubicBezTo>
                    <a:pt x="3525" y="358"/>
                    <a:pt x="3494" y="393"/>
                    <a:pt x="3454" y="393"/>
                  </a:cubicBezTo>
                  <a:lnTo>
                    <a:pt x="318" y="393"/>
                  </a:lnTo>
                  <a:cubicBezTo>
                    <a:pt x="277" y="393"/>
                    <a:pt x="246" y="358"/>
                    <a:pt x="246" y="317"/>
                  </a:cubicBezTo>
                  <a:cubicBezTo>
                    <a:pt x="246" y="282"/>
                    <a:pt x="277" y="247"/>
                    <a:pt x="318" y="247"/>
                  </a:cubicBezTo>
                  <a:close/>
                  <a:moveTo>
                    <a:pt x="318" y="1"/>
                  </a:moveTo>
                  <a:cubicBezTo>
                    <a:pt x="143" y="1"/>
                    <a:pt x="1" y="144"/>
                    <a:pt x="1" y="317"/>
                  </a:cubicBezTo>
                  <a:cubicBezTo>
                    <a:pt x="1" y="496"/>
                    <a:pt x="143" y="638"/>
                    <a:pt x="318" y="638"/>
                  </a:cubicBezTo>
                  <a:lnTo>
                    <a:pt x="3454" y="638"/>
                  </a:lnTo>
                  <a:cubicBezTo>
                    <a:pt x="3628" y="638"/>
                    <a:pt x="3770" y="496"/>
                    <a:pt x="3770" y="317"/>
                  </a:cubicBezTo>
                  <a:cubicBezTo>
                    <a:pt x="3770" y="144"/>
                    <a:pt x="3628" y="1"/>
                    <a:pt x="345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594;p49"/>
            <p:cNvSpPr/>
            <p:nvPr/>
          </p:nvSpPr>
          <p:spPr>
            <a:xfrm>
              <a:off x="4204010" y="4011018"/>
              <a:ext cx="61241" cy="10361"/>
            </a:xfrm>
            <a:custGeom>
              <a:avLst/>
              <a:gdLst/>
              <a:ahLst/>
              <a:cxnLst/>
              <a:rect l="l" t="t" r="r" b="b"/>
              <a:pathLst>
                <a:path w="3771" h="638" extrusionOk="0">
                  <a:moveTo>
                    <a:pt x="3454" y="246"/>
                  </a:moveTo>
                  <a:cubicBezTo>
                    <a:pt x="3494" y="246"/>
                    <a:pt x="3525" y="281"/>
                    <a:pt x="3525" y="321"/>
                  </a:cubicBezTo>
                  <a:cubicBezTo>
                    <a:pt x="3525" y="361"/>
                    <a:pt x="3494" y="392"/>
                    <a:pt x="3454" y="392"/>
                  </a:cubicBezTo>
                  <a:lnTo>
                    <a:pt x="318" y="392"/>
                  </a:lnTo>
                  <a:cubicBezTo>
                    <a:pt x="277" y="392"/>
                    <a:pt x="246" y="361"/>
                    <a:pt x="246" y="321"/>
                  </a:cubicBezTo>
                  <a:cubicBezTo>
                    <a:pt x="246" y="281"/>
                    <a:pt x="277" y="246"/>
                    <a:pt x="318" y="246"/>
                  </a:cubicBezTo>
                  <a:close/>
                  <a:moveTo>
                    <a:pt x="318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5"/>
                    <a:pt x="143" y="638"/>
                    <a:pt x="318" y="638"/>
                  </a:cubicBezTo>
                  <a:lnTo>
                    <a:pt x="3454" y="638"/>
                  </a:lnTo>
                  <a:cubicBezTo>
                    <a:pt x="3628" y="638"/>
                    <a:pt x="3770" y="495"/>
                    <a:pt x="3770" y="321"/>
                  </a:cubicBezTo>
                  <a:cubicBezTo>
                    <a:pt x="3770" y="143"/>
                    <a:pt x="3628" y="1"/>
                    <a:pt x="345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595;p49"/>
            <p:cNvSpPr/>
            <p:nvPr/>
          </p:nvSpPr>
          <p:spPr>
            <a:xfrm>
              <a:off x="4204010" y="4036775"/>
              <a:ext cx="61241" cy="10361"/>
            </a:xfrm>
            <a:custGeom>
              <a:avLst/>
              <a:gdLst/>
              <a:ahLst/>
              <a:cxnLst/>
              <a:rect l="l" t="t" r="r" b="b"/>
              <a:pathLst>
                <a:path w="3771" h="638" extrusionOk="0">
                  <a:moveTo>
                    <a:pt x="3454" y="250"/>
                  </a:moveTo>
                  <a:cubicBezTo>
                    <a:pt x="3494" y="250"/>
                    <a:pt x="3525" y="282"/>
                    <a:pt x="3525" y="321"/>
                  </a:cubicBezTo>
                  <a:cubicBezTo>
                    <a:pt x="3525" y="362"/>
                    <a:pt x="3494" y="393"/>
                    <a:pt x="3454" y="393"/>
                  </a:cubicBezTo>
                  <a:lnTo>
                    <a:pt x="318" y="393"/>
                  </a:lnTo>
                  <a:cubicBezTo>
                    <a:pt x="277" y="393"/>
                    <a:pt x="246" y="362"/>
                    <a:pt x="246" y="321"/>
                  </a:cubicBezTo>
                  <a:cubicBezTo>
                    <a:pt x="246" y="282"/>
                    <a:pt x="277" y="250"/>
                    <a:pt x="318" y="250"/>
                  </a:cubicBezTo>
                  <a:close/>
                  <a:moveTo>
                    <a:pt x="318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96"/>
                    <a:pt x="143" y="638"/>
                    <a:pt x="318" y="638"/>
                  </a:cubicBezTo>
                  <a:lnTo>
                    <a:pt x="3454" y="638"/>
                  </a:lnTo>
                  <a:cubicBezTo>
                    <a:pt x="3628" y="638"/>
                    <a:pt x="3770" y="496"/>
                    <a:pt x="3770" y="321"/>
                  </a:cubicBezTo>
                  <a:cubicBezTo>
                    <a:pt x="3770" y="143"/>
                    <a:pt x="3628" y="0"/>
                    <a:pt x="345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596;p49"/>
            <p:cNvSpPr/>
            <p:nvPr/>
          </p:nvSpPr>
          <p:spPr>
            <a:xfrm>
              <a:off x="4297065" y="3915138"/>
              <a:ext cx="16305" cy="29833"/>
            </a:xfrm>
            <a:custGeom>
              <a:avLst/>
              <a:gdLst/>
              <a:ahLst/>
              <a:cxnLst/>
              <a:rect l="l" t="t" r="r" b="b"/>
              <a:pathLst>
                <a:path w="1004" h="1837" extrusionOk="0">
                  <a:moveTo>
                    <a:pt x="504" y="250"/>
                  </a:moveTo>
                  <a:cubicBezTo>
                    <a:pt x="646" y="250"/>
                    <a:pt x="759" y="361"/>
                    <a:pt x="759" y="505"/>
                  </a:cubicBezTo>
                  <a:lnTo>
                    <a:pt x="759" y="1333"/>
                  </a:lnTo>
                  <a:cubicBezTo>
                    <a:pt x="759" y="1476"/>
                    <a:pt x="646" y="1591"/>
                    <a:pt x="504" y="1591"/>
                  </a:cubicBezTo>
                  <a:cubicBezTo>
                    <a:pt x="362" y="1591"/>
                    <a:pt x="245" y="1476"/>
                    <a:pt x="245" y="1333"/>
                  </a:cubicBezTo>
                  <a:lnTo>
                    <a:pt x="245" y="505"/>
                  </a:lnTo>
                  <a:cubicBezTo>
                    <a:pt x="245" y="361"/>
                    <a:pt x="362" y="250"/>
                    <a:pt x="504" y="250"/>
                  </a:cubicBezTo>
                  <a:close/>
                  <a:moveTo>
                    <a:pt x="504" y="1"/>
                  </a:moveTo>
                  <a:cubicBezTo>
                    <a:pt x="228" y="1"/>
                    <a:pt x="0" y="228"/>
                    <a:pt x="0" y="505"/>
                  </a:cubicBezTo>
                  <a:lnTo>
                    <a:pt x="0" y="1333"/>
                  </a:lnTo>
                  <a:cubicBezTo>
                    <a:pt x="0" y="1609"/>
                    <a:pt x="228" y="1837"/>
                    <a:pt x="504" y="1837"/>
                  </a:cubicBezTo>
                  <a:cubicBezTo>
                    <a:pt x="780" y="1837"/>
                    <a:pt x="1003" y="1609"/>
                    <a:pt x="1003" y="1333"/>
                  </a:cubicBezTo>
                  <a:lnTo>
                    <a:pt x="1003" y="505"/>
                  </a:lnTo>
                  <a:cubicBezTo>
                    <a:pt x="1003" y="228"/>
                    <a:pt x="780" y="1"/>
                    <a:pt x="50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597;p49"/>
            <p:cNvSpPr/>
            <p:nvPr/>
          </p:nvSpPr>
          <p:spPr>
            <a:xfrm>
              <a:off x="4322610" y="3915138"/>
              <a:ext cx="16305" cy="29833"/>
            </a:xfrm>
            <a:custGeom>
              <a:avLst/>
              <a:gdLst/>
              <a:ahLst/>
              <a:cxnLst/>
              <a:rect l="l" t="t" r="r" b="b"/>
              <a:pathLst>
                <a:path w="1004" h="1837" extrusionOk="0">
                  <a:moveTo>
                    <a:pt x="500" y="250"/>
                  </a:moveTo>
                  <a:cubicBezTo>
                    <a:pt x="642" y="250"/>
                    <a:pt x="757" y="361"/>
                    <a:pt x="757" y="505"/>
                  </a:cubicBezTo>
                  <a:lnTo>
                    <a:pt x="757" y="1333"/>
                  </a:lnTo>
                  <a:cubicBezTo>
                    <a:pt x="757" y="1476"/>
                    <a:pt x="642" y="1591"/>
                    <a:pt x="500" y="1591"/>
                  </a:cubicBezTo>
                  <a:cubicBezTo>
                    <a:pt x="362" y="1591"/>
                    <a:pt x="245" y="1476"/>
                    <a:pt x="245" y="1333"/>
                  </a:cubicBezTo>
                  <a:lnTo>
                    <a:pt x="245" y="505"/>
                  </a:lnTo>
                  <a:cubicBezTo>
                    <a:pt x="245" y="361"/>
                    <a:pt x="362" y="250"/>
                    <a:pt x="500" y="250"/>
                  </a:cubicBezTo>
                  <a:close/>
                  <a:moveTo>
                    <a:pt x="500" y="1"/>
                  </a:moveTo>
                  <a:cubicBezTo>
                    <a:pt x="223" y="1"/>
                    <a:pt x="0" y="228"/>
                    <a:pt x="0" y="505"/>
                  </a:cubicBezTo>
                  <a:lnTo>
                    <a:pt x="0" y="1333"/>
                  </a:lnTo>
                  <a:cubicBezTo>
                    <a:pt x="0" y="1609"/>
                    <a:pt x="223" y="1837"/>
                    <a:pt x="500" y="1837"/>
                  </a:cubicBezTo>
                  <a:cubicBezTo>
                    <a:pt x="776" y="1837"/>
                    <a:pt x="1003" y="1609"/>
                    <a:pt x="1003" y="1333"/>
                  </a:cubicBezTo>
                  <a:lnTo>
                    <a:pt x="1003" y="505"/>
                  </a:lnTo>
                  <a:cubicBezTo>
                    <a:pt x="1003" y="228"/>
                    <a:pt x="776" y="1"/>
                    <a:pt x="500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598;p49"/>
            <p:cNvSpPr/>
            <p:nvPr/>
          </p:nvSpPr>
          <p:spPr>
            <a:xfrm>
              <a:off x="4297065" y="3959505"/>
              <a:ext cx="16305" cy="29752"/>
            </a:xfrm>
            <a:custGeom>
              <a:avLst/>
              <a:gdLst/>
              <a:ahLst/>
              <a:cxnLst/>
              <a:rect l="l" t="t" r="r" b="b"/>
              <a:pathLst>
                <a:path w="1004" h="1832" extrusionOk="0">
                  <a:moveTo>
                    <a:pt x="504" y="245"/>
                  </a:moveTo>
                  <a:cubicBezTo>
                    <a:pt x="646" y="245"/>
                    <a:pt x="759" y="361"/>
                    <a:pt x="759" y="499"/>
                  </a:cubicBezTo>
                  <a:lnTo>
                    <a:pt x="759" y="1332"/>
                  </a:lnTo>
                  <a:cubicBezTo>
                    <a:pt x="759" y="1470"/>
                    <a:pt x="646" y="1586"/>
                    <a:pt x="504" y="1586"/>
                  </a:cubicBezTo>
                  <a:cubicBezTo>
                    <a:pt x="362" y="1586"/>
                    <a:pt x="245" y="1470"/>
                    <a:pt x="245" y="1332"/>
                  </a:cubicBezTo>
                  <a:lnTo>
                    <a:pt x="245" y="499"/>
                  </a:lnTo>
                  <a:cubicBezTo>
                    <a:pt x="245" y="361"/>
                    <a:pt x="362" y="245"/>
                    <a:pt x="504" y="245"/>
                  </a:cubicBezTo>
                  <a:close/>
                  <a:moveTo>
                    <a:pt x="504" y="0"/>
                  </a:moveTo>
                  <a:cubicBezTo>
                    <a:pt x="228" y="0"/>
                    <a:pt x="0" y="222"/>
                    <a:pt x="0" y="499"/>
                  </a:cubicBezTo>
                  <a:lnTo>
                    <a:pt x="0" y="1332"/>
                  </a:lnTo>
                  <a:cubicBezTo>
                    <a:pt x="0" y="1608"/>
                    <a:pt x="228" y="1832"/>
                    <a:pt x="504" y="1832"/>
                  </a:cubicBezTo>
                  <a:cubicBezTo>
                    <a:pt x="780" y="1832"/>
                    <a:pt x="1003" y="1608"/>
                    <a:pt x="1003" y="1332"/>
                  </a:cubicBezTo>
                  <a:lnTo>
                    <a:pt x="1003" y="499"/>
                  </a:lnTo>
                  <a:cubicBezTo>
                    <a:pt x="1003" y="222"/>
                    <a:pt x="780" y="0"/>
                    <a:pt x="50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599;p49"/>
            <p:cNvSpPr/>
            <p:nvPr/>
          </p:nvSpPr>
          <p:spPr>
            <a:xfrm>
              <a:off x="4322610" y="3959505"/>
              <a:ext cx="16305" cy="29752"/>
            </a:xfrm>
            <a:custGeom>
              <a:avLst/>
              <a:gdLst/>
              <a:ahLst/>
              <a:cxnLst/>
              <a:rect l="l" t="t" r="r" b="b"/>
              <a:pathLst>
                <a:path w="1004" h="1832" extrusionOk="0">
                  <a:moveTo>
                    <a:pt x="500" y="245"/>
                  </a:moveTo>
                  <a:cubicBezTo>
                    <a:pt x="642" y="245"/>
                    <a:pt x="757" y="361"/>
                    <a:pt x="757" y="499"/>
                  </a:cubicBezTo>
                  <a:lnTo>
                    <a:pt x="757" y="1332"/>
                  </a:lnTo>
                  <a:cubicBezTo>
                    <a:pt x="757" y="1470"/>
                    <a:pt x="642" y="1586"/>
                    <a:pt x="500" y="1586"/>
                  </a:cubicBezTo>
                  <a:cubicBezTo>
                    <a:pt x="362" y="1586"/>
                    <a:pt x="245" y="1470"/>
                    <a:pt x="245" y="1332"/>
                  </a:cubicBezTo>
                  <a:lnTo>
                    <a:pt x="245" y="499"/>
                  </a:lnTo>
                  <a:cubicBezTo>
                    <a:pt x="245" y="361"/>
                    <a:pt x="362" y="245"/>
                    <a:pt x="500" y="245"/>
                  </a:cubicBezTo>
                  <a:close/>
                  <a:moveTo>
                    <a:pt x="500" y="0"/>
                  </a:moveTo>
                  <a:cubicBezTo>
                    <a:pt x="223" y="0"/>
                    <a:pt x="0" y="222"/>
                    <a:pt x="0" y="499"/>
                  </a:cubicBezTo>
                  <a:lnTo>
                    <a:pt x="0" y="1332"/>
                  </a:lnTo>
                  <a:cubicBezTo>
                    <a:pt x="0" y="1608"/>
                    <a:pt x="223" y="1832"/>
                    <a:pt x="500" y="1832"/>
                  </a:cubicBezTo>
                  <a:cubicBezTo>
                    <a:pt x="776" y="1832"/>
                    <a:pt x="1003" y="1608"/>
                    <a:pt x="1003" y="1332"/>
                  </a:cubicBezTo>
                  <a:lnTo>
                    <a:pt x="1003" y="499"/>
                  </a:lnTo>
                  <a:cubicBezTo>
                    <a:pt x="1003" y="222"/>
                    <a:pt x="776" y="0"/>
                    <a:pt x="50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600;p49"/>
            <p:cNvSpPr/>
            <p:nvPr/>
          </p:nvSpPr>
          <p:spPr>
            <a:xfrm>
              <a:off x="4297065" y="4003775"/>
              <a:ext cx="16305" cy="29833"/>
            </a:xfrm>
            <a:custGeom>
              <a:avLst/>
              <a:gdLst/>
              <a:ahLst/>
              <a:cxnLst/>
              <a:rect l="l" t="t" r="r" b="b"/>
              <a:pathLst>
                <a:path w="1004" h="1837" extrusionOk="0">
                  <a:moveTo>
                    <a:pt x="504" y="246"/>
                  </a:moveTo>
                  <a:cubicBezTo>
                    <a:pt x="646" y="246"/>
                    <a:pt x="759" y="362"/>
                    <a:pt x="759" y="504"/>
                  </a:cubicBezTo>
                  <a:lnTo>
                    <a:pt x="759" y="1333"/>
                  </a:lnTo>
                  <a:cubicBezTo>
                    <a:pt x="759" y="1475"/>
                    <a:pt x="646" y="1587"/>
                    <a:pt x="504" y="1587"/>
                  </a:cubicBezTo>
                  <a:cubicBezTo>
                    <a:pt x="362" y="1587"/>
                    <a:pt x="245" y="1475"/>
                    <a:pt x="245" y="1333"/>
                  </a:cubicBezTo>
                  <a:lnTo>
                    <a:pt x="245" y="504"/>
                  </a:lnTo>
                  <a:cubicBezTo>
                    <a:pt x="245" y="362"/>
                    <a:pt x="362" y="246"/>
                    <a:pt x="504" y="246"/>
                  </a:cubicBezTo>
                  <a:close/>
                  <a:moveTo>
                    <a:pt x="504" y="1"/>
                  </a:moveTo>
                  <a:cubicBezTo>
                    <a:pt x="228" y="1"/>
                    <a:pt x="0" y="229"/>
                    <a:pt x="0" y="504"/>
                  </a:cubicBezTo>
                  <a:lnTo>
                    <a:pt x="0" y="1333"/>
                  </a:lnTo>
                  <a:cubicBezTo>
                    <a:pt x="0" y="1609"/>
                    <a:pt x="228" y="1837"/>
                    <a:pt x="504" y="1837"/>
                  </a:cubicBezTo>
                  <a:cubicBezTo>
                    <a:pt x="780" y="1837"/>
                    <a:pt x="1003" y="1609"/>
                    <a:pt x="1003" y="1333"/>
                  </a:cubicBezTo>
                  <a:lnTo>
                    <a:pt x="1003" y="504"/>
                  </a:lnTo>
                  <a:cubicBezTo>
                    <a:pt x="1003" y="229"/>
                    <a:pt x="780" y="1"/>
                    <a:pt x="504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601;p49"/>
            <p:cNvSpPr/>
            <p:nvPr/>
          </p:nvSpPr>
          <p:spPr>
            <a:xfrm>
              <a:off x="4322610" y="4003775"/>
              <a:ext cx="16305" cy="29833"/>
            </a:xfrm>
            <a:custGeom>
              <a:avLst/>
              <a:gdLst/>
              <a:ahLst/>
              <a:cxnLst/>
              <a:rect l="l" t="t" r="r" b="b"/>
              <a:pathLst>
                <a:path w="1004" h="1837" extrusionOk="0">
                  <a:moveTo>
                    <a:pt x="500" y="246"/>
                  </a:moveTo>
                  <a:cubicBezTo>
                    <a:pt x="642" y="246"/>
                    <a:pt x="757" y="362"/>
                    <a:pt x="757" y="504"/>
                  </a:cubicBezTo>
                  <a:lnTo>
                    <a:pt x="757" y="1333"/>
                  </a:lnTo>
                  <a:cubicBezTo>
                    <a:pt x="757" y="1475"/>
                    <a:pt x="642" y="1587"/>
                    <a:pt x="500" y="1587"/>
                  </a:cubicBezTo>
                  <a:cubicBezTo>
                    <a:pt x="362" y="1587"/>
                    <a:pt x="245" y="1475"/>
                    <a:pt x="245" y="1333"/>
                  </a:cubicBezTo>
                  <a:lnTo>
                    <a:pt x="245" y="504"/>
                  </a:lnTo>
                  <a:cubicBezTo>
                    <a:pt x="245" y="362"/>
                    <a:pt x="362" y="246"/>
                    <a:pt x="500" y="246"/>
                  </a:cubicBezTo>
                  <a:close/>
                  <a:moveTo>
                    <a:pt x="500" y="1"/>
                  </a:moveTo>
                  <a:cubicBezTo>
                    <a:pt x="223" y="1"/>
                    <a:pt x="0" y="229"/>
                    <a:pt x="0" y="504"/>
                  </a:cubicBezTo>
                  <a:lnTo>
                    <a:pt x="0" y="1333"/>
                  </a:lnTo>
                  <a:cubicBezTo>
                    <a:pt x="0" y="1609"/>
                    <a:pt x="223" y="1837"/>
                    <a:pt x="500" y="1837"/>
                  </a:cubicBezTo>
                  <a:cubicBezTo>
                    <a:pt x="776" y="1837"/>
                    <a:pt x="1003" y="1609"/>
                    <a:pt x="1003" y="1333"/>
                  </a:cubicBezTo>
                  <a:lnTo>
                    <a:pt x="1003" y="504"/>
                  </a:lnTo>
                  <a:cubicBezTo>
                    <a:pt x="1003" y="229"/>
                    <a:pt x="776" y="1"/>
                    <a:pt x="500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602;p49"/>
            <p:cNvSpPr/>
            <p:nvPr/>
          </p:nvSpPr>
          <p:spPr>
            <a:xfrm>
              <a:off x="4557847" y="3818039"/>
              <a:ext cx="16289" cy="29768"/>
            </a:xfrm>
            <a:custGeom>
              <a:avLst/>
              <a:gdLst/>
              <a:ahLst/>
              <a:cxnLst/>
              <a:rect l="l" t="t" r="r" b="b"/>
              <a:pathLst>
                <a:path w="1003" h="1833" extrusionOk="0">
                  <a:moveTo>
                    <a:pt x="500" y="245"/>
                  </a:moveTo>
                  <a:cubicBezTo>
                    <a:pt x="642" y="245"/>
                    <a:pt x="757" y="362"/>
                    <a:pt x="757" y="500"/>
                  </a:cubicBezTo>
                  <a:lnTo>
                    <a:pt x="757" y="1328"/>
                  </a:lnTo>
                  <a:cubicBezTo>
                    <a:pt x="757" y="1471"/>
                    <a:pt x="642" y="1587"/>
                    <a:pt x="500" y="1587"/>
                  </a:cubicBezTo>
                  <a:cubicBezTo>
                    <a:pt x="361" y="1587"/>
                    <a:pt x="245" y="1471"/>
                    <a:pt x="245" y="1328"/>
                  </a:cubicBezTo>
                  <a:lnTo>
                    <a:pt x="245" y="500"/>
                  </a:lnTo>
                  <a:cubicBezTo>
                    <a:pt x="245" y="362"/>
                    <a:pt x="361" y="245"/>
                    <a:pt x="500" y="245"/>
                  </a:cubicBezTo>
                  <a:close/>
                  <a:moveTo>
                    <a:pt x="500" y="0"/>
                  </a:moveTo>
                  <a:cubicBezTo>
                    <a:pt x="223" y="0"/>
                    <a:pt x="0" y="224"/>
                    <a:pt x="0" y="500"/>
                  </a:cubicBezTo>
                  <a:lnTo>
                    <a:pt x="0" y="1328"/>
                  </a:lnTo>
                  <a:cubicBezTo>
                    <a:pt x="0" y="1604"/>
                    <a:pt x="223" y="1832"/>
                    <a:pt x="500" y="1832"/>
                  </a:cubicBezTo>
                  <a:cubicBezTo>
                    <a:pt x="776" y="1832"/>
                    <a:pt x="1002" y="1604"/>
                    <a:pt x="1002" y="1328"/>
                  </a:cubicBezTo>
                  <a:lnTo>
                    <a:pt x="1002" y="500"/>
                  </a:lnTo>
                  <a:cubicBezTo>
                    <a:pt x="1002" y="224"/>
                    <a:pt x="776" y="0"/>
                    <a:pt x="50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603;p49"/>
            <p:cNvSpPr/>
            <p:nvPr/>
          </p:nvSpPr>
          <p:spPr>
            <a:xfrm>
              <a:off x="4583327" y="3818039"/>
              <a:ext cx="16272" cy="29768"/>
            </a:xfrm>
            <a:custGeom>
              <a:avLst/>
              <a:gdLst/>
              <a:ahLst/>
              <a:cxnLst/>
              <a:rect l="l" t="t" r="r" b="b"/>
              <a:pathLst>
                <a:path w="1002" h="1833" extrusionOk="0">
                  <a:moveTo>
                    <a:pt x="503" y="245"/>
                  </a:moveTo>
                  <a:cubicBezTo>
                    <a:pt x="642" y="245"/>
                    <a:pt x="757" y="362"/>
                    <a:pt x="757" y="500"/>
                  </a:cubicBezTo>
                  <a:lnTo>
                    <a:pt x="757" y="1328"/>
                  </a:lnTo>
                  <a:cubicBezTo>
                    <a:pt x="757" y="1471"/>
                    <a:pt x="642" y="1587"/>
                    <a:pt x="503" y="1587"/>
                  </a:cubicBezTo>
                  <a:cubicBezTo>
                    <a:pt x="360" y="1587"/>
                    <a:pt x="245" y="1471"/>
                    <a:pt x="245" y="1328"/>
                  </a:cubicBezTo>
                  <a:lnTo>
                    <a:pt x="245" y="500"/>
                  </a:lnTo>
                  <a:cubicBezTo>
                    <a:pt x="245" y="362"/>
                    <a:pt x="360" y="245"/>
                    <a:pt x="503" y="245"/>
                  </a:cubicBezTo>
                  <a:close/>
                  <a:moveTo>
                    <a:pt x="503" y="0"/>
                  </a:moveTo>
                  <a:cubicBezTo>
                    <a:pt x="227" y="0"/>
                    <a:pt x="0" y="224"/>
                    <a:pt x="0" y="500"/>
                  </a:cubicBezTo>
                  <a:lnTo>
                    <a:pt x="0" y="1328"/>
                  </a:lnTo>
                  <a:cubicBezTo>
                    <a:pt x="0" y="1604"/>
                    <a:pt x="227" y="1832"/>
                    <a:pt x="503" y="1832"/>
                  </a:cubicBezTo>
                  <a:cubicBezTo>
                    <a:pt x="780" y="1832"/>
                    <a:pt x="1002" y="1604"/>
                    <a:pt x="1002" y="1328"/>
                  </a:cubicBezTo>
                  <a:lnTo>
                    <a:pt x="1002" y="500"/>
                  </a:lnTo>
                  <a:cubicBezTo>
                    <a:pt x="1002" y="224"/>
                    <a:pt x="780" y="0"/>
                    <a:pt x="503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604;p49"/>
            <p:cNvSpPr/>
            <p:nvPr/>
          </p:nvSpPr>
          <p:spPr>
            <a:xfrm>
              <a:off x="4557847" y="3862326"/>
              <a:ext cx="16289" cy="29752"/>
            </a:xfrm>
            <a:custGeom>
              <a:avLst/>
              <a:gdLst/>
              <a:ahLst/>
              <a:cxnLst/>
              <a:rect l="l" t="t" r="r" b="b"/>
              <a:pathLst>
                <a:path w="1003" h="1832" extrusionOk="0">
                  <a:moveTo>
                    <a:pt x="500" y="245"/>
                  </a:moveTo>
                  <a:cubicBezTo>
                    <a:pt x="642" y="245"/>
                    <a:pt x="757" y="362"/>
                    <a:pt x="757" y="504"/>
                  </a:cubicBezTo>
                  <a:lnTo>
                    <a:pt x="757" y="1332"/>
                  </a:lnTo>
                  <a:cubicBezTo>
                    <a:pt x="757" y="1470"/>
                    <a:pt x="642" y="1587"/>
                    <a:pt x="500" y="1587"/>
                  </a:cubicBezTo>
                  <a:cubicBezTo>
                    <a:pt x="361" y="1587"/>
                    <a:pt x="245" y="1470"/>
                    <a:pt x="245" y="1332"/>
                  </a:cubicBezTo>
                  <a:lnTo>
                    <a:pt x="245" y="504"/>
                  </a:lnTo>
                  <a:cubicBezTo>
                    <a:pt x="245" y="362"/>
                    <a:pt x="361" y="245"/>
                    <a:pt x="500" y="245"/>
                  </a:cubicBezTo>
                  <a:close/>
                  <a:moveTo>
                    <a:pt x="500" y="0"/>
                  </a:moveTo>
                  <a:cubicBezTo>
                    <a:pt x="223" y="0"/>
                    <a:pt x="0" y="224"/>
                    <a:pt x="0" y="504"/>
                  </a:cubicBezTo>
                  <a:lnTo>
                    <a:pt x="0" y="1332"/>
                  </a:lnTo>
                  <a:cubicBezTo>
                    <a:pt x="0" y="1608"/>
                    <a:pt x="223" y="1832"/>
                    <a:pt x="500" y="1832"/>
                  </a:cubicBezTo>
                  <a:cubicBezTo>
                    <a:pt x="776" y="1832"/>
                    <a:pt x="1002" y="1608"/>
                    <a:pt x="1002" y="1332"/>
                  </a:cubicBezTo>
                  <a:lnTo>
                    <a:pt x="1002" y="504"/>
                  </a:lnTo>
                  <a:cubicBezTo>
                    <a:pt x="1002" y="224"/>
                    <a:pt x="776" y="0"/>
                    <a:pt x="50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605;p49"/>
            <p:cNvSpPr/>
            <p:nvPr/>
          </p:nvSpPr>
          <p:spPr>
            <a:xfrm>
              <a:off x="4583327" y="3862326"/>
              <a:ext cx="16272" cy="29752"/>
            </a:xfrm>
            <a:custGeom>
              <a:avLst/>
              <a:gdLst/>
              <a:ahLst/>
              <a:cxnLst/>
              <a:rect l="l" t="t" r="r" b="b"/>
              <a:pathLst>
                <a:path w="1002" h="1832" extrusionOk="0">
                  <a:moveTo>
                    <a:pt x="503" y="245"/>
                  </a:moveTo>
                  <a:cubicBezTo>
                    <a:pt x="642" y="245"/>
                    <a:pt x="757" y="362"/>
                    <a:pt x="757" y="504"/>
                  </a:cubicBezTo>
                  <a:lnTo>
                    <a:pt x="757" y="1332"/>
                  </a:lnTo>
                  <a:cubicBezTo>
                    <a:pt x="757" y="1470"/>
                    <a:pt x="642" y="1587"/>
                    <a:pt x="503" y="1587"/>
                  </a:cubicBezTo>
                  <a:cubicBezTo>
                    <a:pt x="360" y="1587"/>
                    <a:pt x="245" y="1470"/>
                    <a:pt x="245" y="1332"/>
                  </a:cubicBezTo>
                  <a:lnTo>
                    <a:pt x="245" y="504"/>
                  </a:lnTo>
                  <a:cubicBezTo>
                    <a:pt x="245" y="362"/>
                    <a:pt x="360" y="245"/>
                    <a:pt x="503" y="245"/>
                  </a:cubicBezTo>
                  <a:close/>
                  <a:moveTo>
                    <a:pt x="503" y="0"/>
                  </a:moveTo>
                  <a:cubicBezTo>
                    <a:pt x="227" y="0"/>
                    <a:pt x="0" y="224"/>
                    <a:pt x="0" y="504"/>
                  </a:cubicBezTo>
                  <a:lnTo>
                    <a:pt x="0" y="1332"/>
                  </a:lnTo>
                  <a:cubicBezTo>
                    <a:pt x="0" y="1608"/>
                    <a:pt x="227" y="1832"/>
                    <a:pt x="503" y="1832"/>
                  </a:cubicBezTo>
                  <a:cubicBezTo>
                    <a:pt x="780" y="1832"/>
                    <a:pt x="1002" y="1608"/>
                    <a:pt x="1002" y="1332"/>
                  </a:cubicBezTo>
                  <a:lnTo>
                    <a:pt x="1002" y="504"/>
                  </a:lnTo>
                  <a:cubicBezTo>
                    <a:pt x="1002" y="224"/>
                    <a:pt x="780" y="0"/>
                    <a:pt x="503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606;p49"/>
            <p:cNvSpPr/>
            <p:nvPr/>
          </p:nvSpPr>
          <p:spPr>
            <a:xfrm>
              <a:off x="4557847" y="3906596"/>
              <a:ext cx="16289" cy="29833"/>
            </a:xfrm>
            <a:custGeom>
              <a:avLst/>
              <a:gdLst/>
              <a:ahLst/>
              <a:cxnLst/>
              <a:rect l="l" t="t" r="r" b="b"/>
              <a:pathLst>
                <a:path w="1003" h="1837" extrusionOk="0">
                  <a:moveTo>
                    <a:pt x="500" y="251"/>
                  </a:moveTo>
                  <a:cubicBezTo>
                    <a:pt x="642" y="251"/>
                    <a:pt x="757" y="362"/>
                    <a:pt x="757" y="505"/>
                  </a:cubicBezTo>
                  <a:lnTo>
                    <a:pt x="757" y="1333"/>
                  </a:lnTo>
                  <a:cubicBezTo>
                    <a:pt x="757" y="1475"/>
                    <a:pt x="642" y="1592"/>
                    <a:pt x="500" y="1592"/>
                  </a:cubicBezTo>
                  <a:cubicBezTo>
                    <a:pt x="361" y="1592"/>
                    <a:pt x="245" y="1475"/>
                    <a:pt x="245" y="1333"/>
                  </a:cubicBezTo>
                  <a:lnTo>
                    <a:pt x="245" y="505"/>
                  </a:lnTo>
                  <a:cubicBezTo>
                    <a:pt x="245" y="362"/>
                    <a:pt x="361" y="251"/>
                    <a:pt x="500" y="251"/>
                  </a:cubicBezTo>
                  <a:close/>
                  <a:moveTo>
                    <a:pt x="500" y="1"/>
                  </a:moveTo>
                  <a:cubicBezTo>
                    <a:pt x="223" y="1"/>
                    <a:pt x="0" y="229"/>
                    <a:pt x="0" y="505"/>
                  </a:cubicBezTo>
                  <a:lnTo>
                    <a:pt x="0" y="1333"/>
                  </a:lnTo>
                  <a:cubicBezTo>
                    <a:pt x="0" y="1609"/>
                    <a:pt x="223" y="1837"/>
                    <a:pt x="500" y="1837"/>
                  </a:cubicBezTo>
                  <a:cubicBezTo>
                    <a:pt x="776" y="1837"/>
                    <a:pt x="1002" y="1609"/>
                    <a:pt x="1002" y="1333"/>
                  </a:cubicBezTo>
                  <a:lnTo>
                    <a:pt x="1002" y="505"/>
                  </a:lnTo>
                  <a:cubicBezTo>
                    <a:pt x="1002" y="229"/>
                    <a:pt x="776" y="1"/>
                    <a:pt x="500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607;p49"/>
            <p:cNvSpPr/>
            <p:nvPr/>
          </p:nvSpPr>
          <p:spPr>
            <a:xfrm>
              <a:off x="4583327" y="3906596"/>
              <a:ext cx="16272" cy="29833"/>
            </a:xfrm>
            <a:custGeom>
              <a:avLst/>
              <a:gdLst/>
              <a:ahLst/>
              <a:cxnLst/>
              <a:rect l="l" t="t" r="r" b="b"/>
              <a:pathLst>
                <a:path w="1002" h="1837" extrusionOk="0">
                  <a:moveTo>
                    <a:pt x="503" y="251"/>
                  </a:moveTo>
                  <a:cubicBezTo>
                    <a:pt x="642" y="251"/>
                    <a:pt x="757" y="362"/>
                    <a:pt x="757" y="505"/>
                  </a:cubicBezTo>
                  <a:lnTo>
                    <a:pt x="757" y="1333"/>
                  </a:lnTo>
                  <a:cubicBezTo>
                    <a:pt x="757" y="1475"/>
                    <a:pt x="642" y="1592"/>
                    <a:pt x="503" y="1592"/>
                  </a:cubicBezTo>
                  <a:cubicBezTo>
                    <a:pt x="360" y="1592"/>
                    <a:pt x="245" y="1475"/>
                    <a:pt x="245" y="1333"/>
                  </a:cubicBezTo>
                  <a:lnTo>
                    <a:pt x="245" y="505"/>
                  </a:lnTo>
                  <a:cubicBezTo>
                    <a:pt x="245" y="362"/>
                    <a:pt x="360" y="251"/>
                    <a:pt x="503" y="251"/>
                  </a:cubicBezTo>
                  <a:close/>
                  <a:moveTo>
                    <a:pt x="503" y="1"/>
                  </a:moveTo>
                  <a:cubicBezTo>
                    <a:pt x="227" y="1"/>
                    <a:pt x="0" y="229"/>
                    <a:pt x="0" y="505"/>
                  </a:cubicBezTo>
                  <a:lnTo>
                    <a:pt x="0" y="1333"/>
                  </a:lnTo>
                  <a:cubicBezTo>
                    <a:pt x="0" y="1609"/>
                    <a:pt x="227" y="1837"/>
                    <a:pt x="503" y="1837"/>
                  </a:cubicBezTo>
                  <a:cubicBezTo>
                    <a:pt x="780" y="1837"/>
                    <a:pt x="1002" y="1609"/>
                    <a:pt x="1002" y="1333"/>
                  </a:cubicBezTo>
                  <a:lnTo>
                    <a:pt x="1002" y="505"/>
                  </a:lnTo>
                  <a:cubicBezTo>
                    <a:pt x="1002" y="229"/>
                    <a:pt x="780" y="1"/>
                    <a:pt x="503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608;p49"/>
            <p:cNvSpPr/>
            <p:nvPr/>
          </p:nvSpPr>
          <p:spPr>
            <a:xfrm>
              <a:off x="4466529" y="3928097"/>
              <a:ext cx="37644" cy="9062"/>
            </a:xfrm>
            <a:custGeom>
              <a:avLst/>
              <a:gdLst/>
              <a:ahLst/>
              <a:cxnLst/>
              <a:rect l="l" t="t" r="r" b="b"/>
              <a:pathLst>
                <a:path w="2318" h="558" extrusionOk="0">
                  <a:moveTo>
                    <a:pt x="2072" y="246"/>
                  </a:moveTo>
                  <a:lnTo>
                    <a:pt x="2072" y="308"/>
                  </a:lnTo>
                  <a:lnTo>
                    <a:pt x="246" y="308"/>
                  </a:lnTo>
                  <a:lnTo>
                    <a:pt x="246" y="246"/>
                  </a:lnTo>
                  <a:close/>
                  <a:moveTo>
                    <a:pt x="1" y="1"/>
                  </a:moveTo>
                  <a:lnTo>
                    <a:pt x="1" y="558"/>
                  </a:lnTo>
                  <a:lnTo>
                    <a:pt x="2317" y="558"/>
                  </a:lnTo>
                  <a:lnTo>
                    <a:pt x="231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609;p49"/>
            <p:cNvSpPr/>
            <p:nvPr/>
          </p:nvSpPr>
          <p:spPr>
            <a:xfrm>
              <a:off x="4466529" y="3946611"/>
              <a:ext cx="37644" cy="9062"/>
            </a:xfrm>
            <a:custGeom>
              <a:avLst/>
              <a:gdLst/>
              <a:ahLst/>
              <a:cxnLst/>
              <a:rect l="l" t="t" r="r" b="b"/>
              <a:pathLst>
                <a:path w="2318" h="558" extrusionOk="0">
                  <a:moveTo>
                    <a:pt x="2072" y="247"/>
                  </a:moveTo>
                  <a:lnTo>
                    <a:pt x="2072" y="313"/>
                  </a:lnTo>
                  <a:lnTo>
                    <a:pt x="246" y="313"/>
                  </a:lnTo>
                  <a:lnTo>
                    <a:pt x="246" y="247"/>
                  </a:lnTo>
                  <a:close/>
                  <a:moveTo>
                    <a:pt x="1" y="1"/>
                  </a:moveTo>
                  <a:lnTo>
                    <a:pt x="1" y="558"/>
                  </a:lnTo>
                  <a:lnTo>
                    <a:pt x="2317" y="558"/>
                  </a:lnTo>
                  <a:lnTo>
                    <a:pt x="231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610;p49"/>
            <p:cNvSpPr/>
            <p:nvPr/>
          </p:nvSpPr>
          <p:spPr>
            <a:xfrm>
              <a:off x="4466529" y="3965141"/>
              <a:ext cx="37644" cy="9062"/>
            </a:xfrm>
            <a:custGeom>
              <a:avLst/>
              <a:gdLst/>
              <a:ahLst/>
              <a:cxnLst/>
              <a:rect l="l" t="t" r="r" b="b"/>
              <a:pathLst>
                <a:path w="2318" h="558" extrusionOk="0">
                  <a:moveTo>
                    <a:pt x="2072" y="245"/>
                  </a:moveTo>
                  <a:lnTo>
                    <a:pt x="2072" y="313"/>
                  </a:lnTo>
                  <a:lnTo>
                    <a:pt x="246" y="313"/>
                  </a:lnTo>
                  <a:lnTo>
                    <a:pt x="246" y="245"/>
                  </a:lnTo>
                  <a:close/>
                  <a:moveTo>
                    <a:pt x="1" y="1"/>
                  </a:moveTo>
                  <a:lnTo>
                    <a:pt x="1" y="558"/>
                  </a:lnTo>
                  <a:lnTo>
                    <a:pt x="2317" y="558"/>
                  </a:lnTo>
                  <a:lnTo>
                    <a:pt x="231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611;p49"/>
            <p:cNvSpPr/>
            <p:nvPr/>
          </p:nvSpPr>
          <p:spPr>
            <a:xfrm>
              <a:off x="4466529" y="3983670"/>
              <a:ext cx="37644" cy="9127"/>
            </a:xfrm>
            <a:custGeom>
              <a:avLst/>
              <a:gdLst/>
              <a:ahLst/>
              <a:cxnLst/>
              <a:rect l="l" t="t" r="r" b="b"/>
              <a:pathLst>
                <a:path w="2318" h="562" extrusionOk="0">
                  <a:moveTo>
                    <a:pt x="2072" y="250"/>
                  </a:moveTo>
                  <a:lnTo>
                    <a:pt x="2072" y="312"/>
                  </a:lnTo>
                  <a:lnTo>
                    <a:pt x="246" y="312"/>
                  </a:lnTo>
                  <a:lnTo>
                    <a:pt x="246" y="250"/>
                  </a:lnTo>
                  <a:close/>
                  <a:moveTo>
                    <a:pt x="1" y="1"/>
                  </a:moveTo>
                  <a:lnTo>
                    <a:pt x="1" y="562"/>
                  </a:lnTo>
                  <a:lnTo>
                    <a:pt x="2317" y="562"/>
                  </a:lnTo>
                  <a:lnTo>
                    <a:pt x="231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612;p49"/>
            <p:cNvSpPr/>
            <p:nvPr/>
          </p:nvSpPr>
          <p:spPr>
            <a:xfrm>
              <a:off x="4466529" y="4002265"/>
              <a:ext cx="37644" cy="9046"/>
            </a:xfrm>
            <a:custGeom>
              <a:avLst/>
              <a:gdLst/>
              <a:ahLst/>
              <a:cxnLst/>
              <a:rect l="l" t="t" r="r" b="b"/>
              <a:pathLst>
                <a:path w="2318" h="557" extrusionOk="0">
                  <a:moveTo>
                    <a:pt x="2072" y="246"/>
                  </a:moveTo>
                  <a:lnTo>
                    <a:pt x="2072" y="312"/>
                  </a:lnTo>
                  <a:lnTo>
                    <a:pt x="246" y="312"/>
                  </a:lnTo>
                  <a:lnTo>
                    <a:pt x="246" y="246"/>
                  </a:lnTo>
                  <a:close/>
                  <a:moveTo>
                    <a:pt x="1" y="1"/>
                  </a:moveTo>
                  <a:lnTo>
                    <a:pt x="1" y="557"/>
                  </a:lnTo>
                  <a:lnTo>
                    <a:pt x="2317" y="557"/>
                  </a:lnTo>
                  <a:lnTo>
                    <a:pt x="231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613;p49"/>
            <p:cNvSpPr/>
            <p:nvPr/>
          </p:nvSpPr>
          <p:spPr>
            <a:xfrm>
              <a:off x="4662838" y="3715874"/>
              <a:ext cx="59568" cy="16516"/>
            </a:xfrm>
            <a:custGeom>
              <a:avLst/>
              <a:gdLst/>
              <a:ahLst/>
              <a:cxnLst/>
              <a:rect l="l" t="t" r="r" b="b"/>
              <a:pathLst>
                <a:path w="3668" h="1017" extrusionOk="0">
                  <a:moveTo>
                    <a:pt x="3422" y="245"/>
                  </a:moveTo>
                  <a:lnTo>
                    <a:pt x="3422" y="767"/>
                  </a:lnTo>
                  <a:lnTo>
                    <a:pt x="245" y="767"/>
                  </a:lnTo>
                  <a:lnTo>
                    <a:pt x="245" y="245"/>
                  </a:lnTo>
                  <a:close/>
                  <a:moveTo>
                    <a:pt x="0" y="1"/>
                  </a:moveTo>
                  <a:lnTo>
                    <a:pt x="0" y="1016"/>
                  </a:lnTo>
                  <a:lnTo>
                    <a:pt x="3667" y="1016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614;p49"/>
            <p:cNvSpPr/>
            <p:nvPr/>
          </p:nvSpPr>
          <p:spPr>
            <a:xfrm>
              <a:off x="4662838" y="3748646"/>
              <a:ext cx="59568" cy="16435"/>
            </a:xfrm>
            <a:custGeom>
              <a:avLst/>
              <a:gdLst/>
              <a:ahLst/>
              <a:cxnLst/>
              <a:rect l="l" t="t" r="r" b="b"/>
              <a:pathLst>
                <a:path w="3668" h="1012" extrusionOk="0">
                  <a:moveTo>
                    <a:pt x="3422" y="246"/>
                  </a:moveTo>
                  <a:lnTo>
                    <a:pt x="3422" y="767"/>
                  </a:lnTo>
                  <a:lnTo>
                    <a:pt x="245" y="767"/>
                  </a:lnTo>
                  <a:lnTo>
                    <a:pt x="245" y="246"/>
                  </a:lnTo>
                  <a:close/>
                  <a:moveTo>
                    <a:pt x="0" y="0"/>
                  </a:moveTo>
                  <a:lnTo>
                    <a:pt x="0" y="1012"/>
                  </a:lnTo>
                  <a:lnTo>
                    <a:pt x="3667" y="1012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615;p49"/>
            <p:cNvSpPr/>
            <p:nvPr/>
          </p:nvSpPr>
          <p:spPr>
            <a:xfrm>
              <a:off x="4662838" y="3781353"/>
              <a:ext cx="59568" cy="16516"/>
            </a:xfrm>
            <a:custGeom>
              <a:avLst/>
              <a:gdLst/>
              <a:ahLst/>
              <a:cxnLst/>
              <a:rect l="l" t="t" r="r" b="b"/>
              <a:pathLst>
                <a:path w="3668" h="1017" extrusionOk="0">
                  <a:moveTo>
                    <a:pt x="3422" y="250"/>
                  </a:moveTo>
                  <a:lnTo>
                    <a:pt x="3422" y="772"/>
                  </a:lnTo>
                  <a:lnTo>
                    <a:pt x="245" y="772"/>
                  </a:lnTo>
                  <a:lnTo>
                    <a:pt x="245" y="250"/>
                  </a:lnTo>
                  <a:close/>
                  <a:moveTo>
                    <a:pt x="0" y="1"/>
                  </a:moveTo>
                  <a:lnTo>
                    <a:pt x="0" y="1017"/>
                  </a:lnTo>
                  <a:lnTo>
                    <a:pt x="3667" y="1017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616;p49"/>
            <p:cNvSpPr/>
            <p:nvPr/>
          </p:nvSpPr>
          <p:spPr>
            <a:xfrm>
              <a:off x="4662838" y="3814125"/>
              <a:ext cx="59568" cy="16516"/>
            </a:xfrm>
            <a:custGeom>
              <a:avLst/>
              <a:gdLst/>
              <a:ahLst/>
              <a:cxnLst/>
              <a:rect l="l" t="t" r="r" b="b"/>
              <a:pathLst>
                <a:path w="3668" h="1017" extrusionOk="0">
                  <a:moveTo>
                    <a:pt x="3422" y="246"/>
                  </a:moveTo>
                  <a:lnTo>
                    <a:pt x="3422" y="767"/>
                  </a:lnTo>
                  <a:lnTo>
                    <a:pt x="245" y="767"/>
                  </a:lnTo>
                  <a:lnTo>
                    <a:pt x="245" y="246"/>
                  </a:lnTo>
                  <a:close/>
                  <a:moveTo>
                    <a:pt x="0" y="1"/>
                  </a:moveTo>
                  <a:lnTo>
                    <a:pt x="0" y="1017"/>
                  </a:lnTo>
                  <a:lnTo>
                    <a:pt x="3667" y="1017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617;p49"/>
            <p:cNvSpPr/>
            <p:nvPr/>
          </p:nvSpPr>
          <p:spPr>
            <a:xfrm>
              <a:off x="4662838" y="3846914"/>
              <a:ext cx="59568" cy="16451"/>
            </a:xfrm>
            <a:custGeom>
              <a:avLst/>
              <a:gdLst/>
              <a:ahLst/>
              <a:cxnLst/>
              <a:rect l="l" t="t" r="r" b="b"/>
              <a:pathLst>
                <a:path w="3668" h="1013" extrusionOk="0">
                  <a:moveTo>
                    <a:pt x="3422" y="245"/>
                  </a:moveTo>
                  <a:lnTo>
                    <a:pt x="3422" y="766"/>
                  </a:lnTo>
                  <a:lnTo>
                    <a:pt x="245" y="766"/>
                  </a:lnTo>
                  <a:lnTo>
                    <a:pt x="245" y="245"/>
                  </a:lnTo>
                  <a:close/>
                  <a:moveTo>
                    <a:pt x="0" y="1"/>
                  </a:moveTo>
                  <a:lnTo>
                    <a:pt x="0" y="1012"/>
                  </a:lnTo>
                  <a:lnTo>
                    <a:pt x="3667" y="10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18;p49"/>
            <p:cNvSpPr/>
            <p:nvPr/>
          </p:nvSpPr>
          <p:spPr>
            <a:xfrm>
              <a:off x="4662838" y="3879686"/>
              <a:ext cx="59568" cy="16435"/>
            </a:xfrm>
            <a:custGeom>
              <a:avLst/>
              <a:gdLst/>
              <a:ahLst/>
              <a:cxnLst/>
              <a:rect l="l" t="t" r="r" b="b"/>
              <a:pathLst>
                <a:path w="3668" h="1012" extrusionOk="0">
                  <a:moveTo>
                    <a:pt x="3422" y="245"/>
                  </a:moveTo>
                  <a:lnTo>
                    <a:pt x="3422" y="767"/>
                  </a:lnTo>
                  <a:lnTo>
                    <a:pt x="245" y="767"/>
                  </a:lnTo>
                  <a:lnTo>
                    <a:pt x="245" y="245"/>
                  </a:lnTo>
                  <a:close/>
                  <a:moveTo>
                    <a:pt x="0" y="0"/>
                  </a:moveTo>
                  <a:lnTo>
                    <a:pt x="0" y="1012"/>
                  </a:lnTo>
                  <a:lnTo>
                    <a:pt x="3667" y="1012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19;p49"/>
            <p:cNvSpPr/>
            <p:nvPr/>
          </p:nvSpPr>
          <p:spPr>
            <a:xfrm>
              <a:off x="4662838" y="3912409"/>
              <a:ext cx="59568" cy="16500"/>
            </a:xfrm>
            <a:custGeom>
              <a:avLst/>
              <a:gdLst/>
              <a:ahLst/>
              <a:cxnLst/>
              <a:rect l="l" t="t" r="r" b="b"/>
              <a:pathLst>
                <a:path w="3668" h="1016" extrusionOk="0">
                  <a:moveTo>
                    <a:pt x="3422" y="249"/>
                  </a:moveTo>
                  <a:lnTo>
                    <a:pt x="3422" y="770"/>
                  </a:lnTo>
                  <a:lnTo>
                    <a:pt x="245" y="770"/>
                  </a:lnTo>
                  <a:lnTo>
                    <a:pt x="245" y="249"/>
                  </a:lnTo>
                  <a:close/>
                  <a:moveTo>
                    <a:pt x="0" y="0"/>
                  </a:moveTo>
                  <a:lnTo>
                    <a:pt x="0" y="1016"/>
                  </a:lnTo>
                  <a:lnTo>
                    <a:pt x="3667" y="1016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20;p49"/>
            <p:cNvSpPr/>
            <p:nvPr/>
          </p:nvSpPr>
          <p:spPr>
            <a:xfrm>
              <a:off x="4662838" y="3945165"/>
              <a:ext cx="59568" cy="16516"/>
            </a:xfrm>
            <a:custGeom>
              <a:avLst/>
              <a:gdLst/>
              <a:ahLst/>
              <a:cxnLst/>
              <a:rect l="l" t="t" r="r" b="b"/>
              <a:pathLst>
                <a:path w="3668" h="1017" extrusionOk="0">
                  <a:moveTo>
                    <a:pt x="3422" y="246"/>
                  </a:moveTo>
                  <a:lnTo>
                    <a:pt x="3422" y="768"/>
                  </a:lnTo>
                  <a:lnTo>
                    <a:pt x="245" y="768"/>
                  </a:lnTo>
                  <a:lnTo>
                    <a:pt x="245" y="246"/>
                  </a:lnTo>
                  <a:close/>
                  <a:moveTo>
                    <a:pt x="0" y="1"/>
                  </a:moveTo>
                  <a:lnTo>
                    <a:pt x="0" y="1017"/>
                  </a:lnTo>
                  <a:lnTo>
                    <a:pt x="3667" y="1017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21;p49"/>
            <p:cNvSpPr/>
            <p:nvPr/>
          </p:nvSpPr>
          <p:spPr>
            <a:xfrm>
              <a:off x="4797858" y="3996029"/>
              <a:ext cx="17653" cy="42792"/>
            </a:xfrm>
            <a:custGeom>
              <a:avLst/>
              <a:gdLst/>
              <a:ahLst/>
              <a:cxnLst/>
              <a:rect l="l" t="t" r="r" b="b"/>
              <a:pathLst>
                <a:path w="1087" h="2635" extrusionOk="0">
                  <a:moveTo>
                    <a:pt x="842" y="251"/>
                  </a:moveTo>
                  <a:lnTo>
                    <a:pt x="842" y="2390"/>
                  </a:lnTo>
                  <a:lnTo>
                    <a:pt x="250" y="2390"/>
                  </a:lnTo>
                  <a:lnTo>
                    <a:pt x="250" y="251"/>
                  </a:lnTo>
                  <a:close/>
                  <a:moveTo>
                    <a:pt x="0" y="1"/>
                  </a:moveTo>
                  <a:lnTo>
                    <a:pt x="0" y="2635"/>
                  </a:lnTo>
                  <a:lnTo>
                    <a:pt x="1087" y="2635"/>
                  </a:lnTo>
                  <a:lnTo>
                    <a:pt x="108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22;p49"/>
            <p:cNvSpPr/>
            <p:nvPr/>
          </p:nvSpPr>
          <p:spPr>
            <a:xfrm>
              <a:off x="4833294" y="3996029"/>
              <a:ext cx="17685" cy="42792"/>
            </a:xfrm>
            <a:custGeom>
              <a:avLst/>
              <a:gdLst/>
              <a:ahLst/>
              <a:cxnLst/>
              <a:rect l="l" t="t" r="r" b="b"/>
              <a:pathLst>
                <a:path w="1089" h="2635" extrusionOk="0">
                  <a:moveTo>
                    <a:pt x="843" y="251"/>
                  </a:moveTo>
                  <a:lnTo>
                    <a:pt x="843" y="2390"/>
                  </a:lnTo>
                  <a:lnTo>
                    <a:pt x="247" y="2390"/>
                  </a:lnTo>
                  <a:lnTo>
                    <a:pt x="247" y="251"/>
                  </a:lnTo>
                  <a:close/>
                  <a:moveTo>
                    <a:pt x="1" y="1"/>
                  </a:moveTo>
                  <a:lnTo>
                    <a:pt x="1" y="2635"/>
                  </a:lnTo>
                  <a:lnTo>
                    <a:pt x="1088" y="2635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23;p49"/>
            <p:cNvSpPr/>
            <p:nvPr/>
          </p:nvSpPr>
          <p:spPr>
            <a:xfrm>
              <a:off x="4868762" y="3996029"/>
              <a:ext cx="17669" cy="42792"/>
            </a:xfrm>
            <a:custGeom>
              <a:avLst/>
              <a:gdLst/>
              <a:ahLst/>
              <a:cxnLst/>
              <a:rect l="l" t="t" r="r" b="b"/>
              <a:pathLst>
                <a:path w="1088" h="2635" extrusionOk="0">
                  <a:moveTo>
                    <a:pt x="843" y="251"/>
                  </a:moveTo>
                  <a:lnTo>
                    <a:pt x="843" y="2390"/>
                  </a:lnTo>
                  <a:lnTo>
                    <a:pt x="245" y="2390"/>
                  </a:lnTo>
                  <a:lnTo>
                    <a:pt x="245" y="251"/>
                  </a:lnTo>
                  <a:close/>
                  <a:moveTo>
                    <a:pt x="0" y="1"/>
                  </a:moveTo>
                  <a:lnTo>
                    <a:pt x="0" y="2635"/>
                  </a:lnTo>
                  <a:lnTo>
                    <a:pt x="1088" y="2635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24;p49"/>
            <p:cNvSpPr/>
            <p:nvPr/>
          </p:nvSpPr>
          <p:spPr>
            <a:xfrm>
              <a:off x="4904214" y="3996029"/>
              <a:ext cx="17669" cy="42792"/>
            </a:xfrm>
            <a:custGeom>
              <a:avLst/>
              <a:gdLst/>
              <a:ahLst/>
              <a:cxnLst/>
              <a:rect l="l" t="t" r="r" b="b"/>
              <a:pathLst>
                <a:path w="1088" h="2635" extrusionOk="0">
                  <a:moveTo>
                    <a:pt x="838" y="251"/>
                  </a:moveTo>
                  <a:lnTo>
                    <a:pt x="838" y="2390"/>
                  </a:lnTo>
                  <a:lnTo>
                    <a:pt x="246" y="2390"/>
                  </a:lnTo>
                  <a:lnTo>
                    <a:pt x="246" y="251"/>
                  </a:lnTo>
                  <a:close/>
                  <a:moveTo>
                    <a:pt x="1" y="1"/>
                  </a:moveTo>
                  <a:lnTo>
                    <a:pt x="1" y="2635"/>
                  </a:lnTo>
                  <a:lnTo>
                    <a:pt x="1087" y="2635"/>
                  </a:lnTo>
                  <a:lnTo>
                    <a:pt x="1087" y="1"/>
                  </a:ln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25;p49"/>
            <p:cNvSpPr/>
            <p:nvPr/>
          </p:nvSpPr>
          <p:spPr>
            <a:xfrm>
              <a:off x="4358712" y="3632157"/>
              <a:ext cx="611793" cy="78813"/>
            </a:xfrm>
            <a:custGeom>
              <a:avLst/>
              <a:gdLst/>
              <a:ahLst/>
              <a:cxnLst/>
              <a:rect l="l" t="t" r="r" b="b"/>
              <a:pathLst>
                <a:path w="37672" h="4853" extrusionOk="0">
                  <a:moveTo>
                    <a:pt x="2425" y="0"/>
                  </a:moveTo>
                  <a:cubicBezTo>
                    <a:pt x="1088" y="0"/>
                    <a:pt x="0" y="1088"/>
                    <a:pt x="0" y="2425"/>
                  </a:cubicBezTo>
                  <a:cubicBezTo>
                    <a:pt x="0" y="3765"/>
                    <a:pt x="1088" y="4853"/>
                    <a:pt x="2425" y="4853"/>
                  </a:cubicBezTo>
                  <a:lnTo>
                    <a:pt x="35248" y="4853"/>
                  </a:lnTo>
                  <a:cubicBezTo>
                    <a:pt x="36585" y="4853"/>
                    <a:pt x="37671" y="3765"/>
                    <a:pt x="37671" y="2425"/>
                  </a:cubicBezTo>
                  <a:cubicBezTo>
                    <a:pt x="37671" y="1088"/>
                    <a:pt x="36585" y="0"/>
                    <a:pt x="352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26;p49"/>
            <p:cNvSpPr/>
            <p:nvPr/>
          </p:nvSpPr>
          <p:spPr>
            <a:xfrm>
              <a:off x="4392865" y="3646919"/>
              <a:ext cx="31148" cy="31197"/>
            </a:xfrm>
            <a:custGeom>
              <a:avLst/>
              <a:gdLst/>
              <a:ahLst/>
              <a:cxnLst/>
              <a:rect l="l" t="t" r="r" b="b"/>
              <a:pathLst>
                <a:path w="1918" h="1921" extrusionOk="0">
                  <a:moveTo>
                    <a:pt x="959" y="0"/>
                  </a:moveTo>
                  <a:cubicBezTo>
                    <a:pt x="429" y="0"/>
                    <a:pt x="1" y="432"/>
                    <a:pt x="1" y="963"/>
                  </a:cubicBezTo>
                  <a:cubicBezTo>
                    <a:pt x="1" y="1493"/>
                    <a:pt x="429" y="1921"/>
                    <a:pt x="959" y="1921"/>
                  </a:cubicBezTo>
                  <a:cubicBezTo>
                    <a:pt x="1489" y="1921"/>
                    <a:pt x="1917" y="1493"/>
                    <a:pt x="1917" y="963"/>
                  </a:cubicBezTo>
                  <a:cubicBezTo>
                    <a:pt x="1917" y="432"/>
                    <a:pt x="1489" y="0"/>
                    <a:pt x="959" y="0"/>
                  </a:cubicBez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27;p49"/>
            <p:cNvSpPr/>
            <p:nvPr/>
          </p:nvSpPr>
          <p:spPr>
            <a:xfrm>
              <a:off x="4397412" y="3651483"/>
              <a:ext cx="22021" cy="22070"/>
            </a:xfrm>
            <a:custGeom>
              <a:avLst/>
              <a:gdLst/>
              <a:ahLst/>
              <a:cxnLst/>
              <a:rect l="l" t="t" r="r" b="b"/>
              <a:pathLst>
                <a:path w="1356" h="1359" extrusionOk="0">
                  <a:moveTo>
                    <a:pt x="679" y="1"/>
                  </a:moveTo>
                  <a:cubicBezTo>
                    <a:pt x="305" y="1"/>
                    <a:pt x="1" y="307"/>
                    <a:pt x="1" y="682"/>
                  </a:cubicBezTo>
                  <a:cubicBezTo>
                    <a:pt x="1" y="1056"/>
                    <a:pt x="305" y="1359"/>
                    <a:pt x="679" y="1359"/>
                  </a:cubicBezTo>
                  <a:cubicBezTo>
                    <a:pt x="1053" y="1359"/>
                    <a:pt x="1356" y="1056"/>
                    <a:pt x="1356" y="682"/>
                  </a:cubicBezTo>
                  <a:cubicBezTo>
                    <a:pt x="1356" y="307"/>
                    <a:pt x="1053" y="1"/>
                    <a:pt x="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28;p49"/>
            <p:cNvSpPr/>
            <p:nvPr/>
          </p:nvSpPr>
          <p:spPr>
            <a:xfrm>
              <a:off x="4385199" y="3670776"/>
              <a:ext cx="16370" cy="15948"/>
            </a:xfrm>
            <a:custGeom>
              <a:avLst/>
              <a:gdLst/>
              <a:ahLst/>
              <a:cxnLst/>
              <a:rect l="l" t="t" r="r" b="b"/>
              <a:pathLst>
                <a:path w="1008" h="982" extrusionOk="0">
                  <a:moveTo>
                    <a:pt x="858" y="1"/>
                  </a:moveTo>
                  <a:cubicBezTo>
                    <a:pt x="824" y="1"/>
                    <a:pt x="789" y="13"/>
                    <a:pt x="763" y="37"/>
                  </a:cubicBezTo>
                  <a:lnTo>
                    <a:pt x="49" y="750"/>
                  </a:lnTo>
                  <a:cubicBezTo>
                    <a:pt x="0" y="804"/>
                    <a:pt x="0" y="888"/>
                    <a:pt x="49" y="942"/>
                  </a:cubicBezTo>
                  <a:cubicBezTo>
                    <a:pt x="76" y="968"/>
                    <a:pt x="111" y="982"/>
                    <a:pt x="145" y="982"/>
                  </a:cubicBezTo>
                  <a:cubicBezTo>
                    <a:pt x="180" y="982"/>
                    <a:pt x="214" y="968"/>
                    <a:pt x="241" y="942"/>
                  </a:cubicBezTo>
                  <a:lnTo>
                    <a:pt x="954" y="229"/>
                  </a:lnTo>
                  <a:cubicBezTo>
                    <a:pt x="1007" y="176"/>
                    <a:pt x="1007" y="90"/>
                    <a:pt x="954" y="37"/>
                  </a:cubicBezTo>
                  <a:cubicBezTo>
                    <a:pt x="927" y="13"/>
                    <a:pt x="893" y="1"/>
                    <a:pt x="858" y="1"/>
                  </a:cubicBezTo>
                  <a:close/>
                </a:path>
              </a:pathLst>
            </a:custGeom>
            <a:solidFill>
              <a:srgbClr val="5C2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29;p49"/>
            <p:cNvSpPr/>
            <p:nvPr/>
          </p:nvSpPr>
          <p:spPr>
            <a:xfrm>
              <a:off x="4820643" y="4044570"/>
              <a:ext cx="222228" cy="118633"/>
            </a:xfrm>
            <a:custGeom>
              <a:avLst/>
              <a:gdLst/>
              <a:ahLst/>
              <a:cxnLst/>
              <a:rect l="l" t="t" r="r" b="b"/>
              <a:pathLst>
                <a:path w="13684" h="7305" extrusionOk="0">
                  <a:moveTo>
                    <a:pt x="7138" y="215"/>
                  </a:moveTo>
                  <a:cubicBezTo>
                    <a:pt x="7728" y="215"/>
                    <a:pt x="8286" y="485"/>
                    <a:pt x="8658" y="968"/>
                  </a:cubicBezTo>
                  <a:lnTo>
                    <a:pt x="13354" y="7090"/>
                  </a:lnTo>
                  <a:lnTo>
                    <a:pt x="259" y="7090"/>
                  </a:lnTo>
                  <a:cubicBezTo>
                    <a:pt x="263" y="5153"/>
                    <a:pt x="1609" y="4511"/>
                    <a:pt x="2914" y="3887"/>
                  </a:cubicBezTo>
                  <a:cubicBezTo>
                    <a:pt x="3988" y="3374"/>
                    <a:pt x="4999" y="2893"/>
                    <a:pt x="5258" y="1748"/>
                  </a:cubicBezTo>
                  <a:lnTo>
                    <a:pt x="5281" y="1651"/>
                  </a:lnTo>
                  <a:cubicBezTo>
                    <a:pt x="5463" y="929"/>
                    <a:pt x="6007" y="407"/>
                    <a:pt x="6737" y="256"/>
                  </a:cubicBezTo>
                  <a:cubicBezTo>
                    <a:pt x="6871" y="228"/>
                    <a:pt x="7005" y="215"/>
                    <a:pt x="7138" y="215"/>
                  </a:cubicBezTo>
                  <a:close/>
                  <a:moveTo>
                    <a:pt x="7141" y="0"/>
                  </a:moveTo>
                  <a:cubicBezTo>
                    <a:pt x="6993" y="0"/>
                    <a:pt x="6843" y="15"/>
                    <a:pt x="6693" y="47"/>
                  </a:cubicBezTo>
                  <a:cubicBezTo>
                    <a:pt x="5891" y="211"/>
                    <a:pt x="5271" y="808"/>
                    <a:pt x="5075" y="1597"/>
                  </a:cubicBezTo>
                  <a:lnTo>
                    <a:pt x="5049" y="1704"/>
                  </a:lnTo>
                  <a:cubicBezTo>
                    <a:pt x="4812" y="2742"/>
                    <a:pt x="3846" y="3205"/>
                    <a:pt x="2821" y="3695"/>
                  </a:cubicBezTo>
                  <a:cubicBezTo>
                    <a:pt x="1497" y="4328"/>
                    <a:pt x="0" y="5046"/>
                    <a:pt x="45" y="7201"/>
                  </a:cubicBezTo>
                  <a:cubicBezTo>
                    <a:pt x="45" y="7260"/>
                    <a:pt x="94" y="7304"/>
                    <a:pt x="152" y="7304"/>
                  </a:cubicBezTo>
                  <a:lnTo>
                    <a:pt x="13568" y="7304"/>
                  </a:lnTo>
                  <a:cubicBezTo>
                    <a:pt x="13607" y="7304"/>
                    <a:pt x="13648" y="7282"/>
                    <a:pt x="13665" y="7246"/>
                  </a:cubicBezTo>
                  <a:cubicBezTo>
                    <a:pt x="13683" y="7207"/>
                    <a:pt x="13679" y="7166"/>
                    <a:pt x="13652" y="7131"/>
                  </a:cubicBezTo>
                  <a:lnTo>
                    <a:pt x="8826" y="835"/>
                  </a:lnTo>
                  <a:cubicBezTo>
                    <a:pt x="8416" y="301"/>
                    <a:pt x="7797" y="0"/>
                    <a:pt x="714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630;p49"/>
            <p:cNvSpPr/>
            <p:nvPr/>
          </p:nvSpPr>
          <p:spPr>
            <a:xfrm>
              <a:off x="4935979" y="4044602"/>
              <a:ext cx="48411" cy="118601"/>
            </a:xfrm>
            <a:custGeom>
              <a:avLst/>
              <a:gdLst/>
              <a:ahLst/>
              <a:cxnLst/>
              <a:rect l="l" t="t" r="r" b="b"/>
              <a:pathLst>
                <a:path w="2981" h="7303" extrusionOk="0">
                  <a:moveTo>
                    <a:pt x="121" y="1"/>
                  </a:moveTo>
                  <a:cubicBezTo>
                    <a:pt x="108" y="1"/>
                    <a:pt x="94" y="3"/>
                    <a:pt x="81" y="8"/>
                  </a:cubicBezTo>
                  <a:cubicBezTo>
                    <a:pt x="27" y="26"/>
                    <a:pt x="1" y="88"/>
                    <a:pt x="19" y="147"/>
                  </a:cubicBezTo>
                  <a:lnTo>
                    <a:pt x="2763" y="7236"/>
                  </a:lnTo>
                  <a:cubicBezTo>
                    <a:pt x="2777" y="7275"/>
                    <a:pt x="2821" y="7302"/>
                    <a:pt x="2861" y="7302"/>
                  </a:cubicBezTo>
                  <a:cubicBezTo>
                    <a:pt x="2874" y="7302"/>
                    <a:pt x="2888" y="7302"/>
                    <a:pt x="2901" y="7293"/>
                  </a:cubicBezTo>
                  <a:cubicBezTo>
                    <a:pt x="2954" y="7275"/>
                    <a:pt x="2981" y="7213"/>
                    <a:pt x="2964" y="7156"/>
                  </a:cubicBezTo>
                  <a:lnTo>
                    <a:pt x="219" y="67"/>
                  </a:lnTo>
                  <a:cubicBezTo>
                    <a:pt x="202" y="26"/>
                    <a:pt x="164" y="1"/>
                    <a:pt x="12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631;p49"/>
            <p:cNvSpPr/>
            <p:nvPr/>
          </p:nvSpPr>
          <p:spPr>
            <a:xfrm>
              <a:off x="4893219" y="4087151"/>
              <a:ext cx="74184" cy="32058"/>
            </a:xfrm>
            <a:custGeom>
              <a:avLst/>
              <a:gdLst/>
              <a:ahLst/>
              <a:cxnLst/>
              <a:rect l="l" t="t" r="r" b="b"/>
              <a:pathLst>
                <a:path w="4568" h="1974" extrusionOk="0">
                  <a:moveTo>
                    <a:pt x="124" y="1"/>
                  </a:moveTo>
                  <a:cubicBezTo>
                    <a:pt x="80" y="1"/>
                    <a:pt x="40" y="26"/>
                    <a:pt x="22" y="67"/>
                  </a:cubicBezTo>
                  <a:cubicBezTo>
                    <a:pt x="0" y="125"/>
                    <a:pt x="27" y="187"/>
                    <a:pt x="86" y="209"/>
                  </a:cubicBezTo>
                  <a:lnTo>
                    <a:pt x="4407" y="1965"/>
                  </a:lnTo>
                  <a:cubicBezTo>
                    <a:pt x="4421" y="1973"/>
                    <a:pt x="4433" y="1973"/>
                    <a:pt x="4447" y="1973"/>
                  </a:cubicBezTo>
                  <a:cubicBezTo>
                    <a:pt x="4491" y="1973"/>
                    <a:pt x="4532" y="1947"/>
                    <a:pt x="4545" y="1906"/>
                  </a:cubicBezTo>
                  <a:cubicBezTo>
                    <a:pt x="4567" y="1853"/>
                    <a:pt x="4540" y="1791"/>
                    <a:pt x="4487" y="1768"/>
                  </a:cubicBezTo>
                  <a:lnTo>
                    <a:pt x="166" y="8"/>
                  </a:lnTo>
                  <a:cubicBezTo>
                    <a:pt x="152" y="3"/>
                    <a:pt x="138" y="1"/>
                    <a:pt x="124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32;p49"/>
            <p:cNvSpPr/>
            <p:nvPr/>
          </p:nvSpPr>
          <p:spPr>
            <a:xfrm>
              <a:off x="4958260" y="4081516"/>
              <a:ext cx="24490" cy="24100"/>
            </a:xfrm>
            <a:custGeom>
              <a:avLst/>
              <a:gdLst/>
              <a:ahLst/>
              <a:cxnLst/>
              <a:rect l="l" t="t" r="r" b="b"/>
              <a:pathLst>
                <a:path w="1508" h="1484" extrusionOk="0">
                  <a:moveTo>
                    <a:pt x="1389" y="0"/>
                  </a:moveTo>
                  <a:cubicBezTo>
                    <a:pt x="1362" y="0"/>
                    <a:pt x="1335" y="10"/>
                    <a:pt x="1315" y="30"/>
                  </a:cubicBezTo>
                  <a:lnTo>
                    <a:pt x="41" y="1300"/>
                  </a:lnTo>
                  <a:cubicBezTo>
                    <a:pt x="1" y="1344"/>
                    <a:pt x="1" y="1412"/>
                    <a:pt x="41" y="1451"/>
                  </a:cubicBezTo>
                  <a:cubicBezTo>
                    <a:pt x="64" y="1474"/>
                    <a:pt x="90" y="1483"/>
                    <a:pt x="117" y="1483"/>
                  </a:cubicBezTo>
                  <a:cubicBezTo>
                    <a:pt x="148" y="1483"/>
                    <a:pt x="175" y="1474"/>
                    <a:pt x="192" y="1451"/>
                  </a:cubicBezTo>
                  <a:lnTo>
                    <a:pt x="1467" y="182"/>
                  </a:lnTo>
                  <a:cubicBezTo>
                    <a:pt x="1507" y="141"/>
                    <a:pt x="1507" y="71"/>
                    <a:pt x="1467" y="30"/>
                  </a:cubicBezTo>
                  <a:cubicBezTo>
                    <a:pt x="1444" y="10"/>
                    <a:pt x="1416" y="0"/>
                    <a:pt x="1389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33;p49"/>
            <p:cNvSpPr/>
            <p:nvPr/>
          </p:nvSpPr>
          <p:spPr>
            <a:xfrm>
              <a:off x="4872594" y="4102124"/>
              <a:ext cx="105820" cy="45375"/>
            </a:xfrm>
            <a:custGeom>
              <a:avLst/>
              <a:gdLst/>
              <a:ahLst/>
              <a:cxnLst/>
              <a:rect l="l" t="t" r="r" b="b"/>
              <a:pathLst>
                <a:path w="6516" h="2794" extrusionOk="0">
                  <a:moveTo>
                    <a:pt x="126" y="1"/>
                  </a:moveTo>
                  <a:cubicBezTo>
                    <a:pt x="84" y="1"/>
                    <a:pt x="43" y="26"/>
                    <a:pt x="23" y="67"/>
                  </a:cubicBezTo>
                  <a:cubicBezTo>
                    <a:pt x="1" y="124"/>
                    <a:pt x="27" y="187"/>
                    <a:pt x="85" y="209"/>
                  </a:cubicBezTo>
                  <a:lnTo>
                    <a:pt x="6349" y="2785"/>
                  </a:lnTo>
                  <a:cubicBezTo>
                    <a:pt x="6363" y="2793"/>
                    <a:pt x="6376" y="2793"/>
                    <a:pt x="6390" y="2793"/>
                  </a:cubicBezTo>
                  <a:cubicBezTo>
                    <a:pt x="6435" y="2793"/>
                    <a:pt x="6474" y="2771"/>
                    <a:pt x="6493" y="2727"/>
                  </a:cubicBezTo>
                  <a:cubicBezTo>
                    <a:pt x="6515" y="2674"/>
                    <a:pt x="6488" y="2611"/>
                    <a:pt x="6429" y="2588"/>
                  </a:cubicBezTo>
                  <a:lnTo>
                    <a:pt x="165" y="9"/>
                  </a:lnTo>
                  <a:cubicBezTo>
                    <a:pt x="152" y="3"/>
                    <a:pt x="139" y="1"/>
                    <a:pt x="126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34;p49"/>
            <p:cNvSpPr/>
            <p:nvPr/>
          </p:nvSpPr>
          <p:spPr>
            <a:xfrm>
              <a:off x="5047126" y="3980763"/>
              <a:ext cx="147492" cy="183593"/>
            </a:xfrm>
            <a:custGeom>
              <a:avLst/>
              <a:gdLst/>
              <a:ahLst/>
              <a:cxnLst/>
              <a:rect l="l" t="t" r="r" b="b"/>
              <a:pathLst>
                <a:path w="9082" h="11305" extrusionOk="0">
                  <a:moveTo>
                    <a:pt x="8742" y="1"/>
                  </a:moveTo>
                  <a:cubicBezTo>
                    <a:pt x="8742" y="1"/>
                    <a:pt x="2536" y="2862"/>
                    <a:pt x="0" y="11305"/>
                  </a:cubicBezTo>
                  <a:lnTo>
                    <a:pt x="5164" y="11305"/>
                  </a:lnTo>
                  <a:cubicBezTo>
                    <a:pt x="5164" y="11305"/>
                    <a:pt x="9081" y="5646"/>
                    <a:pt x="8742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35;p49"/>
            <p:cNvSpPr/>
            <p:nvPr/>
          </p:nvSpPr>
          <p:spPr>
            <a:xfrm>
              <a:off x="4863045" y="3685408"/>
              <a:ext cx="188871" cy="479892"/>
            </a:xfrm>
            <a:custGeom>
              <a:avLst/>
              <a:gdLst/>
              <a:ahLst/>
              <a:cxnLst/>
              <a:rect l="l" t="t" r="r" b="b"/>
              <a:pathLst>
                <a:path w="11630" h="29550" extrusionOk="0">
                  <a:moveTo>
                    <a:pt x="1" y="1"/>
                  </a:moveTo>
                  <a:lnTo>
                    <a:pt x="1" y="1"/>
                  </a:lnTo>
                  <a:cubicBezTo>
                    <a:pt x="245" y="22893"/>
                    <a:pt x="11629" y="29549"/>
                    <a:pt x="11629" y="29549"/>
                  </a:cubicBezTo>
                  <a:cubicBezTo>
                    <a:pt x="11134" y="1046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36;p49"/>
            <p:cNvSpPr/>
            <p:nvPr/>
          </p:nvSpPr>
          <p:spPr>
            <a:xfrm>
              <a:off x="4861876" y="3684986"/>
              <a:ext cx="191210" cy="480753"/>
            </a:xfrm>
            <a:custGeom>
              <a:avLst/>
              <a:gdLst/>
              <a:ahLst/>
              <a:cxnLst/>
              <a:rect l="l" t="t" r="r" b="b"/>
              <a:pathLst>
                <a:path w="11774" h="29603" extrusionOk="0">
                  <a:moveTo>
                    <a:pt x="139" y="0"/>
                  </a:moveTo>
                  <a:lnTo>
                    <a:pt x="1" y="54"/>
                  </a:lnTo>
                  <a:lnTo>
                    <a:pt x="11634" y="29602"/>
                  </a:lnTo>
                  <a:lnTo>
                    <a:pt x="11773" y="29549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37;p49"/>
            <p:cNvSpPr/>
            <p:nvPr/>
          </p:nvSpPr>
          <p:spPr>
            <a:xfrm>
              <a:off x="4981435" y="3939887"/>
              <a:ext cx="32577" cy="49516"/>
            </a:xfrm>
            <a:custGeom>
              <a:avLst/>
              <a:gdLst/>
              <a:ahLst/>
              <a:cxnLst/>
              <a:rect l="l" t="t" r="r" b="b"/>
              <a:pathLst>
                <a:path w="2006" h="3049" extrusionOk="0">
                  <a:moveTo>
                    <a:pt x="1880" y="1"/>
                  </a:moveTo>
                  <a:lnTo>
                    <a:pt x="0" y="2972"/>
                  </a:lnTo>
                  <a:lnTo>
                    <a:pt x="124" y="3048"/>
                  </a:lnTo>
                  <a:lnTo>
                    <a:pt x="2005" y="81"/>
                  </a:lnTo>
                  <a:lnTo>
                    <a:pt x="1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38;p49"/>
            <p:cNvSpPr/>
            <p:nvPr/>
          </p:nvSpPr>
          <p:spPr>
            <a:xfrm>
              <a:off x="4885180" y="3882008"/>
              <a:ext cx="59357" cy="11076"/>
            </a:xfrm>
            <a:custGeom>
              <a:avLst/>
              <a:gdLst/>
              <a:ahLst/>
              <a:cxnLst/>
              <a:rect l="l" t="t" r="r" b="b"/>
              <a:pathLst>
                <a:path w="3655" h="682" extrusionOk="0">
                  <a:moveTo>
                    <a:pt x="23" y="1"/>
                  </a:moveTo>
                  <a:lnTo>
                    <a:pt x="1" y="143"/>
                  </a:lnTo>
                  <a:lnTo>
                    <a:pt x="3632" y="682"/>
                  </a:lnTo>
                  <a:lnTo>
                    <a:pt x="3655" y="540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39;p49"/>
            <p:cNvSpPr/>
            <p:nvPr/>
          </p:nvSpPr>
          <p:spPr>
            <a:xfrm>
              <a:off x="4925764" y="3791487"/>
              <a:ext cx="19715" cy="56596"/>
            </a:xfrm>
            <a:custGeom>
              <a:avLst/>
              <a:gdLst/>
              <a:ahLst/>
              <a:cxnLst/>
              <a:rect l="l" t="t" r="r" b="b"/>
              <a:pathLst>
                <a:path w="1214" h="3485" extrusionOk="0">
                  <a:moveTo>
                    <a:pt x="1076" y="0"/>
                  </a:moveTo>
                  <a:lnTo>
                    <a:pt x="1" y="3440"/>
                  </a:lnTo>
                  <a:lnTo>
                    <a:pt x="140" y="3484"/>
                  </a:lnTo>
                  <a:lnTo>
                    <a:pt x="1214" y="4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40;p49"/>
            <p:cNvSpPr/>
            <p:nvPr/>
          </p:nvSpPr>
          <p:spPr>
            <a:xfrm>
              <a:off x="4962028" y="4068686"/>
              <a:ext cx="57896" cy="15720"/>
            </a:xfrm>
            <a:custGeom>
              <a:avLst/>
              <a:gdLst/>
              <a:ahLst/>
              <a:cxnLst/>
              <a:rect l="l" t="t" r="r" b="b"/>
              <a:pathLst>
                <a:path w="3565" h="968" extrusionOk="0">
                  <a:moveTo>
                    <a:pt x="32" y="1"/>
                  </a:moveTo>
                  <a:lnTo>
                    <a:pt x="1" y="143"/>
                  </a:lnTo>
                  <a:lnTo>
                    <a:pt x="3529" y="968"/>
                  </a:lnTo>
                  <a:lnTo>
                    <a:pt x="3565" y="82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41;p49"/>
            <p:cNvSpPr/>
            <p:nvPr/>
          </p:nvSpPr>
          <p:spPr>
            <a:xfrm>
              <a:off x="5019908" y="3663987"/>
              <a:ext cx="159071" cy="500371"/>
            </a:xfrm>
            <a:custGeom>
              <a:avLst/>
              <a:gdLst/>
              <a:ahLst/>
              <a:cxnLst/>
              <a:rect l="l" t="t" r="r" b="b"/>
              <a:pathLst>
                <a:path w="9795" h="30811" extrusionOk="0">
                  <a:moveTo>
                    <a:pt x="7107" y="0"/>
                  </a:moveTo>
                  <a:cubicBezTo>
                    <a:pt x="7107" y="0"/>
                    <a:pt x="1" y="12828"/>
                    <a:pt x="1975" y="30811"/>
                  </a:cubicBezTo>
                  <a:cubicBezTo>
                    <a:pt x="1975" y="30811"/>
                    <a:pt x="8405" y="22643"/>
                    <a:pt x="8547" y="18086"/>
                  </a:cubicBezTo>
                  <a:lnTo>
                    <a:pt x="5909" y="18086"/>
                  </a:lnTo>
                  <a:lnTo>
                    <a:pt x="8547" y="16976"/>
                  </a:lnTo>
                  <a:cubicBezTo>
                    <a:pt x="8547" y="16976"/>
                    <a:pt x="9795" y="5517"/>
                    <a:pt x="7107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42;p49"/>
            <p:cNvSpPr/>
            <p:nvPr/>
          </p:nvSpPr>
          <p:spPr>
            <a:xfrm>
              <a:off x="5050309" y="3663711"/>
              <a:ext cx="86770" cy="500939"/>
            </a:xfrm>
            <a:custGeom>
              <a:avLst/>
              <a:gdLst/>
              <a:ahLst/>
              <a:cxnLst/>
              <a:rect l="l" t="t" r="r" b="b"/>
              <a:pathLst>
                <a:path w="5343" h="30846" extrusionOk="0">
                  <a:moveTo>
                    <a:pt x="5129" y="0"/>
                  </a:moveTo>
                  <a:lnTo>
                    <a:pt x="0" y="30810"/>
                  </a:lnTo>
                  <a:lnTo>
                    <a:pt x="210" y="30846"/>
                  </a:lnTo>
                  <a:lnTo>
                    <a:pt x="5342" y="36"/>
                  </a:lnTo>
                  <a:lnTo>
                    <a:pt x="5129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43;p49"/>
            <p:cNvSpPr/>
            <p:nvPr/>
          </p:nvSpPr>
          <p:spPr>
            <a:xfrm>
              <a:off x="5054369" y="3896478"/>
              <a:ext cx="29963" cy="84010"/>
            </a:xfrm>
            <a:custGeom>
              <a:avLst/>
              <a:gdLst/>
              <a:ahLst/>
              <a:cxnLst/>
              <a:rect l="l" t="t" r="r" b="b"/>
              <a:pathLst>
                <a:path w="1845" h="5173" extrusionOk="0">
                  <a:moveTo>
                    <a:pt x="285" y="0"/>
                  </a:moveTo>
                  <a:lnTo>
                    <a:pt x="285" y="0"/>
                  </a:lnTo>
                  <a:cubicBezTo>
                    <a:pt x="272" y="85"/>
                    <a:pt x="0" y="2094"/>
                    <a:pt x="1652" y="5173"/>
                  </a:cubicBezTo>
                  <a:lnTo>
                    <a:pt x="1845" y="5075"/>
                  </a:lnTo>
                  <a:cubicBezTo>
                    <a:pt x="223" y="2063"/>
                    <a:pt x="494" y="50"/>
                    <a:pt x="499" y="31"/>
                  </a:cubicBezTo>
                  <a:lnTo>
                    <a:pt x="285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44;p49"/>
            <p:cNvSpPr/>
            <p:nvPr/>
          </p:nvSpPr>
          <p:spPr>
            <a:xfrm>
              <a:off x="5051105" y="3946903"/>
              <a:ext cx="27153" cy="68906"/>
            </a:xfrm>
            <a:custGeom>
              <a:avLst/>
              <a:gdLst/>
              <a:ahLst/>
              <a:cxnLst/>
              <a:rect l="l" t="t" r="r" b="b"/>
              <a:pathLst>
                <a:path w="1672" h="4243" extrusionOk="0">
                  <a:moveTo>
                    <a:pt x="27" y="1"/>
                  </a:moveTo>
                  <a:cubicBezTo>
                    <a:pt x="27" y="99"/>
                    <a:pt x="0" y="2415"/>
                    <a:pt x="1506" y="4243"/>
                  </a:cubicBezTo>
                  <a:lnTo>
                    <a:pt x="1672" y="4109"/>
                  </a:lnTo>
                  <a:cubicBezTo>
                    <a:pt x="214" y="2340"/>
                    <a:pt x="241" y="27"/>
                    <a:pt x="241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45;p49"/>
            <p:cNvSpPr/>
            <p:nvPr/>
          </p:nvSpPr>
          <p:spPr>
            <a:xfrm>
              <a:off x="5096918" y="3818332"/>
              <a:ext cx="67867" cy="74330"/>
            </a:xfrm>
            <a:custGeom>
              <a:avLst/>
              <a:gdLst/>
              <a:ahLst/>
              <a:cxnLst/>
              <a:rect l="l" t="t" r="r" b="b"/>
              <a:pathLst>
                <a:path w="4179" h="4577" extrusionOk="0">
                  <a:moveTo>
                    <a:pt x="3974" y="1"/>
                  </a:moveTo>
                  <a:cubicBezTo>
                    <a:pt x="2820" y="3258"/>
                    <a:pt x="27" y="4367"/>
                    <a:pt x="0" y="4376"/>
                  </a:cubicBezTo>
                  <a:lnTo>
                    <a:pt x="75" y="4576"/>
                  </a:lnTo>
                  <a:cubicBezTo>
                    <a:pt x="107" y="4568"/>
                    <a:pt x="2989" y="3422"/>
                    <a:pt x="4179" y="72"/>
                  </a:cubicBezTo>
                  <a:lnTo>
                    <a:pt x="3974" y="1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46;p49"/>
            <p:cNvSpPr/>
            <p:nvPr/>
          </p:nvSpPr>
          <p:spPr>
            <a:xfrm>
              <a:off x="5068335" y="4017384"/>
              <a:ext cx="75110" cy="49223"/>
            </a:xfrm>
            <a:custGeom>
              <a:avLst/>
              <a:gdLst/>
              <a:ahLst/>
              <a:cxnLst/>
              <a:rect l="l" t="t" r="r" b="b"/>
              <a:pathLst>
                <a:path w="4625" h="3031" extrusionOk="0">
                  <a:moveTo>
                    <a:pt x="4469" y="0"/>
                  </a:moveTo>
                  <a:cubicBezTo>
                    <a:pt x="2161" y="2469"/>
                    <a:pt x="17" y="2817"/>
                    <a:pt x="0" y="2821"/>
                  </a:cubicBezTo>
                  <a:lnTo>
                    <a:pt x="31" y="3030"/>
                  </a:lnTo>
                  <a:cubicBezTo>
                    <a:pt x="120" y="3017"/>
                    <a:pt x="2263" y="2673"/>
                    <a:pt x="4625" y="148"/>
                  </a:cubicBezTo>
                  <a:lnTo>
                    <a:pt x="4469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47;p49"/>
            <p:cNvSpPr/>
            <p:nvPr/>
          </p:nvSpPr>
          <p:spPr>
            <a:xfrm>
              <a:off x="5116519" y="3911533"/>
              <a:ext cx="15574" cy="15558"/>
            </a:xfrm>
            <a:custGeom>
              <a:avLst/>
              <a:gdLst/>
              <a:ahLst/>
              <a:cxnLst/>
              <a:rect l="l" t="t" r="r" b="b"/>
              <a:pathLst>
                <a:path w="959" h="958" extrusionOk="0">
                  <a:moveTo>
                    <a:pt x="482" y="219"/>
                  </a:moveTo>
                  <a:cubicBezTo>
                    <a:pt x="624" y="219"/>
                    <a:pt x="745" y="334"/>
                    <a:pt x="745" y="482"/>
                  </a:cubicBezTo>
                  <a:cubicBezTo>
                    <a:pt x="745" y="624"/>
                    <a:pt x="624" y="744"/>
                    <a:pt x="482" y="744"/>
                  </a:cubicBezTo>
                  <a:cubicBezTo>
                    <a:pt x="334" y="744"/>
                    <a:pt x="214" y="624"/>
                    <a:pt x="214" y="482"/>
                  </a:cubicBezTo>
                  <a:cubicBezTo>
                    <a:pt x="214" y="334"/>
                    <a:pt x="334" y="219"/>
                    <a:pt x="482" y="219"/>
                  </a:cubicBezTo>
                  <a:close/>
                  <a:moveTo>
                    <a:pt x="482" y="1"/>
                  </a:moveTo>
                  <a:cubicBezTo>
                    <a:pt x="219" y="1"/>
                    <a:pt x="0" y="219"/>
                    <a:pt x="0" y="482"/>
                  </a:cubicBezTo>
                  <a:cubicBezTo>
                    <a:pt x="0" y="744"/>
                    <a:pt x="219" y="958"/>
                    <a:pt x="482" y="958"/>
                  </a:cubicBezTo>
                  <a:cubicBezTo>
                    <a:pt x="745" y="958"/>
                    <a:pt x="958" y="744"/>
                    <a:pt x="958" y="482"/>
                  </a:cubicBezTo>
                  <a:cubicBezTo>
                    <a:pt x="958" y="219"/>
                    <a:pt x="745" y="1"/>
                    <a:pt x="482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48;p49"/>
            <p:cNvSpPr/>
            <p:nvPr/>
          </p:nvSpPr>
          <p:spPr>
            <a:xfrm>
              <a:off x="5143364" y="3938799"/>
              <a:ext cx="99567" cy="227295"/>
            </a:xfrm>
            <a:custGeom>
              <a:avLst/>
              <a:gdLst/>
              <a:ahLst/>
              <a:cxnLst/>
              <a:rect l="l" t="t" r="r" b="b"/>
              <a:pathLst>
                <a:path w="6131" h="13996" extrusionOk="0">
                  <a:moveTo>
                    <a:pt x="6028" y="0"/>
                  </a:moveTo>
                  <a:cubicBezTo>
                    <a:pt x="5971" y="6"/>
                    <a:pt x="5917" y="45"/>
                    <a:pt x="5913" y="103"/>
                  </a:cubicBezTo>
                  <a:cubicBezTo>
                    <a:pt x="5596" y="6786"/>
                    <a:pt x="94" y="13755"/>
                    <a:pt x="36" y="13821"/>
                  </a:cubicBezTo>
                  <a:cubicBezTo>
                    <a:pt x="1" y="13871"/>
                    <a:pt x="9" y="13938"/>
                    <a:pt x="54" y="13973"/>
                  </a:cubicBezTo>
                  <a:cubicBezTo>
                    <a:pt x="71" y="13991"/>
                    <a:pt x="98" y="13996"/>
                    <a:pt x="120" y="13996"/>
                  </a:cubicBezTo>
                  <a:cubicBezTo>
                    <a:pt x="151" y="13996"/>
                    <a:pt x="182" y="13982"/>
                    <a:pt x="205" y="13955"/>
                  </a:cubicBezTo>
                  <a:cubicBezTo>
                    <a:pt x="258" y="13889"/>
                    <a:pt x="5810" y="6866"/>
                    <a:pt x="6131" y="113"/>
                  </a:cubicBezTo>
                  <a:cubicBezTo>
                    <a:pt x="6131" y="54"/>
                    <a:pt x="6086" y="6"/>
                    <a:pt x="6028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49;p49"/>
            <p:cNvSpPr/>
            <p:nvPr/>
          </p:nvSpPr>
          <p:spPr>
            <a:xfrm>
              <a:off x="5231336" y="3964572"/>
              <a:ext cx="38229" cy="28436"/>
            </a:xfrm>
            <a:custGeom>
              <a:avLst/>
              <a:gdLst/>
              <a:ahLst/>
              <a:cxnLst/>
              <a:rect l="l" t="t" r="r" b="b"/>
              <a:pathLst>
                <a:path w="2354" h="1751" extrusionOk="0">
                  <a:moveTo>
                    <a:pt x="2236" y="1"/>
                  </a:moveTo>
                  <a:cubicBezTo>
                    <a:pt x="2214" y="1"/>
                    <a:pt x="2190" y="8"/>
                    <a:pt x="2170" y="23"/>
                  </a:cubicBezTo>
                  <a:lnTo>
                    <a:pt x="58" y="1559"/>
                  </a:lnTo>
                  <a:cubicBezTo>
                    <a:pt x="10" y="1595"/>
                    <a:pt x="1" y="1662"/>
                    <a:pt x="37" y="1707"/>
                  </a:cubicBezTo>
                  <a:cubicBezTo>
                    <a:pt x="54" y="1738"/>
                    <a:pt x="91" y="1751"/>
                    <a:pt x="122" y="1751"/>
                  </a:cubicBezTo>
                  <a:cubicBezTo>
                    <a:pt x="144" y="1751"/>
                    <a:pt x="165" y="1746"/>
                    <a:pt x="184" y="1734"/>
                  </a:cubicBezTo>
                  <a:lnTo>
                    <a:pt x="2295" y="192"/>
                  </a:lnTo>
                  <a:cubicBezTo>
                    <a:pt x="2345" y="161"/>
                    <a:pt x="2353" y="93"/>
                    <a:pt x="2322" y="44"/>
                  </a:cubicBezTo>
                  <a:cubicBezTo>
                    <a:pt x="2301" y="16"/>
                    <a:pt x="2269" y="1"/>
                    <a:pt x="2236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50;p49"/>
            <p:cNvSpPr/>
            <p:nvPr/>
          </p:nvSpPr>
          <p:spPr>
            <a:xfrm>
              <a:off x="5211085" y="3989549"/>
              <a:ext cx="13122" cy="39057"/>
            </a:xfrm>
            <a:custGeom>
              <a:avLst/>
              <a:gdLst/>
              <a:ahLst/>
              <a:cxnLst/>
              <a:rect l="l" t="t" r="r" b="b"/>
              <a:pathLst>
                <a:path w="808" h="2405" extrusionOk="0">
                  <a:moveTo>
                    <a:pt x="120" y="0"/>
                  </a:moveTo>
                  <a:cubicBezTo>
                    <a:pt x="111" y="0"/>
                    <a:pt x="103" y="1"/>
                    <a:pt x="94" y="3"/>
                  </a:cubicBezTo>
                  <a:cubicBezTo>
                    <a:pt x="36" y="17"/>
                    <a:pt x="1" y="79"/>
                    <a:pt x="14" y="133"/>
                  </a:cubicBezTo>
                  <a:lnTo>
                    <a:pt x="584" y="2325"/>
                  </a:lnTo>
                  <a:cubicBezTo>
                    <a:pt x="598" y="2374"/>
                    <a:pt x="642" y="2405"/>
                    <a:pt x="686" y="2405"/>
                  </a:cubicBezTo>
                  <a:cubicBezTo>
                    <a:pt x="696" y="2405"/>
                    <a:pt x="704" y="2405"/>
                    <a:pt x="713" y="2401"/>
                  </a:cubicBezTo>
                  <a:cubicBezTo>
                    <a:pt x="771" y="2388"/>
                    <a:pt x="807" y="2329"/>
                    <a:pt x="793" y="2271"/>
                  </a:cubicBezTo>
                  <a:lnTo>
                    <a:pt x="223" y="79"/>
                  </a:lnTo>
                  <a:cubicBezTo>
                    <a:pt x="211" y="3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651;p49"/>
            <p:cNvSpPr/>
            <p:nvPr/>
          </p:nvSpPr>
          <p:spPr>
            <a:xfrm>
              <a:off x="5191256" y="4063148"/>
              <a:ext cx="61241" cy="31457"/>
            </a:xfrm>
            <a:custGeom>
              <a:avLst/>
              <a:gdLst/>
              <a:ahLst/>
              <a:cxnLst/>
              <a:rect l="l" t="t" r="r" b="b"/>
              <a:pathLst>
                <a:path w="3771" h="1937" extrusionOk="0">
                  <a:moveTo>
                    <a:pt x="3646" y="0"/>
                  </a:moveTo>
                  <a:cubicBezTo>
                    <a:pt x="3630" y="0"/>
                    <a:pt x="3615" y="4"/>
                    <a:pt x="3601" y="11"/>
                  </a:cubicBezTo>
                  <a:lnTo>
                    <a:pt x="77" y="1736"/>
                  </a:lnTo>
                  <a:cubicBezTo>
                    <a:pt x="23" y="1763"/>
                    <a:pt x="1" y="1825"/>
                    <a:pt x="27" y="1878"/>
                  </a:cubicBezTo>
                  <a:cubicBezTo>
                    <a:pt x="46" y="1919"/>
                    <a:pt x="81" y="1936"/>
                    <a:pt x="120" y="1936"/>
                  </a:cubicBezTo>
                  <a:cubicBezTo>
                    <a:pt x="139" y="1936"/>
                    <a:pt x="153" y="1936"/>
                    <a:pt x="170" y="1928"/>
                  </a:cubicBezTo>
                  <a:lnTo>
                    <a:pt x="3694" y="203"/>
                  </a:lnTo>
                  <a:cubicBezTo>
                    <a:pt x="3748" y="176"/>
                    <a:pt x="3770" y="114"/>
                    <a:pt x="3743" y="61"/>
                  </a:cubicBezTo>
                  <a:cubicBezTo>
                    <a:pt x="3724" y="23"/>
                    <a:pt x="3685" y="0"/>
                    <a:pt x="364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652;p49"/>
            <p:cNvSpPr/>
            <p:nvPr/>
          </p:nvSpPr>
          <p:spPr>
            <a:xfrm>
              <a:off x="5174837" y="3869926"/>
              <a:ext cx="48769" cy="93997"/>
            </a:xfrm>
            <a:custGeom>
              <a:avLst/>
              <a:gdLst/>
              <a:ahLst/>
              <a:cxnLst/>
              <a:rect l="l" t="t" r="r" b="b"/>
              <a:pathLst>
                <a:path w="3003" h="5788" extrusionOk="0">
                  <a:moveTo>
                    <a:pt x="2772" y="334"/>
                  </a:moveTo>
                  <a:lnTo>
                    <a:pt x="2772" y="334"/>
                  </a:lnTo>
                  <a:cubicBezTo>
                    <a:pt x="2504" y="3199"/>
                    <a:pt x="789" y="4942"/>
                    <a:pt x="223" y="5444"/>
                  </a:cubicBezTo>
                  <a:cubicBezTo>
                    <a:pt x="388" y="2487"/>
                    <a:pt x="2184" y="807"/>
                    <a:pt x="2772" y="334"/>
                  </a:cubicBezTo>
                  <a:close/>
                  <a:moveTo>
                    <a:pt x="2895" y="1"/>
                  </a:moveTo>
                  <a:cubicBezTo>
                    <a:pt x="2874" y="1"/>
                    <a:pt x="2852" y="6"/>
                    <a:pt x="2834" y="18"/>
                  </a:cubicBezTo>
                  <a:cubicBezTo>
                    <a:pt x="2807" y="36"/>
                    <a:pt x="94" y="1880"/>
                    <a:pt x="0" y="5676"/>
                  </a:cubicBezTo>
                  <a:cubicBezTo>
                    <a:pt x="0" y="5717"/>
                    <a:pt x="23" y="5757"/>
                    <a:pt x="58" y="5775"/>
                  </a:cubicBezTo>
                  <a:cubicBezTo>
                    <a:pt x="76" y="5783"/>
                    <a:pt x="89" y="5788"/>
                    <a:pt x="107" y="5788"/>
                  </a:cubicBezTo>
                  <a:cubicBezTo>
                    <a:pt x="130" y="5788"/>
                    <a:pt x="152" y="5779"/>
                    <a:pt x="169" y="5765"/>
                  </a:cubicBezTo>
                  <a:cubicBezTo>
                    <a:pt x="196" y="5748"/>
                    <a:pt x="2772" y="3787"/>
                    <a:pt x="3003" y="116"/>
                  </a:cubicBezTo>
                  <a:cubicBezTo>
                    <a:pt x="3003" y="76"/>
                    <a:pt x="2986" y="36"/>
                    <a:pt x="2949" y="13"/>
                  </a:cubicBezTo>
                  <a:cubicBezTo>
                    <a:pt x="2933" y="5"/>
                    <a:pt x="2914" y="1"/>
                    <a:pt x="289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653;p49"/>
            <p:cNvSpPr/>
            <p:nvPr/>
          </p:nvSpPr>
          <p:spPr>
            <a:xfrm>
              <a:off x="4982734" y="3755126"/>
              <a:ext cx="49646" cy="129790"/>
            </a:xfrm>
            <a:custGeom>
              <a:avLst/>
              <a:gdLst/>
              <a:ahLst/>
              <a:cxnLst/>
              <a:rect l="l" t="t" r="r" b="b"/>
              <a:pathLst>
                <a:path w="3057" h="7992" extrusionOk="0">
                  <a:moveTo>
                    <a:pt x="593" y="466"/>
                  </a:moveTo>
                  <a:lnTo>
                    <a:pt x="593" y="466"/>
                  </a:lnTo>
                  <a:cubicBezTo>
                    <a:pt x="1118" y="1425"/>
                    <a:pt x="2642" y="4520"/>
                    <a:pt x="2205" y="7627"/>
                  </a:cubicBezTo>
                  <a:cubicBezTo>
                    <a:pt x="1742" y="6994"/>
                    <a:pt x="356" y="4717"/>
                    <a:pt x="593" y="466"/>
                  </a:cubicBezTo>
                  <a:close/>
                  <a:moveTo>
                    <a:pt x="503" y="0"/>
                  </a:moveTo>
                  <a:cubicBezTo>
                    <a:pt x="496" y="0"/>
                    <a:pt x="489" y="1"/>
                    <a:pt x="482" y="2"/>
                  </a:cubicBezTo>
                  <a:cubicBezTo>
                    <a:pt x="437" y="16"/>
                    <a:pt x="406" y="52"/>
                    <a:pt x="401" y="101"/>
                  </a:cubicBezTo>
                  <a:cubicBezTo>
                    <a:pt x="0" y="5505"/>
                    <a:pt x="2103" y="7858"/>
                    <a:pt x="2197" y="7956"/>
                  </a:cubicBezTo>
                  <a:cubicBezTo>
                    <a:pt x="2214" y="7978"/>
                    <a:pt x="2246" y="7991"/>
                    <a:pt x="2273" y="7991"/>
                  </a:cubicBezTo>
                  <a:cubicBezTo>
                    <a:pt x="2281" y="7991"/>
                    <a:pt x="2294" y="7991"/>
                    <a:pt x="2304" y="7987"/>
                  </a:cubicBezTo>
                  <a:cubicBezTo>
                    <a:pt x="2343" y="7974"/>
                    <a:pt x="2370" y="7942"/>
                    <a:pt x="2380" y="7902"/>
                  </a:cubicBezTo>
                  <a:cubicBezTo>
                    <a:pt x="3056" y="4018"/>
                    <a:pt x="624" y="92"/>
                    <a:pt x="597" y="52"/>
                  </a:cubicBezTo>
                  <a:cubicBezTo>
                    <a:pt x="578" y="18"/>
                    <a:pt x="541" y="0"/>
                    <a:pt x="503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654;p49"/>
            <p:cNvSpPr/>
            <p:nvPr/>
          </p:nvSpPr>
          <p:spPr>
            <a:xfrm>
              <a:off x="4124775" y="4004993"/>
              <a:ext cx="364133" cy="156472"/>
            </a:xfrm>
            <a:custGeom>
              <a:avLst/>
              <a:gdLst/>
              <a:ahLst/>
              <a:cxnLst/>
              <a:rect l="l" t="t" r="r" b="b"/>
              <a:pathLst>
                <a:path w="22422" h="9635" extrusionOk="0">
                  <a:moveTo>
                    <a:pt x="13375" y="0"/>
                  </a:moveTo>
                  <a:cubicBezTo>
                    <a:pt x="13057" y="0"/>
                    <a:pt x="12722" y="26"/>
                    <a:pt x="12369" y="82"/>
                  </a:cubicBezTo>
                  <a:cubicBezTo>
                    <a:pt x="8696" y="665"/>
                    <a:pt x="9426" y="5333"/>
                    <a:pt x="6299" y="5333"/>
                  </a:cubicBezTo>
                  <a:cubicBezTo>
                    <a:pt x="6130" y="5333"/>
                    <a:pt x="5950" y="5319"/>
                    <a:pt x="5758" y="5291"/>
                  </a:cubicBezTo>
                  <a:cubicBezTo>
                    <a:pt x="5552" y="5260"/>
                    <a:pt x="5352" y="5245"/>
                    <a:pt x="5157" y="5245"/>
                  </a:cubicBezTo>
                  <a:cubicBezTo>
                    <a:pt x="1781" y="5245"/>
                    <a:pt x="1" y="9590"/>
                    <a:pt x="1" y="9590"/>
                  </a:cubicBezTo>
                  <a:lnTo>
                    <a:pt x="4679" y="9634"/>
                  </a:lnTo>
                  <a:lnTo>
                    <a:pt x="22421" y="9634"/>
                  </a:lnTo>
                  <a:cubicBezTo>
                    <a:pt x="22421" y="9634"/>
                    <a:pt x="20702" y="5798"/>
                    <a:pt x="19195" y="3623"/>
                  </a:cubicBezTo>
                  <a:lnTo>
                    <a:pt x="15489" y="5972"/>
                  </a:lnTo>
                  <a:lnTo>
                    <a:pt x="18068" y="2537"/>
                  </a:lnTo>
                  <a:cubicBezTo>
                    <a:pt x="18068" y="2537"/>
                    <a:pt x="16555" y="0"/>
                    <a:pt x="13375" y="0"/>
                  </a:cubicBezTo>
                  <a:close/>
                </a:path>
              </a:pathLst>
            </a:custGeom>
            <a:solidFill>
              <a:srgbClr val="4F4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655;p49"/>
            <p:cNvSpPr/>
            <p:nvPr/>
          </p:nvSpPr>
          <p:spPr>
            <a:xfrm>
              <a:off x="4297861" y="4005302"/>
              <a:ext cx="61030" cy="157252"/>
            </a:xfrm>
            <a:custGeom>
              <a:avLst/>
              <a:gdLst/>
              <a:ahLst/>
              <a:cxnLst/>
              <a:rect l="l" t="t" r="r" b="b"/>
              <a:pathLst>
                <a:path w="3758" h="9683" extrusionOk="0">
                  <a:moveTo>
                    <a:pt x="3685" y="0"/>
                  </a:moveTo>
                  <a:cubicBezTo>
                    <a:pt x="3660" y="0"/>
                    <a:pt x="3634" y="17"/>
                    <a:pt x="3628" y="40"/>
                  </a:cubicBezTo>
                  <a:lnTo>
                    <a:pt x="9" y="9593"/>
                  </a:lnTo>
                  <a:cubicBezTo>
                    <a:pt x="1" y="9629"/>
                    <a:pt x="14" y="9664"/>
                    <a:pt x="50" y="9678"/>
                  </a:cubicBezTo>
                  <a:cubicBezTo>
                    <a:pt x="54" y="9682"/>
                    <a:pt x="63" y="9682"/>
                    <a:pt x="72" y="9682"/>
                  </a:cubicBezTo>
                  <a:cubicBezTo>
                    <a:pt x="99" y="9682"/>
                    <a:pt x="121" y="9664"/>
                    <a:pt x="130" y="9642"/>
                  </a:cubicBezTo>
                  <a:lnTo>
                    <a:pt x="3743" y="85"/>
                  </a:lnTo>
                  <a:cubicBezTo>
                    <a:pt x="3757" y="54"/>
                    <a:pt x="3743" y="14"/>
                    <a:pt x="3708" y="5"/>
                  </a:cubicBezTo>
                  <a:cubicBezTo>
                    <a:pt x="3701" y="2"/>
                    <a:pt x="3693" y="0"/>
                    <a:pt x="3685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656;p49"/>
            <p:cNvSpPr/>
            <p:nvPr/>
          </p:nvSpPr>
          <p:spPr>
            <a:xfrm>
              <a:off x="4256107" y="4076709"/>
              <a:ext cx="2062" cy="85845"/>
            </a:xfrm>
            <a:custGeom>
              <a:avLst/>
              <a:gdLst/>
              <a:ahLst/>
              <a:cxnLst/>
              <a:rect l="l" t="t" r="r" b="b"/>
              <a:pathLst>
                <a:path w="127" h="5286" extrusionOk="0">
                  <a:moveTo>
                    <a:pt x="63" y="1"/>
                  </a:moveTo>
                  <a:cubicBezTo>
                    <a:pt x="28" y="1"/>
                    <a:pt x="1" y="32"/>
                    <a:pt x="1" y="68"/>
                  </a:cubicBezTo>
                  <a:lnTo>
                    <a:pt x="1" y="5218"/>
                  </a:lnTo>
                  <a:cubicBezTo>
                    <a:pt x="1" y="5254"/>
                    <a:pt x="28" y="5285"/>
                    <a:pt x="63" y="5285"/>
                  </a:cubicBezTo>
                  <a:cubicBezTo>
                    <a:pt x="99" y="5285"/>
                    <a:pt x="126" y="5254"/>
                    <a:pt x="126" y="5218"/>
                  </a:cubicBezTo>
                  <a:lnTo>
                    <a:pt x="126" y="68"/>
                  </a:lnTo>
                  <a:cubicBezTo>
                    <a:pt x="126" y="32"/>
                    <a:pt x="99" y="1"/>
                    <a:pt x="63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657;p49"/>
            <p:cNvSpPr/>
            <p:nvPr/>
          </p:nvSpPr>
          <p:spPr>
            <a:xfrm>
              <a:off x="4321815" y="4076758"/>
              <a:ext cx="73811" cy="22411"/>
            </a:xfrm>
            <a:custGeom>
              <a:avLst/>
              <a:gdLst/>
              <a:ahLst/>
              <a:cxnLst/>
              <a:rect l="l" t="t" r="r" b="b"/>
              <a:pathLst>
                <a:path w="4545" h="1380" extrusionOk="0">
                  <a:moveTo>
                    <a:pt x="4472" y="0"/>
                  </a:moveTo>
                  <a:cubicBezTo>
                    <a:pt x="4466" y="0"/>
                    <a:pt x="4461" y="1"/>
                    <a:pt x="4456" y="2"/>
                  </a:cubicBezTo>
                  <a:lnTo>
                    <a:pt x="54" y="1250"/>
                  </a:lnTo>
                  <a:cubicBezTo>
                    <a:pt x="23" y="1263"/>
                    <a:pt x="0" y="1295"/>
                    <a:pt x="10" y="1330"/>
                  </a:cubicBezTo>
                  <a:cubicBezTo>
                    <a:pt x="18" y="1357"/>
                    <a:pt x="45" y="1379"/>
                    <a:pt x="72" y="1379"/>
                  </a:cubicBezTo>
                  <a:cubicBezTo>
                    <a:pt x="80" y="1379"/>
                    <a:pt x="85" y="1375"/>
                    <a:pt x="90" y="1375"/>
                  </a:cubicBezTo>
                  <a:lnTo>
                    <a:pt x="4491" y="127"/>
                  </a:lnTo>
                  <a:cubicBezTo>
                    <a:pt x="4522" y="113"/>
                    <a:pt x="4545" y="82"/>
                    <a:pt x="4532" y="47"/>
                  </a:cubicBezTo>
                  <a:cubicBezTo>
                    <a:pt x="4524" y="18"/>
                    <a:pt x="4498" y="0"/>
                    <a:pt x="4472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658;p49"/>
            <p:cNvSpPr/>
            <p:nvPr/>
          </p:nvSpPr>
          <p:spPr>
            <a:xfrm>
              <a:off x="4255978" y="4106071"/>
              <a:ext cx="52114" cy="35712"/>
            </a:xfrm>
            <a:custGeom>
              <a:avLst/>
              <a:gdLst/>
              <a:ahLst/>
              <a:cxnLst/>
              <a:rect l="l" t="t" r="r" b="b"/>
              <a:pathLst>
                <a:path w="3209" h="2199" extrusionOk="0">
                  <a:moveTo>
                    <a:pt x="73" y="0"/>
                  </a:moveTo>
                  <a:cubicBezTo>
                    <a:pt x="52" y="0"/>
                    <a:pt x="31" y="10"/>
                    <a:pt x="17" y="29"/>
                  </a:cubicBezTo>
                  <a:cubicBezTo>
                    <a:pt x="0" y="56"/>
                    <a:pt x="5" y="95"/>
                    <a:pt x="36" y="118"/>
                  </a:cubicBezTo>
                  <a:lnTo>
                    <a:pt x="3096" y="2190"/>
                  </a:lnTo>
                  <a:cubicBezTo>
                    <a:pt x="3110" y="2194"/>
                    <a:pt x="3119" y="2199"/>
                    <a:pt x="3132" y="2199"/>
                  </a:cubicBezTo>
                  <a:cubicBezTo>
                    <a:pt x="3155" y="2199"/>
                    <a:pt x="3172" y="2190"/>
                    <a:pt x="3186" y="2172"/>
                  </a:cubicBezTo>
                  <a:cubicBezTo>
                    <a:pt x="3208" y="2141"/>
                    <a:pt x="3199" y="2100"/>
                    <a:pt x="3168" y="2083"/>
                  </a:cubicBezTo>
                  <a:lnTo>
                    <a:pt x="107" y="11"/>
                  </a:lnTo>
                  <a:cubicBezTo>
                    <a:pt x="97" y="4"/>
                    <a:pt x="85" y="0"/>
                    <a:pt x="73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659;p49"/>
            <p:cNvSpPr/>
            <p:nvPr/>
          </p:nvSpPr>
          <p:spPr>
            <a:xfrm>
              <a:off x="3752213" y="3650541"/>
              <a:ext cx="188433" cy="194279"/>
            </a:xfrm>
            <a:custGeom>
              <a:avLst/>
              <a:gdLst/>
              <a:ahLst/>
              <a:cxnLst/>
              <a:rect l="l" t="t" r="r" b="b"/>
              <a:pathLst>
                <a:path w="11603" h="11963" extrusionOk="0">
                  <a:moveTo>
                    <a:pt x="8460" y="0"/>
                  </a:moveTo>
                  <a:cubicBezTo>
                    <a:pt x="7861" y="0"/>
                    <a:pt x="7297" y="133"/>
                    <a:pt x="6951" y="370"/>
                  </a:cubicBezTo>
                  <a:cubicBezTo>
                    <a:pt x="6951" y="370"/>
                    <a:pt x="5160" y="2571"/>
                    <a:pt x="5811" y="3966"/>
                  </a:cubicBezTo>
                  <a:cubicBezTo>
                    <a:pt x="6461" y="5356"/>
                    <a:pt x="4826" y="5173"/>
                    <a:pt x="3690" y="5426"/>
                  </a:cubicBezTo>
                  <a:cubicBezTo>
                    <a:pt x="2558" y="5681"/>
                    <a:pt x="1" y="7552"/>
                    <a:pt x="1382" y="9913"/>
                  </a:cubicBezTo>
                  <a:cubicBezTo>
                    <a:pt x="2129" y="11186"/>
                    <a:pt x="3977" y="11963"/>
                    <a:pt x="5809" y="11963"/>
                  </a:cubicBezTo>
                  <a:cubicBezTo>
                    <a:pt x="7378" y="11963"/>
                    <a:pt x="8934" y="11393"/>
                    <a:pt x="9776" y="10078"/>
                  </a:cubicBezTo>
                  <a:cubicBezTo>
                    <a:pt x="11603" y="7227"/>
                    <a:pt x="9554" y="6002"/>
                    <a:pt x="9843" y="5106"/>
                  </a:cubicBezTo>
                  <a:cubicBezTo>
                    <a:pt x="10132" y="4215"/>
                    <a:pt x="11510" y="2027"/>
                    <a:pt x="10730" y="931"/>
                  </a:cubicBezTo>
                  <a:cubicBezTo>
                    <a:pt x="10271" y="280"/>
                    <a:pt x="9329" y="0"/>
                    <a:pt x="846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660;p49"/>
            <p:cNvSpPr/>
            <p:nvPr/>
          </p:nvSpPr>
          <p:spPr>
            <a:xfrm>
              <a:off x="3851423" y="3955803"/>
              <a:ext cx="98414" cy="230657"/>
            </a:xfrm>
            <a:custGeom>
              <a:avLst/>
              <a:gdLst/>
              <a:ahLst/>
              <a:cxnLst/>
              <a:rect l="l" t="t" r="r" b="b"/>
              <a:pathLst>
                <a:path w="6060" h="14203" extrusionOk="0">
                  <a:moveTo>
                    <a:pt x="2187" y="0"/>
                  </a:moveTo>
                  <a:cubicBezTo>
                    <a:pt x="1512" y="0"/>
                    <a:pt x="768" y="353"/>
                    <a:pt x="134" y="1359"/>
                  </a:cubicBezTo>
                  <a:cubicBezTo>
                    <a:pt x="134" y="1359"/>
                    <a:pt x="1" y="3508"/>
                    <a:pt x="1560" y="7299"/>
                  </a:cubicBezTo>
                  <a:cubicBezTo>
                    <a:pt x="3114" y="11086"/>
                    <a:pt x="3498" y="13995"/>
                    <a:pt x="4648" y="14187"/>
                  </a:cubicBezTo>
                  <a:cubicBezTo>
                    <a:pt x="4712" y="14198"/>
                    <a:pt x="4773" y="14203"/>
                    <a:pt x="4832" y="14203"/>
                  </a:cubicBezTo>
                  <a:cubicBezTo>
                    <a:pt x="5826" y="14203"/>
                    <a:pt x="6059" y="12714"/>
                    <a:pt x="5971" y="11086"/>
                  </a:cubicBezTo>
                  <a:cubicBezTo>
                    <a:pt x="5872" y="9366"/>
                    <a:pt x="4562" y="1663"/>
                    <a:pt x="3881" y="820"/>
                  </a:cubicBezTo>
                  <a:cubicBezTo>
                    <a:pt x="3529" y="389"/>
                    <a:pt x="2896" y="0"/>
                    <a:pt x="2187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661;p49"/>
            <p:cNvSpPr/>
            <p:nvPr/>
          </p:nvSpPr>
          <p:spPr>
            <a:xfrm>
              <a:off x="3841939" y="3949875"/>
              <a:ext cx="119624" cy="283697"/>
            </a:xfrm>
            <a:custGeom>
              <a:avLst/>
              <a:gdLst/>
              <a:ahLst/>
              <a:cxnLst/>
              <a:rect l="l" t="t" r="r" b="b"/>
              <a:pathLst>
                <a:path w="7366" h="17469" extrusionOk="0">
                  <a:moveTo>
                    <a:pt x="2954" y="0"/>
                  </a:moveTo>
                  <a:cubicBezTo>
                    <a:pt x="2127" y="0"/>
                    <a:pt x="1180" y="425"/>
                    <a:pt x="593" y="1876"/>
                  </a:cubicBezTo>
                  <a:cubicBezTo>
                    <a:pt x="593" y="1876"/>
                    <a:pt x="1" y="5339"/>
                    <a:pt x="1159" y="8600"/>
                  </a:cubicBezTo>
                  <a:cubicBezTo>
                    <a:pt x="2313" y="11861"/>
                    <a:pt x="2701" y="12557"/>
                    <a:pt x="2585" y="13941"/>
                  </a:cubicBezTo>
                  <a:cubicBezTo>
                    <a:pt x="2478" y="15218"/>
                    <a:pt x="3149" y="17468"/>
                    <a:pt x="4844" y="17468"/>
                  </a:cubicBezTo>
                  <a:cubicBezTo>
                    <a:pt x="4994" y="17468"/>
                    <a:pt x="5153" y="17450"/>
                    <a:pt x="5321" y="17412"/>
                  </a:cubicBezTo>
                  <a:cubicBezTo>
                    <a:pt x="7365" y="16949"/>
                    <a:pt x="7013" y="14562"/>
                    <a:pt x="7013" y="12516"/>
                  </a:cubicBezTo>
                  <a:cubicBezTo>
                    <a:pt x="7018" y="10476"/>
                    <a:pt x="4688" y="1177"/>
                    <a:pt x="4612" y="714"/>
                  </a:cubicBezTo>
                  <a:cubicBezTo>
                    <a:pt x="4570" y="475"/>
                    <a:pt x="3829" y="0"/>
                    <a:pt x="2954" y="0"/>
                  </a:cubicBezTo>
                  <a:close/>
                </a:path>
              </a:pathLst>
            </a:custGeom>
            <a:solidFill>
              <a:srgbClr val="FFA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662;p49"/>
            <p:cNvSpPr/>
            <p:nvPr/>
          </p:nvSpPr>
          <p:spPr>
            <a:xfrm>
              <a:off x="3870894" y="4143650"/>
              <a:ext cx="81817" cy="332449"/>
            </a:xfrm>
            <a:custGeom>
              <a:avLst/>
              <a:gdLst/>
              <a:ahLst/>
              <a:cxnLst/>
              <a:rect l="l" t="t" r="r" b="b"/>
              <a:pathLst>
                <a:path w="5038" h="20471" extrusionOk="0">
                  <a:moveTo>
                    <a:pt x="3780" y="0"/>
                  </a:moveTo>
                  <a:cubicBezTo>
                    <a:pt x="3291" y="0"/>
                    <a:pt x="2779" y="307"/>
                    <a:pt x="2504" y="1092"/>
                  </a:cubicBezTo>
                  <a:cubicBezTo>
                    <a:pt x="2504" y="1092"/>
                    <a:pt x="1514" y="3631"/>
                    <a:pt x="757" y="6924"/>
                  </a:cubicBezTo>
                  <a:cubicBezTo>
                    <a:pt x="0" y="10222"/>
                    <a:pt x="161" y="18847"/>
                    <a:pt x="455" y="19867"/>
                  </a:cubicBezTo>
                  <a:cubicBezTo>
                    <a:pt x="537" y="20152"/>
                    <a:pt x="783" y="20471"/>
                    <a:pt x="1027" y="20471"/>
                  </a:cubicBezTo>
                  <a:cubicBezTo>
                    <a:pt x="1195" y="20471"/>
                    <a:pt x="1362" y="20321"/>
                    <a:pt x="1475" y="19908"/>
                  </a:cubicBezTo>
                  <a:cubicBezTo>
                    <a:pt x="1751" y="18887"/>
                    <a:pt x="4878" y="2428"/>
                    <a:pt x="4981" y="1230"/>
                  </a:cubicBezTo>
                  <a:cubicBezTo>
                    <a:pt x="5037" y="545"/>
                    <a:pt x="4430" y="0"/>
                    <a:pt x="378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663;p49"/>
            <p:cNvSpPr/>
            <p:nvPr/>
          </p:nvSpPr>
          <p:spPr>
            <a:xfrm>
              <a:off x="3867988" y="4134036"/>
              <a:ext cx="90976" cy="278224"/>
            </a:xfrm>
            <a:custGeom>
              <a:avLst/>
              <a:gdLst/>
              <a:ahLst/>
              <a:cxnLst/>
              <a:rect l="l" t="t" r="r" b="b"/>
              <a:pathLst>
                <a:path w="5602" h="17132" extrusionOk="0">
                  <a:moveTo>
                    <a:pt x="3443" y="0"/>
                  </a:moveTo>
                  <a:cubicBezTo>
                    <a:pt x="3150" y="0"/>
                    <a:pt x="2840" y="56"/>
                    <a:pt x="2522" y="174"/>
                  </a:cubicBezTo>
                  <a:cubicBezTo>
                    <a:pt x="865" y="793"/>
                    <a:pt x="998" y="2143"/>
                    <a:pt x="998" y="2143"/>
                  </a:cubicBezTo>
                  <a:cubicBezTo>
                    <a:pt x="998" y="2143"/>
                    <a:pt x="709" y="5110"/>
                    <a:pt x="709" y="5685"/>
                  </a:cubicBezTo>
                  <a:cubicBezTo>
                    <a:pt x="709" y="6264"/>
                    <a:pt x="1" y="17131"/>
                    <a:pt x="1" y="17131"/>
                  </a:cubicBezTo>
                  <a:lnTo>
                    <a:pt x="2585" y="17131"/>
                  </a:lnTo>
                  <a:cubicBezTo>
                    <a:pt x="2585" y="17131"/>
                    <a:pt x="4140" y="11771"/>
                    <a:pt x="4755" y="9214"/>
                  </a:cubicBezTo>
                  <a:cubicBezTo>
                    <a:pt x="5263" y="7102"/>
                    <a:pt x="5432" y="2486"/>
                    <a:pt x="5432" y="2486"/>
                  </a:cubicBezTo>
                  <a:cubicBezTo>
                    <a:pt x="5601" y="991"/>
                    <a:pt x="4678" y="0"/>
                    <a:pt x="3443" y="0"/>
                  </a:cubicBezTo>
                  <a:close/>
                </a:path>
              </a:pathLst>
            </a:custGeom>
            <a:solidFill>
              <a:srgbClr val="FFA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4;p49"/>
            <p:cNvSpPr/>
            <p:nvPr/>
          </p:nvSpPr>
          <p:spPr>
            <a:xfrm>
              <a:off x="3869871" y="4379892"/>
              <a:ext cx="53478" cy="958"/>
            </a:xfrm>
            <a:custGeom>
              <a:avLst/>
              <a:gdLst/>
              <a:ahLst/>
              <a:cxnLst/>
              <a:rect l="l" t="t" r="r" b="b"/>
              <a:pathLst>
                <a:path w="3293" h="59" extrusionOk="0">
                  <a:moveTo>
                    <a:pt x="4" y="0"/>
                  </a:moveTo>
                  <a:lnTo>
                    <a:pt x="0" y="59"/>
                  </a:lnTo>
                  <a:lnTo>
                    <a:pt x="3293" y="59"/>
                  </a:lnTo>
                  <a:lnTo>
                    <a:pt x="3293" y="0"/>
                  </a:lnTo>
                  <a:cubicBezTo>
                    <a:pt x="3272" y="0"/>
                    <a:pt x="1863" y="2"/>
                    <a:pt x="896" y="2"/>
                  </a:cubicBezTo>
                  <a:cubicBezTo>
                    <a:pt x="412" y="2"/>
                    <a:pt x="39" y="2"/>
                    <a:pt x="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65;p49"/>
            <p:cNvSpPr/>
            <p:nvPr/>
          </p:nvSpPr>
          <p:spPr>
            <a:xfrm>
              <a:off x="3877407" y="4423659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666;p49"/>
            <p:cNvSpPr/>
            <p:nvPr/>
          </p:nvSpPr>
          <p:spPr>
            <a:xfrm>
              <a:off x="3874792" y="4480466"/>
              <a:ext cx="120923" cy="15509"/>
            </a:xfrm>
            <a:custGeom>
              <a:avLst/>
              <a:gdLst/>
              <a:ahLst/>
              <a:cxnLst/>
              <a:rect l="l" t="t" r="r" b="b"/>
              <a:pathLst>
                <a:path w="7446" h="955" extrusionOk="0">
                  <a:moveTo>
                    <a:pt x="1" y="1"/>
                  </a:moveTo>
                  <a:lnTo>
                    <a:pt x="1" y="954"/>
                  </a:lnTo>
                  <a:lnTo>
                    <a:pt x="7445" y="954"/>
                  </a:lnTo>
                  <a:cubicBezTo>
                    <a:pt x="7445" y="954"/>
                    <a:pt x="7419" y="856"/>
                    <a:pt x="7272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667;p49"/>
            <p:cNvSpPr/>
            <p:nvPr/>
          </p:nvSpPr>
          <p:spPr>
            <a:xfrm>
              <a:off x="3874792" y="4424471"/>
              <a:ext cx="118114" cy="56012"/>
            </a:xfrm>
            <a:custGeom>
              <a:avLst/>
              <a:gdLst/>
              <a:ahLst/>
              <a:cxnLst/>
              <a:rect l="l" t="t" r="r" b="b"/>
              <a:pathLst>
                <a:path w="7273" h="3449" extrusionOk="0">
                  <a:moveTo>
                    <a:pt x="1" y="0"/>
                  </a:moveTo>
                  <a:lnTo>
                    <a:pt x="1" y="3449"/>
                  </a:lnTo>
                  <a:lnTo>
                    <a:pt x="7272" y="3449"/>
                  </a:lnTo>
                  <a:cubicBezTo>
                    <a:pt x="7267" y="3430"/>
                    <a:pt x="7263" y="3413"/>
                    <a:pt x="7263" y="3395"/>
                  </a:cubicBezTo>
                  <a:cubicBezTo>
                    <a:pt x="7106" y="2490"/>
                    <a:pt x="4634" y="2290"/>
                    <a:pt x="3129" y="2147"/>
                  </a:cubicBezTo>
                  <a:cubicBezTo>
                    <a:pt x="1618" y="2001"/>
                    <a:pt x="1832" y="0"/>
                    <a:pt x="1832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668;p49"/>
            <p:cNvSpPr/>
            <p:nvPr/>
          </p:nvSpPr>
          <p:spPr>
            <a:xfrm>
              <a:off x="3918120" y="3781370"/>
              <a:ext cx="55378" cy="168035"/>
            </a:xfrm>
            <a:custGeom>
              <a:avLst/>
              <a:gdLst/>
              <a:ahLst/>
              <a:cxnLst/>
              <a:rect l="l" t="t" r="r" b="b"/>
              <a:pathLst>
                <a:path w="3410" h="10347" extrusionOk="0">
                  <a:moveTo>
                    <a:pt x="1384" y="1"/>
                  </a:moveTo>
                  <a:cubicBezTo>
                    <a:pt x="1275" y="1"/>
                    <a:pt x="1160" y="24"/>
                    <a:pt x="1039" y="76"/>
                  </a:cubicBezTo>
                  <a:cubicBezTo>
                    <a:pt x="130" y="472"/>
                    <a:pt x="167" y="1466"/>
                    <a:pt x="81" y="1894"/>
                  </a:cubicBezTo>
                  <a:cubicBezTo>
                    <a:pt x="1" y="2321"/>
                    <a:pt x="732" y="8376"/>
                    <a:pt x="1008" y="9303"/>
                  </a:cubicBezTo>
                  <a:cubicBezTo>
                    <a:pt x="1178" y="9872"/>
                    <a:pt x="1754" y="10347"/>
                    <a:pt x="2262" y="10347"/>
                  </a:cubicBezTo>
                  <a:cubicBezTo>
                    <a:pt x="2582" y="10347"/>
                    <a:pt x="2874" y="10160"/>
                    <a:pt x="3022" y="9690"/>
                  </a:cubicBezTo>
                  <a:cubicBezTo>
                    <a:pt x="3410" y="8474"/>
                    <a:pt x="2559" y="1283"/>
                    <a:pt x="2559" y="1283"/>
                  </a:cubicBezTo>
                  <a:cubicBezTo>
                    <a:pt x="2524" y="985"/>
                    <a:pt x="2093" y="1"/>
                    <a:pt x="1384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669;p49"/>
            <p:cNvSpPr/>
            <p:nvPr/>
          </p:nvSpPr>
          <p:spPr>
            <a:xfrm>
              <a:off x="3916383" y="3810650"/>
              <a:ext cx="48801" cy="75061"/>
            </a:xfrm>
            <a:custGeom>
              <a:avLst/>
              <a:gdLst/>
              <a:ahLst/>
              <a:cxnLst/>
              <a:rect l="l" t="t" r="r" b="b"/>
              <a:pathLst>
                <a:path w="3005" h="4622" extrusionOk="0">
                  <a:moveTo>
                    <a:pt x="1720" y="0"/>
                  </a:moveTo>
                  <a:cubicBezTo>
                    <a:pt x="1493" y="0"/>
                    <a:pt x="1243" y="71"/>
                    <a:pt x="977" y="241"/>
                  </a:cubicBezTo>
                  <a:cubicBezTo>
                    <a:pt x="1" y="866"/>
                    <a:pt x="340" y="2055"/>
                    <a:pt x="340" y="2055"/>
                  </a:cubicBezTo>
                  <a:lnTo>
                    <a:pt x="648" y="4621"/>
                  </a:lnTo>
                  <a:lnTo>
                    <a:pt x="2982" y="2563"/>
                  </a:lnTo>
                  <a:cubicBezTo>
                    <a:pt x="2982" y="2563"/>
                    <a:pt x="3005" y="1636"/>
                    <a:pt x="2857" y="981"/>
                  </a:cubicBezTo>
                  <a:cubicBezTo>
                    <a:pt x="2754" y="505"/>
                    <a:pt x="2322" y="0"/>
                    <a:pt x="1720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670;p49"/>
            <p:cNvSpPr/>
            <p:nvPr/>
          </p:nvSpPr>
          <p:spPr>
            <a:xfrm>
              <a:off x="3914580" y="3761021"/>
              <a:ext cx="57555" cy="166363"/>
            </a:xfrm>
            <a:custGeom>
              <a:avLst/>
              <a:gdLst/>
              <a:ahLst/>
              <a:cxnLst/>
              <a:rect l="l" t="t" r="r" b="b"/>
              <a:pathLst>
                <a:path w="3544" h="10244" extrusionOk="0">
                  <a:moveTo>
                    <a:pt x="1386" y="1"/>
                  </a:moveTo>
                  <a:cubicBezTo>
                    <a:pt x="85" y="402"/>
                    <a:pt x="144" y="1275"/>
                    <a:pt x="72" y="2170"/>
                  </a:cubicBezTo>
                  <a:cubicBezTo>
                    <a:pt x="1" y="3067"/>
                    <a:pt x="1154" y="10244"/>
                    <a:pt x="1154" y="10244"/>
                  </a:cubicBezTo>
                  <a:lnTo>
                    <a:pt x="3293" y="10021"/>
                  </a:lnTo>
                  <a:cubicBezTo>
                    <a:pt x="3293" y="10021"/>
                    <a:pt x="3543" y="2612"/>
                    <a:pt x="3218" y="1440"/>
                  </a:cubicBezTo>
                  <a:cubicBezTo>
                    <a:pt x="2888" y="268"/>
                    <a:pt x="1386" y="1"/>
                    <a:pt x="1386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671;p49"/>
            <p:cNvSpPr/>
            <p:nvPr/>
          </p:nvSpPr>
          <p:spPr>
            <a:xfrm>
              <a:off x="3940840" y="3840548"/>
              <a:ext cx="103855" cy="109149"/>
            </a:xfrm>
            <a:custGeom>
              <a:avLst/>
              <a:gdLst/>
              <a:ahLst/>
              <a:cxnLst/>
              <a:rect l="l" t="t" r="r" b="b"/>
              <a:pathLst>
                <a:path w="6395" h="6721" extrusionOk="0">
                  <a:moveTo>
                    <a:pt x="5789" y="0"/>
                  </a:moveTo>
                  <a:cubicBezTo>
                    <a:pt x="3722" y="1559"/>
                    <a:pt x="255" y="4473"/>
                    <a:pt x="113" y="5556"/>
                  </a:cubicBezTo>
                  <a:cubicBezTo>
                    <a:pt x="0" y="6414"/>
                    <a:pt x="431" y="6721"/>
                    <a:pt x="962" y="6721"/>
                  </a:cubicBezTo>
                  <a:cubicBezTo>
                    <a:pt x="1312" y="6721"/>
                    <a:pt x="1706" y="6586"/>
                    <a:pt x="2015" y="6389"/>
                  </a:cubicBezTo>
                  <a:cubicBezTo>
                    <a:pt x="2514" y="6064"/>
                    <a:pt x="4831" y="3266"/>
                    <a:pt x="6395" y="1333"/>
                  </a:cubicBezTo>
                  <a:lnTo>
                    <a:pt x="5789" y="0"/>
                  </a:ln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3672;p49"/>
            <p:cNvSpPr/>
            <p:nvPr/>
          </p:nvSpPr>
          <p:spPr>
            <a:xfrm>
              <a:off x="4034837" y="3821888"/>
              <a:ext cx="37628" cy="40308"/>
            </a:xfrm>
            <a:custGeom>
              <a:avLst/>
              <a:gdLst/>
              <a:ahLst/>
              <a:cxnLst/>
              <a:rect l="l" t="t" r="r" b="b"/>
              <a:pathLst>
                <a:path w="2317" h="2482" extrusionOk="0">
                  <a:moveTo>
                    <a:pt x="1957" y="1"/>
                  </a:moveTo>
                  <a:cubicBezTo>
                    <a:pt x="1827" y="1"/>
                    <a:pt x="1647" y="51"/>
                    <a:pt x="1409" y="174"/>
                  </a:cubicBezTo>
                  <a:cubicBezTo>
                    <a:pt x="1191" y="285"/>
                    <a:pt x="669" y="650"/>
                    <a:pt x="1" y="1149"/>
                  </a:cubicBezTo>
                  <a:lnTo>
                    <a:pt x="607" y="2482"/>
                  </a:lnTo>
                  <a:cubicBezTo>
                    <a:pt x="1458" y="1439"/>
                    <a:pt x="2086" y="646"/>
                    <a:pt x="2086" y="646"/>
                  </a:cubicBezTo>
                  <a:cubicBezTo>
                    <a:pt x="2299" y="381"/>
                    <a:pt x="2317" y="1"/>
                    <a:pt x="1957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673;p49"/>
            <p:cNvSpPr/>
            <p:nvPr/>
          </p:nvSpPr>
          <p:spPr>
            <a:xfrm>
              <a:off x="4046628" y="3781077"/>
              <a:ext cx="58561" cy="60072"/>
            </a:xfrm>
            <a:custGeom>
              <a:avLst/>
              <a:gdLst/>
              <a:ahLst/>
              <a:cxnLst/>
              <a:rect l="l" t="t" r="r" b="b"/>
              <a:pathLst>
                <a:path w="3606" h="3699" extrusionOk="0">
                  <a:moveTo>
                    <a:pt x="3437" y="0"/>
                  </a:moveTo>
                  <a:cubicBezTo>
                    <a:pt x="3256" y="0"/>
                    <a:pt x="2720" y="922"/>
                    <a:pt x="2519" y="1217"/>
                  </a:cubicBezTo>
                  <a:cubicBezTo>
                    <a:pt x="2305" y="1532"/>
                    <a:pt x="1917" y="1719"/>
                    <a:pt x="1917" y="1719"/>
                  </a:cubicBezTo>
                  <a:cubicBezTo>
                    <a:pt x="1901" y="1728"/>
                    <a:pt x="1885" y="1732"/>
                    <a:pt x="1870" y="1732"/>
                  </a:cubicBezTo>
                  <a:cubicBezTo>
                    <a:pt x="1801" y="1732"/>
                    <a:pt x="1750" y="1640"/>
                    <a:pt x="1801" y="1457"/>
                  </a:cubicBezTo>
                  <a:cubicBezTo>
                    <a:pt x="1868" y="1234"/>
                    <a:pt x="2563" y="660"/>
                    <a:pt x="2407" y="472"/>
                  </a:cubicBezTo>
                  <a:cubicBezTo>
                    <a:pt x="2394" y="457"/>
                    <a:pt x="2376" y="450"/>
                    <a:pt x="2353" y="450"/>
                  </a:cubicBezTo>
                  <a:cubicBezTo>
                    <a:pt x="2101" y="450"/>
                    <a:pt x="1285" y="1349"/>
                    <a:pt x="1097" y="1791"/>
                  </a:cubicBezTo>
                  <a:cubicBezTo>
                    <a:pt x="893" y="2276"/>
                    <a:pt x="1" y="3448"/>
                    <a:pt x="420" y="3671"/>
                  </a:cubicBezTo>
                  <a:cubicBezTo>
                    <a:pt x="456" y="3690"/>
                    <a:pt x="499" y="3699"/>
                    <a:pt x="548" y="3699"/>
                  </a:cubicBezTo>
                  <a:cubicBezTo>
                    <a:pt x="1073" y="3699"/>
                    <a:pt x="2278" y="2677"/>
                    <a:pt x="2661" y="2062"/>
                  </a:cubicBezTo>
                  <a:cubicBezTo>
                    <a:pt x="3085" y="1390"/>
                    <a:pt x="3605" y="214"/>
                    <a:pt x="3476" y="22"/>
                  </a:cubicBezTo>
                  <a:cubicBezTo>
                    <a:pt x="3466" y="7"/>
                    <a:pt x="3453" y="0"/>
                    <a:pt x="3437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674;p49"/>
            <p:cNvSpPr/>
            <p:nvPr/>
          </p:nvSpPr>
          <p:spPr>
            <a:xfrm>
              <a:off x="3814737" y="3750026"/>
              <a:ext cx="138300" cy="160792"/>
            </a:xfrm>
            <a:custGeom>
              <a:avLst/>
              <a:gdLst/>
              <a:ahLst/>
              <a:cxnLst/>
              <a:rect l="l" t="t" r="r" b="b"/>
              <a:pathLst>
                <a:path w="8516" h="9901" extrusionOk="0">
                  <a:moveTo>
                    <a:pt x="1340" y="1"/>
                  </a:moveTo>
                  <a:cubicBezTo>
                    <a:pt x="624" y="1"/>
                    <a:pt x="125" y="771"/>
                    <a:pt x="63" y="1765"/>
                  </a:cubicBezTo>
                  <a:cubicBezTo>
                    <a:pt x="0" y="2763"/>
                    <a:pt x="691" y="4723"/>
                    <a:pt x="896" y="5414"/>
                  </a:cubicBezTo>
                  <a:cubicBezTo>
                    <a:pt x="1100" y="6105"/>
                    <a:pt x="1164" y="9156"/>
                    <a:pt x="1164" y="9156"/>
                  </a:cubicBezTo>
                  <a:lnTo>
                    <a:pt x="5022" y="9901"/>
                  </a:lnTo>
                  <a:cubicBezTo>
                    <a:pt x="5022" y="9901"/>
                    <a:pt x="5147" y="9794"/>
                    <a:pt x="5285" y="9175"/>
                  </a:cubicBezTo>
                  <a:cubicBezTo>
                    <a:pt x="5427" y="8550"/>
                    <a:pt x="6136" y="7098"/>
                    <a:pt x="7325" y="5249"/>
                  </a:cubicBezTo>
                  <a:cubicBezTo>
                    <a:pt x="8515" y="3400"/>
                    <a:pt x="8190" y="1270"/>
                    <a:pt x="7802" y="847"/>
                  </a:cubicBezTo>
                  <a:cubicBezTo>
                    <a:pt x="7419" y="419"/>
                    <a:pt x="5342" y="281"/>
                    <a:pt x="5342" y="281"/>
                  </a:cubicBezTo>
                  <a:lnTo>
                    <a:pt x="4184" y="94"/>
                  </a:lnTo>
                  <a:cubicBezTo>
                    <a:pt x="4184" y="94"/>
                    <a:pt x="2085" y="9"/>
                    <a:pt x="1359" y="1"/>
                  </a:cubicBezTo>
                  <a:cubicBezTo>
                    <a:pt x="1353" y="1"/>
                    <a:pt x="1346" y="1"/>
                    <a:pt x="1340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675;p49"/>
            <p:cNvSpPr/>
            <p:nvPr/>
          </p:nvSpPr>
          <p:spPr>
            <a:xfrm>
              <a:off x="3900110" y="3808214"/>
              <a:ext cx="45310" cy="90879"/>
            </a:xfrm>
            <a:custGeom>
              <a:avLst/>
              <a:gdLst/>
              <a:ahLst/>
              <a:cxnLst/>
              <a:rect l="l" t="t" r="r" b="b"/>
              <a:pathLst>
                <a:path w="2790" h="5596" extrusionOk="0">
                  <a:moveTo>
                    <a:pt x="2732" y="0"/>
                  </a:moveTo>
                  <a:cubicBezTo>
                    <a:pt x="2732" y="9"/>
                    <a:pt x="2585" y="936"/>
                    <a:pt x="1926" y="1835"/>
                  </a:cubicBezTo>
                  <a:cubicBezTo>
                    <a:pt x="1257" y="2740"/>
                    <a:pt x="153" y="4833"/>
                    <a:pt x="1" y="5582"/>
                  </a:cubicBezTo>
                  <a:lnTo>
                    <a:pt x="54" y="5596"/>
                  </a:lnTo>
                  <a:cubicBezTo>
                    <a:pt x="206" y="4852"/>
                    <a:pt x="1307" y="2771"/>
                    <a:pt x="1971" y="1866"/>
                  </a:cubicBezTo>
                  <a:cubicBezTo>
                    <a:pt x="2643" y="957"/>
                    <a:pt x="2785" y="17"/>
                    <a:pt x="2790" y="9"/>
                  </a:cubicBezTo>
                  <a:lnTo>
                    <a:pt x="2732" y="0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676;p49"/>
            <p:cNvSpPr/>
            <p:nvPr/>
          </p:nvSpPr>
          <p:spPr>
            <a:xfrm>
              <a:off x="3874272" y="3688477"/>
              <a:ext cx="27234" cy="48752"/>
            </a:xfrm>
            <a:custGeom>
              <a:avLst/>
              <a:gdLst/>
              <a:ahLst/>
              <a:cxnLst/>
              <a:rect l="l" t="t" r="r" b="b"/>
              <a:pathLst>
                <a:path w="1677" h="3002" extrusionOk="0">
                  <a:moveTo>
                    <a:pt x="844" y="0"/>
                  </a:moveTo>
                  <a:cubicBezTo>
                    <a:pt x="787" y="0"/>
                    <a:pt x="726" y="5"/>
                    <a:pt x="661" y="16"/>
                  </a:cubicBezTo>
                  <a:lnTo>
                    <a:pt x="1" y="2846"/>
                  </a:lnTo>
                  <a:lnTo>
                    <a:pt x="1676" y="3002"/>
                  </a:lnTo>
                  <a:lnTo>
                    <a:pt x="1676" y="970"/>
                  </a:lnTo>
                  <a:cubicBezTo>
                    <a:pt x="1676" y="970"/>
                    <a:pt x="1637" y="0"/>
                    <a:pt x="844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677;p49"/>
            <p:cNvSpPr/>
            <p:nvPr/>
          </p:nvSpPr>
          <p:spPr>
            <a:xfrm>
              <a:off x="3869660" y="3734680"/>
              <a:ext cx="31847" cy="29947"/>
            </a:xfrm>
            <a:custGeom>
              <a:avLst/>
              <a:gdLst/>
              <a:ahLst/>
              <a:cxnLst/>
              <a:rect l="l" t="t" r="r" b="b"/>
              <a:pathLst>
                <a:path w="1961" h="1844" extrusionOk="0">
                  <a:moveTo>
                    <a:pt x="285" y="1"/>
                  </a:moveTo>
                  <a:lnTo>
                    <a:pt x="0" y="1235"/>
                  </a:lnTo>
                  <a:cubicBezTo>
                    <a:pt x="0" y="1235"/>
                    <a:pt x="361" y="1676"/>
                    <a:pt x="926" y="1810"/>
                  </a:cubicBezTo>
                  <a:cubicBezTo>
                    <a:pt x="1023" y="1834"/>
                    <a:pt x="1116" y="1843"/>
                    <a:pt x="1205" y="1843"/>
                  </a:cubicBezTo>
                  <a:cubicBezTo>
                    <a:pt x="1636" y="1843"/>
                    <a:pt x="1960" y="1614"/>
                    <a:pt x="1960" y="1614"/>
                  </a:cubicBezTo>
                  <a:lnTo>
                    <a:pt x="1960" y="157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678;p49"/>
            <p:cNvSpPr/>
            <p:nvPr/>
          </p:nvSpPr>
          <p:spPr>
            <a:xfrm>
              <a:off x="3886599" y="3687779"/>
              <a:ext cx="15266" cy="28761"/>
            </a:xfrm>
            <a:custGeom>
              <a:avLst/>
              <a:gdLst/>
              <a:ahLst/>
              <a:cxnLst/>
              <a:rect l="l" t="t" r="r" b="b"/>
              <a:pathLst>
                <a:path w="940" h="1771" extrusionOk="0">
                  <a:moveTo>
                    <a:pt x="313" y="0"/>
                  </a:moveTo>
                  <a:cubicBezTo>
                    <a:pt x="1" y="0"/>
                    <a:pt x="4" y="265"/>
                    <a:pt x="4" y="265"/>
                  </a:cubicBezTo>
                  <a:cubicBezTo>
                    <a:pt x="4" y="265"/>
                    <a:pt x="504" y="1646"/>
                    <a:pt x="917" y="1770"/>
                  </a:cubicBezTo>
                  <a:lnTo>
                    <a:pt x="940" y="840"/>
                  </a:lnTo>
                  <a:cubicBezTo>
                    <a:pt x="940" y="840"/>
                    <a:pt x="909" y="100"/>
                    <a:pt x="454" y="15"/>
                  </a:cubicBezTo>
                  <a:cubicBezTo>
                    <a:pt x="401" y="5"/>
                    <a:pt x="354" y="0"/>
                    <a:pt x="313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679;p49"/>
            <p:cNvSpPr/>
            <p:nvPr/>
          </p:nvSpPr>
          <p:spPr>
            <a:xfrm>
              <a:off x="3875377" y="3644353"/>
              <a:ext cx="62021" cy="65496"/>
            </a:xfrm>
            <a:custGeom>
              <a:avLst/>
              <a:gdLst/>
              <a:ahLst/>
              <a:cxnLst/>
              <a:rect l="l" t="t" r="r" b="b"/>
              <a:pathLst>
                <a:path w="3819" h="4033" extrusionOk="0">
                  <a:moveTo>
                    <a:pt x="1836" y="1"/>
                  </a:moveTo>
                  <a:cubicBezTo>
                    <a:pt x="1385" y="1"/>
                    <a:pt x="1029" y="169"/>
                    <a:pt x="927" y="648"/>
                  </a:cubicBezTo>
                  <a:cubicBezTo>
                    <a:pt x="753" y="1486"/>
                    <a:pt x="687" y="1892"/>
                    <a:pt x="687" y="1892"/>
                  </a:cubicBezTo>
                  <a:cubicBezTo>
                    <a:pt x="687" y="1892"/>
                    <a:pt x="613" y="1727"/>
                    <a:pt x="459" y="1727"/>
                  </a:cubicBezTo>
                  <a:cubicBezTo>
                    <a:pt x="423" y="1727"/>
                    <a:pt x="383" y="1736"/>
                    <a:pt x="339" y="1758"/>
                  </a:cubicBezTo>
                  <a:cubicBezTo>
                    <a:pt x="107" y="1873"/>
                    <a:pt x="0" y="2542"/>
                    <a:pt x="210" y="2712"/>
                  </a:cubicBezTo>
                  <a:cubicBezTo>
                    <a:pt x="284" y="2775"/>
                    <a:pt x="355" y="2795"/>
                    <a:pt x="415" y="2795"/>
                  </a:cubicBezTo>
                  <a:cubicBezTo>
                    <a:pt x="520" y="2795"/>
                    <a:pt x="593" y="2733"/>
                    <a:pt x="593" y="2733"/>
                  </a:cubicBezTo>
                  <a:cubicBezTo>
                    <a:pt x="593" y="2733"/>
                    <a:pt x="833" y="3366"/>
                    <a:pt x="1608" y="3687"/>
                  </a:cubicBezTo>
                  <a:cubicBezTo>
                    <a:pt x="1608" y="3687"/>
                    <a:pt x="2531" y="4033"/>
                    <a:pt x="2988" y="4033"/>
                  </a:cubicBezTo>
                  <a:cubicBezTo>
                    <a:pt x="3033" y="4033"/>
                    <a:pt x="3075" y="4029"/>
                    <a:pt x="3110" y="4022"/>
                  </a:cubicBezTo>
                  <a:cubicBezTo>
                    <a:pt x="3494" y="3932"/>
                    <a:pt x="3587" y="3451"/>
                    <a:pt x="3574" y="2747"/>
                  </a:cubicBezTo>
                  <a:cubicBezTo>
                    <a:pt x="3564" y="2043"/>
                    <a:pt x="3819" y="528"/>
                    <a:pt x="2941" y="226"/>
                  </a:cubicBezTo>
                  <a:cubicBezTo>
                    <a:pt x="2565" y="96"/>
                    <a:pt x="2174" y="1"/>
                    <a:pt x="1836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680;p49"/>
            <p:cNvSpPr/>
            <p:nvPr/>
          </p:nvSpPr>
          <p:spPr>
            <a:xfrm>
              <a:off x="3899314" y="3668323"/>
              <a:ext cx="11888" cy="7211"/>
            </a:xfrm>
            <a:custGeom>
              <a:avLst/>
              <a:gdLst/>
              <a:ahLst/>
              <a:cxnLst/>
              <a:rect l="l" t="t" r="r" b="b"/>
              <a:pathLst>
                <a:path w="732" h="444" extrusionOk="0">
                  <a:moveTo>
                    <a:pt x="333" y="0"/>
                  </a:moveTo>
                  <a:cubicBezTo>
                    <a:pt x="26" y="0"/>
                    <a:pt x="1" y="247"/>
                    <a:pt x="1" y="247"/>
                  </a:cubicBezTo>
                  <a:cubicBezTo>
                    <a:pt x="1" y="247"/>
                    <a:pt x="259" y="444"/>
                    <a:pt x="580" y="444"/>
                  </a:cubicBezTo>
                  <a:cubicBezTo>
                    <a:pt x="629" y="444"/>
                    <a:pt x="680" y="439"/>
                    <a:pt x="731" y="428"/>
                  </a:cubicBezTo>
                  <a:cubicBezTo>
                    <a:pt x="731" y="428"/>
                    <a:pt x="683" y="19"/>
                    <a:pt x="357" y="1"/>
                  </a:cubicBezTo>
                  <a:cubicBezTo>
                    <a:pt x="349" y="0"/>
                    <a:pt x="341" y="0"/>
                    <a:pt x="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681;p49"/>
            <p:cNvSpPr/>
            <p:nvPr/>
          </p:nvSpPr>
          <p:spPr>
            <a:xfrm>
              <a:off x="3922554" y="3669152"/>
              <a:ext cx="8429" cy="7097"/>
            </a:xfrm>
            <a:custGeom>
              <a:avLst/>
              <a:gdLst/>
              <a:ahLst/>
              <a:cxnLst/>
              <a:rect l="l" t="t" r="r" b="b"/>
              <a:pathLst>
                <a:path w="519" h="437" extrusionOk="0">
                  <a:moveTo>
                    <a:pt x="324" y="0"/>
                  </a:moveTo>
                  <a:cubicBezTo>
                    <a:pt x="305" y="0"/>
                    <a:pt x="283" y="3"/>
                    <a:pt x="258" y="9"/>
                  </a:cubicBezTo>
                  <a:cubicBezTo>
                    <a:pt x="0" y="66"/>
                    <a:pt x="49" y="436"/>
                    <a:pt x="49" y="436"/>
                  </a:cubicBezTo>
                  <a:cubicBezTo>
                    <a:pt x="49" y="436"/>
                    <a:pt x="423" y="422"/>
                    <a:pt x="503" y="253"/>
                  </a:cubicBezTo>
                  <a:cubicBezTo>
                    <a:pt x="503" y="253"/>
                    <a:pt x="518" y="0"/>
                    <a:pt x="3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682;p49"/>
            <p:cNvSpPr/>
            <p:nvPr/>
          </p:nvSpPr>
          <p:spPr>
            <a:xfrm>
              <a:off x="3899022" y="3667771"/>
              <a:ext cx="12180" cy="7519"/>
            </a:xfrm>
            <a:custGeom>
              <a:avLst/>
              <a:gdLst/>
              <a:ahLst/>
              <a:cxnLst/>
              <a:rect l="l" t="t" r="r" b="b"/>
              <a:pathLst>
                <a:path w="750" h="463" extrusionOk="0">
                  <a:moveTo>
                    <a:pt x="339" y="1"/>
                  </a:moveTo>
                  <a:cubicBezTo>
                    <a:pt x="134" y="1"/>
                    <a:pt x="9" y="181"/>
                    <a:pt x="1" y="281"/>
                  </a:cubicBezTo>
                  <a:lnTo>
                    <a:pt x="19" y="281"/>
                  </a:lnTo>
                  <a:cubicBezTo>
                    <a:pt x="19" y="281"/>
                    <a:pt x="103" y="57"/>
                    <a:pt x="363" y="57"/>
                  </a:cubicBezTo>
                  <a:cubicBezTo>
                    <a:pt x="370" y="57"/>
                    <a:pt x="377" y="57"/>
                    <a:pt x="384" y="57"/>
                  </a:cubicBezTo>
                  <a:cubicBezTo>
                    <a:pt x="656" y="71"/>
                    <a:pt x="749" y="462"/>
                    <a:pt x="749" y="462"/>
                  </a:cubicBezTo>
                  <a:cubicBezTo>
                    <a:pt x="749" y="462"/>
                    <a:pt x="722" y="94"/>
                    <a:pt x="451" y="18"/>
                  </a:cubicBezTo>
                  <a:cubicBezTo>
                    <a:pt x="411" y="6"/>
                    <a:pt x="374" y="1"/>
                    <a:pt x="339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683;p49"/>
            <p:cNvSpPr/>
            <p:nvPr/>
          </p:nvSpPr>
          <p:spPr>
            <a:xfrm>
              <a:off x="3922765" y="3668632"/>
              <a:ext cx="8282" cy="7617"/>
            </a:xfrm>
            <a:custGeom>
              <a:avLst/>
              <a:gdLst/>
              <a:ahLst/>
              <a:cxnLst/>
              <a:rect l="l" t="t" r="r" b="b"/>
              <a:pathLst>
                <a:path w="510" h="469" extrusionOk="0">
                  <a:moveTo>
                    <a:pt x="308" y="1"/>
                  </a:moveTo>
                  <a:cubicBezTo>
                    <a:pt x="295" y="1"/>
                    <a:pt x="282" y="2"/>
                    <a:pt x="268" y="4"/>
                  </a:cubicBezTo>
                  <a:cubicBezTo>
                    <a:pt x="23" y="41"/>
                    <a:pt x="0" y="325"/>
                    <a:pt x="36" y="468"/>
                  </a:cubicBezTo>
                  <a:cubicBezTo>
                    <a:pt x="36" y="468"/>
                    <a:pt x="5" y="205"/>
                    <a:pt x="223" y="67"/>
                  </a:cubicBezTo>
                  <a:cubicBezTo>
                    <a:pt x="258" y="46"/>
                    <a:pt x="288" y="37"/>
                    <a:pt x="315" y="37"/>
                  </a:cubicBezTo>
                  <a:cubicBezTo>
                    <a:pt x="456" y="37"/>
                    <a:pt x="490" y="285"/>
                    <a:pt x="490" y="285"/>
                  </a:cubicBezTo>
                  <a:cubicBezTo>
                    <a:pt x="490" y="285"/>
                    <a:pt x="510" y="1"/>
                    <a:pt x="308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684;p49"/>
            <p:cNvSpPr/>
            <p:nvPr/>
          </p:nvSpPr>
          <p:spPr>
            <a:xfrm>
              <a:off x="3904235" y="3668616"/>
              <a:ext cx="3573" cy="5457"/>
            </a:xfrm>
            <a:custGeom>
              <a:avLst/>
              <a:gdLst/>
              <a:ahLst/>
              <a:cxnLst/>
              <a:rect l="l" t="t" r="r" b="b"/>
              <a:pathLst>
                <a:path w="220" h="336" extrusionOk="0">
                  <a:moveTo>
                    <a:pt x="107" y="1"/>
                  </a:moveTo>
                  <a:cubicBezTo>
                    <a:pt x="50" y="1"/>
                    <a:pt x="0" y="77"/>
                    <a:pt x="0" y="166"/>
                  </a:cubicBezTo>
                  <a:cubicBezTo>
                    <a:pt x="0" y="260"/>
                    <a:pt x="50" y="336"/>
                    <a:pt x="113" y="336"/>
                  </a:cubicBezTo>
                  <a:cubicBezTo>
                    <a:pt x="170" y="336"/>
                    <a:pt x="220" y="260"/>
                    <a:pt x="220" y="166"/>
                  </a:cubicBezTo>
                  <a:cubicBezTo>
                    <a:pt x="220" y="73"/>
                    <a:pt x="170" y="1"/>
                    <a:pt x="107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685;p49"/>
            <p:cNvSpPr/>
            <p:nvPr/>
          </p:nvSpPr>
          <p:spPr>
            <a:xfrm>
              <a:off x="3924568" y="3669623"/>
              <a:ext cx="3654" cy="5392"/>
            </a:xfrm>
            <a:custGeom>
              <a:avLst/>
              <a:gdLst/>
              <a:ahLst/>
              <a:cxnLst/>
              <a:rect l="l" t="t" r="r" b="b"/>
              <a:pathLst>
                <a:path w="225" h="332" extrusionOk="0">
                  <a:moveTo>
                    <a:pt x="116" y="1"/>
                  </a:moveTo>
                  <a:cubicBezTo>
                    <a:pt x="115" y="1"/>
                    <a:pt x="113" y="1"/>
                    <a:pt x="112" y="1"/>
                  </a:cubicBezTo>
                  <a:cubicBezTo>
                    <a:pt x="50" y="1"/>
                    <a:pt x="1" y="73"/>
                    <a:pt x="1" y="167"/>
                  </a:cubicBezTo>
                  <a:cubicBezTo>
                    <a:pt x="1" y="257"/>
                    <a:pt x="51" y="332"/>
                    <a:pt x="107" y="332"/>
                  </a:cubicBezTo>
                  <a:cubicBezTo>
                    <a:pt x="109" y="332"/>
                    <a:pt x="110" y="331"/>
                    <a:pt x="112" y="331"/>
                  </a:cubicBezTo>
                  <a:cubicBezTo>
                    <a:pt x="175" y="331"/>
                    <a:pt x="224" y="260"/>
                    <a:pt x="224" y="167"/>
                  </a:cubicBezTo>
                  <a:cubicBezTo>
                    <a:pt x="219" y="75"/>
                    <a:pt x="173" y="1"/>
                    <a:pt x="116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686;p49"/>
            <p:cNvSpPr/>
            <p:nvPr/>
          </p:nvSpPr>
          <p:spPr>
            <a:xfrm>
              <a:off x="3915814" y="3672757"/>
              <a:ext cx="7405" cy="13836"/>
            </a:xfrm>
            <a:custGeom>
              <a:avLst/>
              <a:gdLst/>
              <a:ahLst/>
              <a:cxnLst/>
              <a:rect l="l" t="t" r="r" b="b"/>
              <a:pathLst>
                <a:path w="456" h="852" extrusionOk="0">
                  <a:moveTo>
                    <a:pt x="116" y="0"/>
                  </a:moveTo>
                  <a:cubicBezTo>
                    <a:pt x="116" y="0"/>
                    <a:pt x="1" y="455"/>
                    <a:pt x="95" y="513"/>
                  </a:cubicBezTo>
                  <a:cubicBezTo>
                    <a:pt x="183" y="566"/>
                    <a:pt x="389" y="589"/>
                    <a:pt x="389" y="589"/>
                  </a:cubicBezTo>
                  <a:lnTo>
                    <a:pt x="45" y="824"/>
                  </a:lnTo>
                  <a:cubicBezTo>
                    <a:pt x="45" y="824"/>
                    <a:pt x="37" y="851"/>
                    <a:pt x="65" y="851"/>
                  </a:cubicBezTo>
                  <a:cubicBezTo>
                    <a:pt x="67" y="851"/>
                    <a:pt x="69" y="851"/>
                    <a:pt x="72" y="851"/>
                  </a:cubicBezTo>
                  <a:cubicBezTo>
                    <a:pt x="108" y="846"/>
                    <a:pt x="455" y="593"/>
                    <a:pt x="451" y="583"/>
                  </a:cubicBezTo>
                  <a:cubicBezTo>
                    <a:pt x="451" y="575"/>
                    <a:pt x="134" y="517"/>
                    <a:pt x="112" y="459"/>
                  </a:cubicBezTo>
                  <a:cubicBezTo>
                    <a:pt x="89" y="401"/>
                    <a:pt x="139" y="13"/>
                    <a:pt x="116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3687;p49"/>
            <p:cNvSpPr/>
            <p:nvPr/>
          </p:nvSpPr>
          <p:spPr>
            <a:xfrm>
              <a:off x="3910471" y="3690199"/>
              <a:ext cx="12164" cy="3638"/>
            </a:xfrm>
            <a:custGeom>
              <a:avLst/>
              <a:gdLst/>
              <a:ahLst/>
              <a:cxnLst/>
              <a:rect l="l" t="t" r="r" b="b"/>
              <a:pathLst>
                <a:path w="749" h="224" extrusionOk="0">
                  <a:moveTo>
                    <a:pt x="259" y="0"/>
                  </a:moveTo>
                  <a:cubicBezTo>
                    <a:pt x="88" y="0"/>
                    <a:pt x="0" y="40"/>
                    <a:pt x="0" y="40"/>
                  </a:cubicBezTo>
                  <a:cubicBezTo>
                    <a:pt x="0" y="40"/>
                    <a:pt x="27" y="138"/>
                    <a:pt x="321" y="210"/>
                  </a:cubicBezTo>
                  <a:cubicBezTo>
                    <a:pt x="365" y="220"/>
                    <a:pt x="406" y="224"/>
                    <a:pt x="443" y="224"/>
                  </a:cubicBezTo>
                  <a:cubicBezTo>
                    <a:pt x="652" y="224"/>
                    <a:pt x="749" y="89"/>
                    <a:pt x="749" y="89"/>
                  </a:cubicBezTo>
                  <a:cubicBezTo>
                    <a:pt x="544" y="20"/>
                    <a:pt x="381" y="0"/>
                    <a:pt x="259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3688;p49"/>
            <p:cNvSpPr/>
            <p:nvPr/>
          </p:nvSpPr>
          <p:spPr>
            <a:xfrm>
              <a:off x="3910309" y="3691498"/>
              <a:ext cx="11173" cy="4287"/>
            </a:xfrm>
            <a:custGeom>
              <a:avLst/>
              <a:gdLst/>
              <a:ahLst/>
              <a:cxnLst/>
              <a:rect l="l" t="t" r="r" b="b"/>
              <a:pathLst>
                <a:path w="688" h="264" extrusionOk="0">
                  <a:moveTo>
                    <a:pt x="1" y="0"/>
                  </a:moveTo>
                  <a:cubicBezTo>
                    <a:pt x="1" y="0"/>
                    <a:pt x="68" y="254"/>
                    <a:pt x="358" y="263"/>
                  </a:cubicBezTo>
                  <a:cubicBezTo>
                    <a:pt x="364" y="263"/>
                    <a:pt x="370" y="264"/>
                    <a:pt x="376" y="264"/>
                  </a:cubicBezTo>
                  <a:cubicBezTo>
                    <a:pt x="653" y="264"/>
                    <a:pt x="687" y="76"/>
                    <a:pt x="687" y="76"/>
                  </a:cubicBezTo>
                  <a:lnTo>
                    <a:pt x="687" y="76"/>
                  </a:lnTo>
                  <a:cubicBezTo>
                    <a:pt x="687" y="76"/>
                    <a:pt x="544" y="154"/>
                    <a:pt x="379" y="154"/>
                  </a:cubicBezTo>
                  <a:cubicBezTo>
                    <a:pt x="360" y="154"/>
                    <a:pt x="341" y="153"/>
                    <a:pt x="321" y="151"/>
                  </a:cubicBezTo>
                  <a:cubicBezTo>
                    <a:pt x="134" y="13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689;p49"/>
            <p:cNvSpPr/>
            <p:nvPr/>
          </p:nvSpPr>
          <p:spPr>
            <a:xfrm>
              <a:off x="3907564" y="3687438"/>
              <a:ext cx="17685" cy="6658"/>
            </a:xfrm>
            <a:custGeom>
              <a:avLst/>
              <a:gdLst/>
              <a:ahLst/>
              <a:cxnLst/>
              <a:rect l="l" t="t" r="r" b="b"/>
              <a:pathLst>
                <a:path w="1089" h="410" extrusionOk="0">
                  <a:moveTo>
                    <a:pt x="1" y="0"/>
                  </a:moveTo>
                  <a:cubicBezTo>
                    <a:pt x="5" y="41"/>
                    <a:pt x="134" y="335"/>
                    <a:pt x="490" y="401"/>
                  </a:cubicBezTo>
                  <a:cubicBezTo>
                    <a:pt x="523" y="407"/>
                    <a:pt x="554" y="410"/>
                    <a:pt x="584" y="410"/>
                  </a:cubicBezTo>
                  <a:cubicBezTo>
                    <a:pt x="889" y="410"/>
                    <a:pt x="1088" y="129"/>
                    <a:pt x="1088" y="129"/>
                  </a:cubicBezTo>
                  <a:lnTo>
                    <a:pt x="1088" y="129"/>
                  </a:lnTo>
                  <a:cubicBezTo>
                    <a:pt x="1088" y="129"/>
                    <a:pt x="867" y="366"/>
                    <a:pt x="576" y="366"/>
                  </a:cubicBezTo>
                  <a:cubicBezTo>
                    <a:pt x="553" y="366"/>
                    <a:pt x="529" y="365"/>
                    <a:pt x="504" y="361"/>
                  </a:cubicBezTo>
                  <a:cubicBezTo>
                    <a:pt x="179" y="32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3690;p49"/>
            <p:cNvSpPr/>
            <p:nvPr/>
          </p:nvSpPr>
          <p:spPr>
            <a:xfrm>
              <a:off x="3899022" y="3676622"/>
              <a:ext cx="6528" cy="5976"/>
            </a:xfrm>
            <a:custGeom>
              <a:avLst/>
              <a:gdLst/>
              <a:ahLst/>
              <a:cxnLst/>
              <a:rect l="l" t="t" r="r" b="b"/>
              <a:pathLst>
                <a:path w="402" h="368" extrusionOk="0">
                  <a:moveTo>
                    <a:pt x="204" y="0"/>
                  </a:moveTo>
                  <a:cubicBezTo>
                    <a:pt x="119" y="0"/>
                    <a:pt x="39" y="62"/>
                    <a:pt x="23" y="150"/>
                  </a:cubicBezTo>
                  <a:cubicBezTo>
                    <a:pt x="1" y="248"/>
                    <a:pt x="68" y="345"/>
                    <a:pt x="166" y="363"/>
                  </a:cubicBezTo>
                  <a:cubicBezTo>
                    <a:pt x="180" y="366"/>
                    <a:pt x="193" y="368"/>
                    <a:pt x="206" y="368"/>
                  </a:cubicBezTo>
                  <a:cubicBezTo>
                    <a:pt x="291" y="368"/>
                    <a:pt x="365" y="306"/>
                    <a:pt x="384" y="221"/>
                  </a:cubicBezTo>
                  <a:cubicBezTo>
                    <a:pt x="402" y="119"/>
                    <a:pt x="335" y="24"/>
                    <a:pt x="237" y="3"/>
                  </a:cubicBezTo>
                  <a:cubicBezTo>
                    <a:pt x="226" y="1"/>
                    <a:pt x="215" y="0"/>
                    <a:pt x="204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3691;p49"/>
            <p:cNvSpPr/>
            <p:nvPr/>
          </p:nvSpPr>
          <p:spPr>
            <a:xfrm>
              <a:off x="3924422" y="3678262"/>
              <a:ext cx="6528" cy="5993"/>
            </a:xfrm>
            <a:custGeom>
              <a:avLst/>
              <a:gdLst/>
              <a:ahLst/>
              <a:cxnLst/>
              <a:rect l="l" t="t" r="r" b="b"/>
              <a:pathLst>
                <a:path w="402" h="369" extrusionOk="0">
                  <a:moveTo>
                    <a:pt x="205" y="1"/>
                  </a:moveTo>
                  <a:cubicBezTo>
                    <a:pt x="118" y="1"/>
                    <a:pt x="39" y="60"/>
                    <a:pt x="23" y="151"/>
                  </a:cubicBezTo>
                  <a:cubicBezTo>
                    <a:pt x="1" y="250"/>
                    <a:pt x="67" y="347"/>
                    <a:pt x="166" y="365"/>
                  </a:cubicBezTo>
                  <a:cubicBezTo>
                    <a:pt x="177" y="367"/>
                    <a:pt x="189" y="368"/>
                    <a:pt x="201" y="368"/>
                  </a:cubicBezTo>
                  <a:cubicBezTo>
                    <a:pt x="289" y="368"/>
                    <a:pt x="364" y="308"/>
                    <a:pt x="384" y="217"/>
                  </a:cubicBezTo>
                  <a:cubicBezTo>
                    <a:pt x="402" y="120"/>
                    <a:pt x="335" y="22"/>
                    <a:pt x="237" y="4"/>
                  </a:cubicBezTo>
                  <a:cubicBezTo>
                    <a:pt x="226" y="2"/>
                    <a:pt x="215" y="1"/>
                    <a:pt x="20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692;p49"/>
            <p:cNvSpPr/>
            <p:nvPr/>
          </p:nvSpPr>
          <p:spPr>
            <a:xfrm>
              <a:off x="3880281" y="3676931"/>
              <a:ext cx="4515" cy="10946"/>
            </a:xfrm>
            <a:custGeom>
              <a:avLst/>
              <a:gdLst/>
              <a:ahLst/>
              <a:cxnLst/>
              <a:rect l="l" t="t" r="r" b="b"/>
              <a:pathLst>
                <a:path w="278" h="674" extrusionOk="0">
                  <a:moveTo>
                    <a:pt x="147" y="1"/>
                  </a:moveTo>
                  <a:cubicBezTo>
                    <a:pt x="76" y="1"/>
                    <a:pt x="9" y="66"/>
                    <a:pt x="1" y="73"/>
                  </a:cubicBezTo>
                  <a:lnTo>
                    <a:pt x="37" y="112"/>
                  </a:lnTo>
                  <a:cubicBezTo>
                    <a:pt x="56" y="98"/>
                    <a:pt x="109" y="56"/>
                    <a:pt x="152" y="56"/>
                  </a:cubicBezTo>
                  <a:cubicBezTo>
                    <a:pt x="158" y="56"/>
                    <a:pt x="165" y="57"/>
                    <a:pt x="171" y="59"/>
                  </a:cubicBezTo>
                  <a:cubicBezTo>
                    <a:pt x="188" y="69"/>
                    <a:pt x="219" y="104"/>
                    <a:pt x="219" y="242"/>
                  </a:cubicBezTo>
                  <a:cubicBezTo>
                    <a:pt x="215" y="581"/>
                    <a:pt x="81" y="616"/>
                    <a:pt x="81" y="616"/>
                  </a:cubicBezTo>
                  <a:lnTo>
                    <a:pt x="91" y="674"/>
                  </a:lnTo>
                  <a:cubicBezTo>
                    <a:pt x="99" y="674"/>
                    <a:pt x="268" y="630"/>
                    <a:pt x="272" y="242"/>
                  </a:cubicBezTo>
                  <a:cubicBezTo>
                    <a:pt x="278" y="112"/>
                    <a:pt x="251" y="32"/>
                    <a:pt x="192" y="11"/>
                  </a:cubicBezTo>
                  <a:cubicBezTo>
                    <a:pt x="177" y="4"/>
                    <a:pt x="162" y="1"/>
                    <a:pt x="147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3693;p49"/>
            <p:cNvSpPr/>
            <p:nvPr/>
          </p:nvSpPr>
          <p:spPr>
            <a:xfrm>
              <a:off x="3922115" y="3663630"/>
              <a:ext cx="9923" cy="4937"/>
            </a:xfrm>
            <a:custGeom>
              <a:avLst/>
              <a:gdLst/>
              <a:ahLst/>
              <a:cxnLst/>
              <a:rect l="l" t="t" r="r" b="b"/>
              <a:pathLst>
                <a:path w="611" h="304" extrusionOk="0">
                  <a:moveTo>
                    <a:pt x="362" y="1"/>
                  </a:moveTo>
                  <a:cubicBezTo>
                    <a:pt x="338" y="1"/>
                    <a:pt x="313" y="3"/>
                    <a:pt x="285" y="10"/>
                  </a:cubicBezTo>
                  <a:cubicBezTo>
                    <a:pt x="22" y="67"/>
                    <a:pt x="1" y="304"/>
                    <a:pt x="1" y="304"/>
                  </a:cubicBezTo>
                  <a:cubicBezTo>
                    <a:pt x="1" y="304"/>
                    <a:pt x="157" y="56"/>
                    <a:pt x="361" y="56"/>
                  </a:cubicBezTo>
                  <a:cubicBezTo>
                    <a:pt x="439" y="56"/>
                    <a:pt x="524" y="92"/>
                    <a:pt x="610" y="192"/>
                  </a:cubicBezTo>
                  <a:cubicBezTo>
                    <a:pt x="610" y="192"/>
                    <a:pt x="557" y="1"/>
                    <a:pt x="362" y="1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694;p49"/>
            <p:cNvSpPr/>
            <p:nvPr/>
          </p:nvSpPr>
          <p:spPr>
            <a:xfrm>
              <a:off x="3897284" y="3663338"/>
              <a:ext cx="14941" cy="4580"/>
            </a:xfrm>
            <a:custGeom>
              <a:avLst/>
              <a:gdLst/>
              <a:ahLst/>
              <a:cxnLst/>
              <a:rect l="l" t="t" r="r" b="b"/>
              <a:pathLst>
                <a:path w="920" h="282" extrusionOk="0">
                  <a:moveTo>
                    <a:pt x="432" y="0"/>
                  </a:moveTo>
                  <a:cubicBezTo>
                    <a:pt x="422" y="0"/>
                    <a:pt x="412" y="0"/>
                    <a:pt x="402" y="1"/>
                  </a:cubicBezTo>
                  <a:cubicBezTo>
                    <a:pt x="50" y="19"/>
                    <a:pt x="1" y="179"/>
                    <a:pt x="1" y="179"/>
                  </a:cubicBezTo>
                  <a:cubicBezTo>
                    <a:pt x="1" y="179"/>
                    <a:pt x="149" y="74"/>
                    <a:pt x="376" y="74"/>
                  </a:cubicBezTo>
                  <a:cubicBezTo>
                    <a:pt x="528" y="74"/>
                    <a:pt x="717" y="122"/>
                    <a:pt x="919" y="281"/>
                  </a:cubicBezTo>
                  <a:cubicBezTo>
                    <a:pt x="919" y="281"/>
                    <a:pt x="764" y="0"/>
                    <a:pt x="432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3695;p49"/>
            <p:cNvSpPr/>
            <p:nvPr/>
          </p:nvSpPr>
          <p:spPr>
            <a:xfrm>
              <a:off x="3857399" y="3640959"/>
              <a:ext cx="68711" cy="34624"/>
            </a:xfrm>
            <a:custGeom>
              <a:avLst/>
              <a:gdLst/>
              <a:ahLst/>
              <a:cxnLst/>
              <a:rect l="l" t="t" r="r" b="b"/>
              <a:pathLst>
                <a:path w="4231" h="2132" extrusionOk="0">
                  <a:moveTo>
                    <a:pt x="2362" y="0"/>
                  </a:moveTo>
                  <a:cubicBezTo>
                    <a:pt x="1650" y="0"/>
                    <a:pt x="867" y="189"/>
                    <a:pt x="443" y="1009"/>
                  </a:cubicBezTo>
                  <a:cubicBezTo>
                    <a:pt x="0" y="1863"/>
                    <a:pt x="1040" y="1945"/>
                    <a:pt x="1454" y="1945"/>
                  </a:cubicBezTo>
                  <a:cubicBezTo>
                    <a:pt x="1552" y="1945"/>
                    <a:pt x="1615" y="1940"/>
                    <a:pt x="1615" y="1940"/>
                  </a:cubicBezTo>
                  <a:cubicBezTo>
                    <a:pt x="1615" y="1940"/>
                    <a:pt x="1836" y="2132"/>
                    <a:pt x="2085" y="2132"/>
                  </a:cubicBezTo>
                  <a:cubicBezTo>
                    <a:pt x="2212" y="2132"/>
                    <a:pt x="2346" y="2082"/>
                    <a:pt x="2462" y="1932"/>
                  </a:cubicBezTo>
                  <a:cubicBezTo>
                    <a:pt x="2800" y="1486"/>
                    <a:pt x="2707" y="937"/>
                    <a:pt x="3308" y="661"/>
                  </a:cubicBezTo>
                  <a:cubicBezTo>
                    <a:pt x="3609" y="524"/>
                    <a:pt x="3841" y="491"/>
                    <a:pt x="3997" y="491"/>
                  </a:cubicBezTo>
                  <a:cubicBezTo>
                    <a:pt x="4151" y="491"/>
                    <a:pt x="4231" y="523"/>
                    <a:pt x="4231" y="523"/>
                  </a:cubicBezTo>
                  <a:cubicBezTo>
                    <a:pt x="4231" y="523"/>
                    <a:pt x="3780" y="131"/>
                    <a:pt x="2960" y="38"/>
                  </a:cubicBezTo>
                  <a:cubicBezTo>
                    <a:pt x="2774" y="17"/>
                    <a:pt x="2571" y="0"/>
                    <a:pt x="2362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3696;p49"/>
            <p:cNvSpPr/>
            <p:nvPr/>
          </p:nvSpPr>
          <p:spPr>
            <a:xfrm>
              <a:off x="3894540" y="3666001"/>
              <a:ext cx="21859" cy="11547"/>
            </a:xfrm>
            <a:custGeom>
              <a:avLst/>
              <a:gdLst/>
              <a:ahLst/>
              <a:cxnLst/>
              <a:rect l="l" t="t" r="r" b="b"/>
              <a:pathLst>
                <a:path w="1346" h="711" extrusionOk="0">
                  <a:moveTo>
                    <a:pt x="179" y="58"/>
                  </a:moveTo>
                  <a:cubicBezTo>
                    <a:pt x="183" y="58"/>
                    <a:pt x="188" y="58"/>
                    <a:pt x="192" y="59"/>
                  </a:cubicBezTo>
                  <a:lnTo>
                    <a:pt x="1212" y="211"/>
                  </a:lnTo>
                  <a:cubicBezTo>
                    <a:pt x="1257" y="215"/>
                    <a:pt x="1284" y="256"/>
                    <a:pt x="1280" y="300"/>
                  </a:cubicBezTo>
                  <a:lnTo>
                    <a:pt x="1235" y="590"/>
                  </a:lnTo>
                  <a:cubicBezTo>
                    <a:pt x="1231" y="628"/>
                    <a:pt x="1196" y="657"/>
                    <a:pt x="1154" y="657"/>
                  </a:cubicBezTo>
                  <a:cubicBezTo>
                    <a:pt x="1151" y="657"/>
                    <a:pt x="1149" y="657"/>
                    <a:pt x="1146" y="657"/>
                  </a:cubicBezTo>
                  <a:lnTo>
                    <a:pt x="126" y="505"/>
                  </a:lnTo>
                  <a:cubicBezTo>
                    <a:pt x="108" y="501"/>
                    <a:pt x="89" y="491"/>
                    <a:pt x="77" y="474"/>
                  </a:cubicBezTo>
                  <a:cubicBezTo>
                    <a:pt x="63" y="456"/>
                    <a:pt x="58" y="434"/>
                    <a:pt x="63" y="416"/>
                  </a:cubicBezTo>
                  <a:lnTo>
                    <a:pt x="103" y="127"/>
                  </a:lnTo>
                  <a:cubicBezTo>
                    <a:pt x="111" y="87"/>
                    <a:pt x="144" y="58"/>
                    <a:pt x="179" y="58"/>
                  </a:cubicBezTo>
                  <a:close/>
                  <a:moveTo>
                    <a:pt x="185" y="1"/>
                  </a:moveTo>
                  <a:cubicBezTo>
                    <a:pt x="120" y="1"/>
                    <a:pt x="58" y="48"/>
                    <a:pt x="50" y="117"/>
                  </a:cubicBezTo>
                  <a:lnTo>
                    <a:pt x="5" y="407"/>
                  </a:lnTo>
                  <a:cubicBezTo>
                    <a:pt x="1" y="443"/>
                    <a:pt x="9" y="478"/>
                    <a:pt x="32" y="505"/>
                  </a:cubicBezTo>
                  <a:cubicBezTo>
                    <a:pt x="54" y="536"/>
                    <a:pt x="85" y="554"/>
                    <a:pt x="122" y="559"/>
                  </a:cubicBezTo>
                  <a:lnTo>
                    <a:pt x="1137" y="710"/>
                  </a:lnTo>
                  <a:lnTo>
                    <a:pt x="1159" y="710"/>
                  </a:lnTo>
                  <a:cubicBezTo>
                    <a:pt x="1222" y="710"/>
                    <a:pt x="1280" y="666"/>
                    <a:pt x="1292" y="598"/>
                  </a:cubicBezTo>
                  <a:lnTo>
                    <a:pt x="1333" y="304"/>
                  </a:lnTo>
                  <a:cubicBezTo>
                    <a:pt x="1346" y="234"/>
                    <a:pt x="1292" y="162"/>
                    <a:pt x="1222" y="153"/>
                  </a:cubicBezTo>
                  <a:lnTo>
                    <a:pt x="202" y="2"/>
                  </a:lnTo>
                  <a:cubicBezTo>
                    <a:pt x="196" y="1"/>
                    <a:pt x="191" y="1"/>
                    <a:pt x="185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697;p49"/>
            <p:cNvSpPr/>
            <p:nvPr/>
          </p:nvSpPr>
          <p:spPr>
            <a:xfrm>
              <a:off x="3920378" y="3669834"/>
              <a:ext cx="18595" cy="11108"/>
            </a:xfrm>
            <a:custGeom>
              <a:avLst/>
              <a:gdLst/>
              <a:ahLst/>
              <a:cxnLst/>
              <a:rect l="l" t="t" r="r" b="b"/>
              <a:pathLst>
                <a:path w="1145" h="684" extrusionOk="0">
                  <a:moveTo>
                    <a:pt x="180" y="58"/>
                  </a:moveTo>
                  <a:cubicBezTo>
                    <a:pt x="185" y="58"/>
                    <a:pt x="191" y="59"/>
                    <a:pt x="196" y="60"/>
                  </a:cubicBezTo>
                  <a:lnTo>
                    <a:pt x="1011" y="180"/>
                  </a:lnTo>
                  <a:cubicBezTo>
                    <a:pt x="1056" y="185"/>
                    <a:pt x="1087" y="224"/>
                    <a:pt x="1079" y="269"/>
                  </a:cubicBezTo>
                  <a:lnTo>
                    <a:pt x="1038" y="559"/>
                  </a:lnTo>
                  <a:cubicBezTo>
                    <a:pt x="1031" y="598"/>
                    <a:pt x="999" y="627"/>
                    <a:pt x="961" y="627"/>
                  </a:cubicBezTo>
                  <a:cubicBezTo>
                    <a:pt x="956" y="627"/>
                    <a:pt x="950" y="626"/>
                    <a:pt x="945" y="625"/>
                  </a:cubicBezTo>
                  <a:lnTo>
                    <a:pt x="129" y="506"/>
                  </a:lnTo>
                  <a:cubicBezTo>
                    <a:pt x="108" y="501"/>
                    <a:pt x="90" y="492"/>
                    <a:pt x="76" y="474"/>
                  </a:cubicBezTo>
                  <a:cubicBezTo>
                    <a:pt x="67" y="456"/>
                    <a:pt x="59" y="434"/>
                    <a:pt x="63" y="416"/>
                  </a:cubicBezTo>
                  <a:lnTo>
                    <a:pt x="108" y="127"/>
                  </a:lnTo>
                  <a:cubicBezTo>
                    <a:pt x="108" y="105"/>
                    <a:pt x="121" y="86"/>
                    <a:pt x="139" y="73"/>
                  </a:cubicBezTo>
                  <a:cubicBezTo>
                    <a:pt x="148" y="63"/>
                    <a:pt x="164" y="58"/>
                    <a:pt x="180" y="58"/>
                  </a:cubicBezTo>
                  <a:close/>
                  <a:moveTo>
                    <a:pt x="188" y="1"/>
                  </a:moveTo>
                  <a:cubicBezTo>
                    <a:pt x="158" y="1"/>
                    <a:pt x="129" y="10"/>
                    <a:pt x="102" y="29"/>
                  </a:cubicBezTo>
                  <a:cubicBezTo>
                    <a:pt x="76" y="51"/>
                    <a:pt x="54" y="82"/>
                    <a:pt x="49" y="117"/>
                  </a:cubicBezTo>
                  <a:lnTo>
                    <a:pt x="9" y="407"/>
                  </a:lnTo>
                  <a:cubicBezTo>
                    <a:pt x="1" y="442"/>
                    <a:pt x="9" y="479"/>
                    <a:pt x="32" y="506"/>
                  </a:cubicBezTo>
                  <a:cubicBezTo>
                    <a:pt x="54" y="537"/>
                    <a:pt x="85" y="555"/>
                    <a:pt x="121" y="559"/>
                  </a:cubicBezTo>
                  <a:lnTo>
                    <a:pt x="941" y="679"/>
                  </a:lnTo>
                  <a:cubicBezTo>
                    <a:pt x="945" y="683"/>
                    <a:pt x="954" y="683"/>
                    <a:pt x="958" y="683"/>
                  </a:cubicBezTo>
                  <a:cubicBezTo>
                    <a:pt x="1025" y="683"/>
                    <a:pt x="1083" y="635"/>
                    <a:pt x="1092" y="568"/>
                  </a:cubicBezTo>
                  <a:lnTo>
                    <a:pt x="1136" y="278"/>
                  </a:lnTo>
                  <a:cubicBezTo>
                    <a:pt x="1145" y="202"/>
                    <a:pt x="1097" y="136"/>
                    <a:pt x="1021" y="122"/>
                  </a:cubicBezTo>
                  <a:lnTo>
                    <a:pt x="205" y="2"/>
                  </a:lnTo>
                  <a:cubicBezTo>
                    <a:pt x="199" y="1"/>
                    <a:pt x="193" y="1"/>
                    <a:pt x="188" y="1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3698;p49"/>
            <p:cNvSpPr/>
            <p:nvPr/>
          </p:nvSpPr>
          <p:spPr>
            <a:xfrm>
              <a:off x="3915457" y="3672172"/>
              <a:ext cx="6025" cy="1819"/>
            </a:xfrm>
            <a:custGeom>
              <a:avLst/>
              <a:gdLst/>
              <a:ahLst/>
              <a:cxnLst/>
              <a:rect l="l" t="t" r="r" b="b"/>
              <a:pathLst>
                <a:path w="371" h="112" extrusionOk="0">
                  <a:moveTo>
                    <a:pt x="4" y="0"/>
                  </a:moveTo>
                  <a:lnTo>
                    <a:pt x="0" y="58"/>
                  </a:lnTo>
                  <a:lnTo>
                    <a:pt x="362" y="111"/>
                  </a:lnTo>
                  <a:lnTo>
                    <a:pt x="370" y="5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3699;p49"/>
            <p:cNvSpPr/>
            <p:nvPr/>
          </p:nvSpPr>
          <p:spPr>
            <a:xfrm>
              <a:off x="3792569" y="3894448"/>
              <a:ext cx="140850" cy="126575"/>
            </a:xfrm>
            <a:custGeom>
              <a:avLst/>
              <a:gdLst/>
              <a:ahLst/>
              <a:cxnLst/>
              <a:rect l="l" t="t" r="r" b="b"/>
              <a:pathLst>
                <a:path w="8673" h="7794" extrusionOk="0">
                  <a:moveTo>
                    <a:pt x="2529" y="0"/>
                  </a:moveTo>
                  <a:cubicBezTo>
                    <a:pt x="2529" y="0"/>
                    <a:pt x="639" y="2799"/>
                    <a:pt x="260" y="5106"/>
                  </a:cubicBezTo>
                  <a:cubicBezTo>
                    <a:pt x="0" y="6698"/>
                    <a:pt x="2142" y="7793"/>
                    <a:pt x="4123" y="7793"/>
                  </a:cubicBezTo>
                  <a:cubicBezTo>
                    <a:pt x="5022" y="7793"/>
                    <a:pt x="5887" y="7568"/>
                    <a:pt x="6481" y="7062"/>
                  </a:cubicBezTo>
                  <a:cubicBezTo>
                    <a:pt x="8673" y="5196"/>
                    <a:pt x="7879" y="3770"/>
                    <a:pt x="7483" y="2211"/>
                  </a:cubicBezTo>
                  <a:cubicBezTo>
                    <a:pt x="7122" y="780"/>
                    <a:pt x="6458" y="0"/>
                    <a:pt x="6458" y="0"/>
                  </a:cubicBezTo>
                  <a:close/>
                </a:path>
              </a:pathLst>
            </a:custGeom>
            <a:solidFill>
              <a:srgbClr val="FFA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3700;p49"/>
            <p:cNvSpPr/>
            <p:nvPr/>
          </p:nvSpPr>
          <p:spPr>
            <a:xfrm>
              <a:off x="3818797" y="3901902"/>
              <a:ext cx="32789" cy="19114"/>
            </a:xfrm>
            <a:custGeom>
              <a:avLst/>
              <a:gdLst/>
              <a:ahLst/>
              <a:cxnLst/>
              <a:rect l="l" t="t" r="r" b="b"/>
              <a:pathLst>
                <a:path w="2019" h="1177" extrusionOk="0">
                  <a:moveTo>
                    <a:pt x="1965" y="0"/>
                  </a:moveTo>
                  <a:cubicBezTo>
                    <a:pt x="1965" y="5"/>
                    <a:pt x="1934" y="366"/>
                    <a:pt x="1319" y="843"/>
                  </a:cubicBezTo>
                  <a:cubicBezTo>
                    <a:pt x="1037" y="1060"/>
                    <a:pt x="742" y="1119"/>
                    <a:pt x="504" y="1119"/>
                  </a:cubicBezTo>
                  <a:cubicBezTo>
                    <a:pt x="224" y="1119"/>
                    <a:pt x="25" y="1036"/>
                    <a:pt x="22" y="1034"/>
                  </a:cubicBezTo>
                  <a:lnTo>
                    <a:pt x="0" y="1088"/>
                  </a:lnTo>
                  <a:cubicBezTo>
                    <a:pt x="0" y="1088"/>
                    <a:pt x="214" y="1176"/>
                    <a:pt x="508" y="1176"/>
                  </a:cubicBezTo>
                  <a:cubicBezTo>
                    <a:pt x="753" y="1176"/>
                    <a:pt x="1060" y="1114"/>
                    <a:pt x="1354" y="888"/>
                  </a:cubicBezTo>
                  <a:cubicBezTo>
                    <a:pt x="1991" y="393"/>
                    <a:pt x="2018" y="23"/>
                    <a:pt x="2018" y="5"/>
                  </a:cubicBezTo>
                  <a:lnTo>
                    <a:pt x="1965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01;p49"/>
            <p:cNvSpPr/>
            <p:nvPr/>
          </p:nvSpPr>
          <p:spPr>
            <a:xfrm>
              <a:off x="3828784" y="3901464"/>
              <a:ext cx="75256" cy="974"/>
            </a:xfrm>
            <a:custGeom>
              <a:avLst/>
              <a:gdLst/>
              <a:ahLst/>
              <a:cxnLst/>
              <a:rect l="l" t="t" r="r" b="b"/>
              <a:pathLst>
                <a:path w="4634" h="60" extrusionOk="0">
                  <a:moveTo>
                    <a:pt x="0" y="0"/>
                  </a:moveTo>
                  <a:lnTo>
                    <a:pt x="0" y="59"/>
                  </a:lnTo>
                  <a:lnTo>
                    <a:pt x="4634" y="59"/>
                  </a:lnTo>
                  <a:lnTo>
                    <a:pt x="4634" y="0"/>
                  </a:ln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02;p49"/>
            <p:cNvSpPr/>
            <p:nvPr/>
          </p:nvSpPr>
          <p:spPr>
            <a:xfrm>
              <a:off x="3795622" y="3955803"/>
              <a:ext cx="98479" cy="230657"/>
            </a:xfrm>
            <a:custGeom>
              <a:avLst/>
              <a:gdLst/>
              <a:ahLst/>
              <a:cxnLst/>
              <a:rect l="l" t="t" r="r" b="b"/>
              <a:pathLst>
                <a:path w="6064" h="14203" extrusionOk="0">
                  <a:moveTo>
                    <a:pt x="2190" y="0"/>
                  </a:moveTo>
                  <a:cubicBezTo>
                    <a:pt x="1514" y="0"/>
                    <a:pt x="769" y="353"/>
                    <a:pt x="134" y="1359"/>
                  </a:cubicBezTo>
                  <a:cubicBezTo>
                    <a:pt x="134" y="1359"/>
                    <a:pt x="1" y="3508"/>
                    <a:pt x="1561" y="7299"/>
                  </a:cubicBezTo>
                  <a:cubicBezTo>
                    <a:pt x="3120" y="11086"/>
                    <a:pt x="3503" y="13995"/>
                    <a:pt x="4652" y="14187"/>
                  </a:cubicBezTo>
                  <a:cubicBezTo>
                    <a:pt x="4716" y="14198"/>
                    <a:pt x="4778" y="14203"/>
                    <a:pt x="4836" y="14203"/>
                  </a:cubicBezTo>
                  <a:cubicBezTo>
                    <a:pt x="5827" y="14203"/>
                    <a:pt x="6064" y="12714"/>
                    <a:pt x="5972" y="11086"/>
                  </a:cubicBezTo>
                  <a:cubicBezTo>
                    <a:pt x="5878" y="9366"/>
                    <a:pt x="4564" y="1663"/>
                    <a:pt x="3881" y="820"/>
                  </a:cubicBezTo>
                  <a:cubicBezTo>
                    <a:pt x="3532" y="389"/>
                    <a:pt x="2899" y="0"/>
                    <a:pt x="219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3703;p49"/>
            <p:cNvSpPr/>
            <p:nvPr/>
          </p:nvSpPr>
          <p:spPr>
            <a:xfrm>
              <a:off x="3786138" y="3949875"/>
              <a:ext cx="119640" cy="283697"/>
            </a:xfrm>
            <a:custGeom>
              <a:avLst/>
              <a:gdLst/>
              <a:ahLst/>
              <a:cxnLst/>
              <a:rect l="l" t="t" r="r" b="b"/>
              <a:pathLst>
                <a:path w="7367" h="17469" extrusionOk="0">
                  <a:moveTo>
                    <a:pt x="2957" y="0"/>
                  </a:moveTo>
                  <a:cubicBezTo>
                    <a:pt x="2130" y="0"/>
                    <a:pt x="1183" y="425"/>
                    <a:pt x="599" y="1876"/>
                  </a:cubicBezTo>
                  <a:cubicBezTo>
                    <a:pt x="599" y="1876"/>
                    <a:pt x="1" y="5339"/>
                    <a:pt x="1160" y="8600"/>
                  </a:cubicBezTo>
                  <a:cubicBezTo>
                    <a:pt x="2318" y="11861"/>
                    <a:pt x="2701" y="12557"/>
                    <a:pt x="2586" y="13941"/>
                  </a:cubicBezTo>
                  <a:cubicBezTo>
                    <a:pt x="2479" y="15218"/>
                    <a:pt x="3154" y="17468"/>
                    <a:pt x="4849" y="17468"/>
                  </a:cubicBezTo>
                  <a:cubicBezTo>
                    <a:pt x="5000" y="17468"/>
                    <a:pt x="5159" y="17450"/>
                    <a:pt x="5326" y="17412"/>
                  </a:cubicBezTo>
                  <a:cubicBezTo>
                    <a:pt x="7366" y="16949"/>
                    <a:pt x="7015" y="14562"/>
                    <a:pt x="7019" y="12516"/>
                  </a:cubicBezTo>
                  <a:cubicBezTo>
                    <a:pt x="7019" y="10476"/>
                    <a:pt x="4689" y="1177"/>
                    <a:pt x="4613" y="714"/>
                  </a:cubicBezTo>
                  <a:cubicBezTo>
                    <a:pt x="4574" y="475"/>
                    <a:pt x="3832" y="0"/>
                    <a:pt x="2957" y="0"/>
                  </a:cubicBezTo>
                  <a:close/>
                </a:path>
              </a:pathLst>
            </a:custGeom>
            <a:solidFill>
              <a:srgbClr val="FFC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04;p49"/>
            <p:cNvSpPr/>
            <p:nvPr/>
          </p:nvSpPr>
          <p:spPr>
            <a:xfrm>
              <a:off x="3815159" y="4143650"/>
              <a:ext cx="81801" cy="332449"/>
            </a:xfrm>
            <a:custGeom>
              <a:avLst/>
              <a:gdLst/>
              <a:ahLst/>
              <a:cxnLst/>
              <a:rect l="l" t="t" r="r" b="b"/>
              <a:pathLst>
                <a:path w="5037" h="20471" extrusionOk="0">
                  <a:moveTo>
                    <a:pt x="3779" y="0"/>
                  </a:moveTo>
                  <a:cubicBezTo>
                    <a:pt x="3291" y="0"/>
                    <a:pt x="2778" y="307"/>
                    <a:pt x="2505" y="1092"/>
                  </a:cubicBezTo>
                  <a:cubicBezTo>
                    <a:pt x="2505" y="1092"/>
                    <a:pt x="1512" y="3631"/>
                    <a:pt x="754" y="6924"/>
                  </a:cubicBezTo>
                  <a:cubicBezTo>
                    <a:pt x="1" y="10222"/>
                    <a:pt x="157" y="18847"/>
                    <a:pt x="451" y="19867"/>
                  </a:cubicBezTo>
                  <a:cubicBezTo>
                    <a:pt x="535" y="20152"/>
                    <a:pt x="783" y="20471"/>
                    <a:pt x="1028" y="20471"/>
                  </a:cubicBezTo>
                  <a:cubicBezTo>
                    <a:pt x="1196" y="20471"/>
                    <a:pt x="1363" y="20321"/>
                    <a:pt x="1475" y="19908"/>
                  </a:cubicBezTo>
                  <a:cubicBezTo>
                    <a:pt x="1752" y="18887"/>
                    <a:pt x="4876" y="2428"/>
                    <a:pt x="4977" y="1230"/>
                  </a:cubicBezTo>
                  <a:cubicBezTo>
                    <a:pt x="5036" y="545"/>
                    <a:pt x="4429" y="0"/>
                    <a:pt x="3779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05;p49"/>
            <p:cNvSpPr/>
            <p:nvPr/>
          </p:nvSpPr>
          <p:spPr>
            <a:xfrm>
              <a:off x="3812187" y="4134036"/>
              <a:ext cx="90976" cy="278224"/>
            </a:xfrm>
            <a:custGeom>
              <a:avLst/>
              <a:gdLst/>
              <a:ahLst/>
              <a:cxnLst/>
              <a:rect l="l" t="t" r="r" b="b"/>
              <a:pathLst>
                <a:path w="5602" h="17132" extrusionOk="0">
                  <a:moveTo>
                    <a:pt x="3444" y="0"/>
                  </a:moveTo>
                  <a:cubicBezTo>
                    <a:pt x="3151" y="0"/>
                    <a:pt x="2841" y="56"/>
                    <a:pt x="2523" y="174"/>
                  </a:cubicBezTo>
                  <a:cubicBezTo>
                    <a:pt x="866" y="793"/>
                    <a:pt x="1000" y="2143"/>
                    <a:pt x="1000" y="2143"/>
                  </a:cubicBezTo>
                  <a:cubicBezTo>
                    <a:pt x="1000" y="2143"/>
                    <a:pt x="714" y="5110"/>
                    <a:pt x="714" y="5685"/>
                  </a:cubicBezTo>
                  <a:cubicBezTo>
                    <a:pt x="714" y="6264"/>
                    <a:pt x="1" y="17131"/>
                    <a:pt x="1" y="17131"/>
                  </a:cubicBezTo>
                  <a:lnTo>
                    <a:pt x="2586" y="17131"/>
                  </a:lnTo>
                  <a:cubicBezTo>
                    <a:pt x="2586" y="17131"/>
                    <a:pt x="4145" y="11771"/>
                    <a:pt x="4755" y="9214"/>
                  </a:cubicBezTo>
                  <a:cubicBezTo>
                    <a:pt x="5263" y="7102"/>
                    <a:pt x="5433" y="2486"/>
                    <a:pt x="5433" y="2486"/>
                  </a:cubicBezTo>
                  <a:cubicBezTo>
                    <a:pt x="5602" y="991"/>
                    <a:pt x="4679" y="0"/>
                    <a:pt x="3444" y="0"/>
                  </a:cubicBezTo>
                  <a:close/>
                </a:path>
              </a:pathLst>
            </a:custGeom>
            <a:solidFill>
              <a:srgbClr val="FFC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3706;p49"/>
            <p:cNvSpPr/>
            <p:nvPr/>
          </p:nvSpPr>
          <p:spPr>
            <a:xfrm>
              <a:off x="3814152" y="4379892"/>
              <a:ext cx="53413" cy="958"/>
            </a:xfrm>
            <a:custGeom>
              <a:avLst/>
              <a:gdLst/>
              <a:ahLst/>
              <a:cxnLst/>
              <a:rect l="l" t="t" r="r" b="b"/>
              <a:pathLst>
                <a:path w="3289" h="59" extrusionOk="0">
                  <a:moveTo>
                    <a:pt x="1" y="0"/>
                  </a:moveTo>
                  <a:lnTo>
                    <a:pt x="1" y="59"/>
                  </a:lnTo>
                  <a:lnTo>
                    <a:pt x="3289" y="59"/>
                  </a:lnTo>
                  <a:lnTo>
                    <a:pt x="3289" y="0"/>
                  </a:lnTo>
                  <a:cubicBezTo>
                    <a:pt x="3268" y="0"/>
                    <a:pt x="1861" y="2"/>
                    <a:pt x="894" y="2"/>
                  </a:cubicBezTo>
                  <a:cubicBezTo>
                    <a:pt x="410" y="2"/>
                    <a:pt x="36" y="2"/>
                    <a:pt x="1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07;p49"/>
            <p:cNvSpPr/>
            <p:nvPr/>
          </p:nvSpPr>
          <p:spPr>
            <a:xfrm>
              <a:off x="3821671" y="4423659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3708;p49"/>
            <p:cNvSpPr/>
            <p:nvPr/>
          </p:nvSpPr>
          <p:spPr>
            <a:xfrm>
              <a:off x="3819008" y="4480466"/>
              <a:ext cx="120923" cy="15509"/>
            </a:xfrm>
            <a:custGeom>
              <a:avLst/>
              <a:gdLst/>
              <a:ahLst/>
              <a:cxnLst/>
              <a:rect l="l" t="t" r="r" b="b"/>
              <a:pathLst>
                <a:path w="7446" h="955" extrusionOk="0">
                  <a:moveTo>
                    <a:pt x="0" y="1"/>
                  </a:moveTo>
                  <a:lnTo>
                    <a:pt x="0" y="954"/>
                  </a:lnTo>
                  <a:lnTo>
                    <a:pt x="7446" y="954"/>
                  </a:lnTo>
                  <a:cubicBezTo>
                    <a:pt x="7446" y="954"/>
                    <a:pt x="7419" y="856"/>
                    <a:pt x="7271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3709;p49"/>
            <p:cNvSpPr/>
            <p:nvPr/>
          </p:nvSpPr>
          <p:spPr>
            <a:xfrm>
              <a:off x="3819008" y="4424471"/>
              <a:ext cx="118097" cy="56012"/>
            </a:xfrm>
            <a:custGeom>
              <a:avLst/>
              <a:gdLst/>
              <a:ahLst/>
              <a:cxnLst/>
              <a:rect l="l" t="t" r="r" b="b"/>
              <a:pathLst>
                <a:path w="7272" h="3449" extrusionOk="0">
                  <a:moveTo>
                    <a:pt x="0" y="0"/>
                  </a:moveTo>
                  <a:lnTo>
                    <a:pt x="0" y="3449"/>
                  </a:lnTo>
                  <a:lnTo>
                    <a:pt x="7271" y="3449"/>
                  </a:lnTo>
                  <a:cubicBezTo>
                    <a:pt x="7271" y="3430"/>
                    <a:pt x="7267" y="3413"/>
                    <a:pt x="7263" y="3395"/>
                  </a:cubicBezTo>
                  <a:cubicBezTo>
                    <a:pt x="7107" y="2490"/>
                    <a:pt x="4639" y="2290"/>
                    <a:pt x="3128" y="2147"/>
                  </a:cubicBezTo>
                  <a:cubicBezTo>
                    <a:pt x="1622" y="2001"/>
                    <a:pt x="1832" y="0"/>
                    <a:pt x="1832" y="0"/>
                  </a:cubicBezTo>
                  <a:close/>
                </a:path>
              </a:pathLst>
            </a:custGeom>
            <a:solidFill>
              <a:srgbClr val="141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10;p49"/>
            <p:cNvSpPr/>
            <p:nvPr/>
          </p:nvSpPr>
          <p:spPr>
            <a:xfrm>
              <a:off x="3885137" y="3722743"/>
              <a:ext cx="167889" cy="594433"/>
            </a:xfrm>
            <a:custGeom>
              <a:avLst/>
              <a:gdLst/>
              <a:ahLst/>
              <a:cxnLst/>
              <a:rect l="l" t="t" r="r" b="b"/>
              <a:pathLst>
                <a:path w="10338" h="36603" extrusionOk="0">
                  <a:moveTo>
                    <a:pt x="1030" y="1"/>
                  </a:moveTo>
                  <a:cubicBezTo>
                    <a:pt x="1030" y="1"/>
                    <a:pt x="94" y="5508"/>
                    <a:pt x="94" y="6006"/>
                  </a:cubicBezTo>
                  <a:cubicBezTo>
                    <a:pt x="94" y="6506"/>
                    <a:pt x="343" y="20127"/>
                    <a:pt x="170" y="20635"/>
                  </a:cubicBezTo>
                  <a:cubicBezTo>
                    <a:pt x="0" y="21142"/>
                    <a:pt x="1671" y="36603"/>
                    <a:pt x="1671" y="36603"/>
                  </a:cubicBezTo>
                  <a:lnTo>
                    <a:pt x="6091" y="34273"/>
                  </a:lnTo>
                  <a:cubicBezTo>
                    <a:pt x="6510" y="34049"/>
                    <a:pt x="6728" y="33568"/>
                    <a:pt x="6617" y="33105"/>
                  </a:cubicBezTo>
                  <a:cubicBezTo>
                    <a:pt x="5931" y="30245"/>
                    <a:pt x="3609" y="20487"/>
                    <a:pt x="3685" y="18972"/>
                  </a:cubicBezTo>
                  <a:cubicBezTo>
                    <a:pt x="3769" y="17195"/>
                    <a:pt x="2348" y="11608"/>
                    <a:pt x="2348" y="11607"/>
                  </a:cubicBezTo>
                  <a:lnTo>
                    <a:pt x="2348" y="11607"/>
                  </a:lnTo>
                  <a:cubicBezTo>
                    <a:pt x="2348" y="11608"/>
                    <a:pt x="3240" y="13822"/>
                    <a:pt x="4180" y="13960"/>
                  </a:cubicBezTo>
                  <a:cubicBezTo>
                    <a:pt x="4200" y="13963"/>
                    <a:pt x="4222" y="13964"/>
                    <a:pt x="4246" y="13964"/>
                  </a:cubicBezTo>
                  <a:cubicBezTo>
                    <a:pt x="5345" y="13964"/>
                    <a:pt x="10337" y="11037"/>
                    <a:pt x="10337" y="11037"/>
                  </a:cubicBezTo>
                  <a:lnTo>
                    <a:pt x="8608" y="7723"/>
                  </a:lnTo>
                  <a:lnTo>
                    <a:pt x="5155" y="10034"/>
                  </a:lnTo>
                  <a:cubicBezTo>
                    <a:pt x="5155" y="10034"/>
                    <a:pt x="5712" y="3904"/>
                    <a:pt x="5218" y="3199"/>
                  </a:cubicBezTo>
                  <a:cubicBezTo>
                    <a:pt x="4719" y="2496"/>
                    <a:pt x="1671" y="2072"/>
                    <a:pt x="1671" y="2072"/>
                  </a:cubicBezTo>
                  <a:cubicBezTo>
                    <a:pt x="1671" y="2072"/>
                    <a:pt x="1934" y="736"/>
                    <a:pt x="1030" y="1"/>
                  </a:cubicBezTo>
                  <a:close/>
                </a:path>
              </a:pathLst>
            </a:custGeom>
            <a:solidFill>
              <a:srgbClr val="474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3711;p49"/>
            <p:cNvSpPr/>
            <p:nvPr/>
          </p:nvSpPr>
          <p:spPr>
            <a:xfrm>
              <a:off x="3904592" y="3689387"/>
              <a:ext cx="233888" cy="402492"/>
            </a:xfrm>
            <a:custGeom>
              <a:avLst/>
              <a:gdLst/>
              <a:ahLst/>
              <a:cxnLst/>
              <a:rect l="l" t="t" r="r" b="b"/>
              <a:pathLst>
                <a:path w="14402" h="24784" extrusionOk="0">
                  <a:moveTo>
                    <a:pt x="12382" y="1"/>
                  </a:moveTo>
                  <a:lnTo>
                    <a:pt x="291" y="23121"/>
                  </a:lnTo>
                  <a:cubicBezTo>
                    <a:pt x="1" y="23678"/>
                    <a:pt x="215" y="24363"/>
                    <a:pt x="772" y="24653"/>
                  </a:cubicBezTo>
                  <a:cubicBezTo>
                    <a:pt x="940" y="24742"/>
                    <a:pt x="1121" y="24784"/>
                    <a:pt x="1298" y="24784"/>
                  </a:cubicBezTo>
                  <a:cubicBezTo>
                    <a:pt x="1708" y="24784"/>
                    <a:pt x="2104" y="24560"/>
                    <a:pt x="2309" y="24172"/>
                  </a:cubicBezTo>
                  <a:lnTo>
                    <a:pt x="14401" y="1056"/>
                  </a:lnTo>
                  <a:lnTo>
                    <a:pt x="12382" y="1"/>
                  </a:ln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3712;p49"/>
            <p:cNvSpPr/>
            <p:nvPr/>
          </p:nvSpPr>
          <p:spPr>
            <a:xfrm>
              <a:off x="3794112" y="3769644"/>
              <a:ext cx="54891" cy="167678"/>
            </a:xfrm>
            <a:custGeom>
              <a:avLst/>
              <a:gdLst/>
              <a:ahLst/>
              <a:cxnLst/>
              <a:rect l="l" t="t" r="r" b="b"/>
              <a:pathLst>
                <a:path w="3380" h="10325" extrusionOk="0">
                  <a:moveTo>
                    <a:pt x="2310" y="1"/>
                  </a:moveTo>
                  <a:cubicBezTo>
                    <a:pt x="2255" y="1"/>
                    <a:pt x="2196" y="6"/>
                    <a:pt x="2135" y="17"/>
                  </a:cubicBezTo>
                  <a:cubicBezTo>
                    <a:pt x="1155" y="200"/>
                    <a:pt x="972" y="1181"/>
                    <a:pt x="799" y="1577"/>
                  </a:cubicBezTo>
                  <a:cubicBezTo>
                    <a:pt x="624" y="1978"/>
                    <a:pt x="1" y="8042"/>
                    <a:pt x="63" y="9009"/>
                  </a:cubicBezTo>
                  <a:cubicBezTo>
                    <a:pt x="109" y="9669"/>
                    <a:pt x="667" y="10325"/>
                    <a:pt x="1222" y="10325"/>
                  </a:cubicBezTo>
                  <a:cubicBezTo>
                    <a:pt x="1480" y="10325"/>
                    <a:pt x="1738" y="10183"/>
                    <a:pt x="1943" y="9834"/>
                  </a:cubicBezTo>
                  <a:cubicBezTo>
                    <a:pt x="2590" y="8732"/>
                    <a:pt x="3347" y="1528"/>
                    <a:pt x="3347" y="1528"/>
                  </a:cubicBezTo>
                  <a:cubicBezTo>
                    <a:pt x="3380" y="1206"/>
                    <a:pt x="3143" y="1"/>
                    <a:pt x="2310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3713;p49"/>
            <p:cNvSpPr/>
            <p:nvPr/>
          </p:nvSpPr>
          <p:spPr>
            <a:xfrm>
              <a:off x="3798026" y="3798860"/>
              <a:ext cx="48135" cy="69848"/>
            </a:xfrm>
            <a:custGeom>
              <a:avLst/>
              <a:gdLst/>
              <a:ahLst/>
              <a:cxnLst/>
              <a:rect l="l" t="t" r="r" b="b"/>
              <a:pathLst>
                <a:path w="2964" h="4301" extrusionOk="0">
                  <a:moveTo>
                    <a:pt x="1812" y="0"/>
                  </a:moveTo>
                  <a:cubicBezTo>
                    <a:pt x="1653" y="0"/>
                    <a:pt x="1478" y="31"/>
                    <a:pt x="1288" y="99"/>
                  </a:cubicBezTo>
                  <a:cubicBezTo>
                    <a:pt x="200" y="496"/>
                    <a:pt x="268" y="1730"/>
                    <a:pt x="268" y="1730"/>
                  </a:cubicBezTo>
                  <a:lnTo>
                    <a:pt x="0" y="4301"/>
                  </a:lnTo>
                  <a:lnTo>
                    <a:pt x="2736" y="2808"/>
                  </a:lnTo>
                  <a:cubicBezTo>
                    <a:pt x="2736" y="2808"/>
                    <a:pt x="2958" y="1907"/>
                    <a:pt x="2963" y="1239"/>
                  </a:cubicBezTo>
                  <a:cubicBezTo>
                    <a:pt x="2963" y="684"/>
                    <a:pt x="2565" y="0"/>
                    <a:pt x="1812" y="0"/>
                  </a:cubicBezTo>
                  <a:close/>
                </a:path>
              </a:pathLst>
            </a:custGeom>
            <a:solidFill>
              <a:srgbClr val="212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3714;p49"/>
            <p:cNvSpPr/>
            <p:nvPr/>
          </p:nvSpPr>
          <p:spPr>
            <a:xfrm>
              <a:off x="3795119" y="3749296"/>
              <a:ext cx="65220" cy="165567"/>
            </a:xfrm>
            <a:custGeom>
              <a:avLst/>
              <a:gdLst/>
              <a:ahLst/>
              <a:cxnLst/>
              <a:rect l="l" t="t" r="r" b="b"/>
              <a:pathLst>
                <a:path w="4016" h="10195" extrusionOk="0">
                  <a:moveTo>
                    <a:pt x="2487" y="1"/>
                  </a:moveTo>
                  <a:cubicBezTo>
                    <a:pt x="1132" y="104"/>
                    <a:pt x="994" y="972"/>
                    <a:pt x="727" y="1832"/>
                  </a:cubicBezTo>
                  <a:cubicBezTo>
                    <a:pt x="460" y="2687"/>
                    <a:pt x="1" y="9946"/>
                    <a:pt x="1" y="9946"/>
                  </a:cubicBezTo>
                  <a:lnTo>
                    <a:pt x="2135" y="10195"/>
                  </a:lnTo>
                  <a:cubicBezTo>
                    <a:pt x="2135" y="10195"/>
                    <a:pt x="4015" y="3026"/>
                    <a:pt x="3953" y="1810"/>
                  </a:cubicBezTo>
                  <a:cubicBezTo>
                    <a:pt x="3891" y="593"/>
                    <a:pt x="2487" y="1"/>
                    <a:pt x="2487" y="1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3715;p49"/>
            <p:cNvSpPr/>
            <p:nvPr/>
          </p:nvSpPr>
          <p:spPr>
            <a:xfrm>
              <a:off x="3786187" y="3906514"/>
              <a:ext cx="137390" cy="61387"/>
            </a:xfrm>
            <a:custGeom>
              <a:avLst/>
              <a:gdLst/>
              <a:ahLst/>
              <a:cxnLst/>
              <a:rect l="l" t="t" r="r" b="b"/>
              <a:pathLst>
                <a:path w="8460" h="3780" extrusionOk="0">
                  <a:moveTo>
                    <a:pt x="1924" y="0"/>
                  </a:moveTo>
                  <a:cubicBezTo>
                    <a:pt x="1033" y="0"/>
                    <a:pt x="0" y="550"/>
                    <a:pt x="810" y="1650"/>
                  </a:cubicBezTo>
                  <a:cubicBezTo>
                    <a:pt x="1455" y="2528"/>
                    <a:pt x="5897" y="3415"/>
                    <a:pt x="8459" y="3779"/>
                  </a:cubicBezTo>
                  <a:lnTo>
                    <a:pt x="8348" y="2323"/>
                  </a:lnTo>
                  <a:cubicBezTo>
                    <a:pt x="6049" y="1383"/>
                    <a:pt x="2667" y="47"/>
                    <a:pt x="2075" y="6"/>
                  </a:cubicBezTo>
                  <a:cubicBezTo>
                    <a:pt x="2025" y="2"/>
                    <a:pt x="1975" y="0"/>
                    <a:pt x="1924" y="0"/>
                  </a:cubicBezTo>
                  <a:close/>
                </a:path>
              </a:pathLst>
            </a:custGeom>
            <a:solidFill>
              <a:srgbClr val="702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3716;p49"/>
            <p:cNvSpPr/>
            <p:nvPr/>
          </p:nvSpPr>
          <p:spPr>
            <a:xfrm>
              <a:off x="3921758" y="3944240"/>
              <a:ext cx="45813" cy="26569"/>
            </a:xfrm>
            <a:custGeom>
              <a:avLst/>
              <a:gdLst/>
              <a:ahLst/>
              <a:cxnLst/>
              <a:rect l="l" t="t" r="r" b="b"/>
              <a:pathLst>
                <a:path w="2821" h="1636" extrusionOk="0">
                  <a:moveTo>
                    <a:pt x="0" y="0"/>
                  </a:moveTo>
                  <a:lnTo>
                    <a:pt x="111" y="1456"/>
                  </a:lnTo>
                  <a:cubicBezTo>
                    <a:pt x="892" y="1570"/>
                    <a:pt x="1500" y="1636"/>
                    <a:pt x="1772" y="1636"/>
                  </a:cubicBezTo>
                  <a:cubicBezTo>
                    <a:pt x="1789" y="1636"/>
                    <a:pt x="1804" y="1636"/>
                    <a:pt x="1818" y="1635"/>
                  </a:cubicBezTo>
                  <a:cubicBezTo>
                    <a:pt x="2820" y="1613"/>
                    <a:pt x="2610" y="1074"/>
                    <a:pt x="2183" y="895"/>
                  </a:cubicBezTo>
                  <a:cubicBezTo>
                    <a:pt x="2183" y="895"/>
                    <a:pt x="1247" y="508"/>
                    <a:pt x="0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3717;p49"/>
            <p:cNvSpPr/>
            <p:nvPr/>
          </p:nvSpPr>
          <p:spPr>
            <a:xfrm>
              <a:off x="3936731" y="3948982"/>
              <a:ext cx="79381" cy="24863"/>
            </a:xfrm>
            <a:custGeom>
              <a:avLst/>
              <a:gdLst/>
              <a:ahLst/>
              <a:cxnLst/>
              <a:rect l="l" t="t" r="r" b="b"/>
              <a:pathLst>
                <a:path w="4888" h="1531" extrusionOk="0">
                  <a:moveTo>
                    <a:pt x="3117" y="1"/>
                  </a:moveTo>
                  <a:cubicBezTo>
                    <a:pt x="2699" y="1"/>
                    <a:pt x="2200" y="61"/>
                    <a:pt x="1947" y="163"/>
                  </a:cubicBezTo>
                  <a:cubicBezTo>
                    <a:pt x="1458" y="354"/>
                    <a:pt x="0" y="541"/>
                    <a:pt x="134" y="1000"/>
                  </a:cubicBezTo>
                  <a:cubicBezTo>
                    <a:pt x="234" y="1342"/>
                    <a:pt x="1285" y="1530"/>
                    <a:pt x="2129" y="1530"/>
                  </a:cubicBezTo>
                  <a:cubicBezTo>
                    <a:pt x="2406" y="1530"/>
                    <a:pt x="2660" y="1510"/>
                    <a:pt x="2852" y="1468"/>
                  </a:cubicBezTo>
                  <a:cubicBezTo>
                    <a:pt x="3627" y="1294"/>
                    <a:pt x="4830" y="835"/>
                    <a:pt x="4875" y="617"/>
                  </a:cubicBezTo>
                  <a:cubicBezTo>
                    <a:pt x="4888" y="559"/>
                    <a:pt x="4816" y="537"/>
                    <a:pt x="4697" y="537"/>
                  </a:cubicBezTo>
                  <a:cubicBezTo>
                    <a:pt x="4358" y="537"/>
                    <a:pt x="3635" y="716"/>
                    <a:pt x="3356" y="769"/>
                  </a:cubicBezTo>
                  <a:cubicBezTo>
                    <a:pt x="3282" y="783"/>
                    <a:pt x="3208" y="788"/>
                    <a:pt x="3135" y="788"/>
                  </a:cubicBezTo>
                  <a:cubicBezTo>
                    <a:pt x="2835" y="788"/>
                    <a:pt x="2571" y="693"/>
                    <a:pt x="2571" y="693"/>
                  </a:cubicBezTo>
                  <a:cubicBezTo>
                    <a:pt x="2473" y="666"/>
                    <a:pt x="2478" y="537"/>
                    <a:pt x="2683" y="426"/>
                  </a:cubicBezTo>
                  <a:cubicBezTo>
                    <a:pt x="2887" y="319"/>
                    <a:pt x="3779" y="412"/>
                    <a:pt x="3806" y="167"/>
                  </a:cubicBezTo>
                  <a:cubicBezTo>
                    <a:pt x="3816" y="52"/>
                    <a:pt x="3501" y="1"/>
                    <a:pt x="3117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3718;p49"/>
            <p:cNvSpPr/>
            <p:nvPr/>
          </p:nvSpPr>
          <p:spPr>
            <a:xfrm>
              <a:off x="3903586" y="3617557"/>
              <a:ext cx="10069" cy="5798"/>
            </a:xfrm>
            <a:custGeom>
              <a:avLst/>
              <a:gdLst/>
              <a:ahLst/>
              <a:cxnLst/>
              <a:rect l="l" t="t" r="r" b="b"/>
              <a:pathLst>
                <a:path w="620" h="357" extrusionOk="0">
                  <a:moveTo>
                    <a:pt x="296" y="0"/>
                  </a:moveTo>
                  <a:cubicBezTo>
                    <a:pt x="154" y="0"/>
                    <a:pt x="29" y="105"/>
                    <a:pt x="5" y="249"/>
                  </a:cubicBezTo>
                  <a:cubicBezTo>
                    <a:pt x="5" y="253"/>
                    <a:pt x="1" y="258"/>
                    <a:pt x="1" y="262"/>
                  </a:cubicBezTo>
                  <a:lnTo>
                    <a:pt x="589" y="356"/>
                  </a:lnTo>
                  <a:cubicBezTo>
                    <a:pt x="589" y="352"/>
                    <a:pt x="593" y="347"/>
                    <a:pt x="593" y="342"/>
                  </a:cubicBezTo>
                  <a:cubicBezTo>
                    <a:pt x="620" y="182"/>
                    <a:pt x="509" y="26"/>
                    <a:pt x="344" y="4"/>
                  </a:cubicBezTo>
                  <a:cubicBezTo>
                    <a:pt x="328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3719;p49"/>
            <p:cNvSpPr/>
            <p:nvPr/>
          </p:nvSpPr>
          <p:spPr>
            <a:xfrm>
              <a:off x="3865600" y="3619620"/>
              <a:ext cx="38083" cy="35566"/>
            </a:xfrm>
            <a:custGeom>
              <a:avLst/>
              <a:gdLst/>
              <a:ahLst/>
              <a:cxnLst/>
              <a:rect l="l" t="t" r="r" b="b"/>
              <a:pathLst>
                <a:path w="2345" h="2190" extrusionOk="0">
                  <a:moveTo>
                    <a:pt x="2290" y="1"/>
                  </a:moveTo>
                  <a:cubicBezTo>
                    <a:pt x="1177" y="1"/>
                    <a:pt x="198" y="809"/>
                    <a:pt x="14" y="1940"/>
                  </a:cubicBezTo>
                  <a:cubicBezTo>
                    <a:pt x="10" y="1975"/>
                    <a:pt x="5" y="2006"/>
                    <a:pt x="0" y="2043"/>
                  </a:cubicBezTo>
                  <a:lnTo>
                    <a:pt x="931" y="2189"/>
                  </a:lnTo>
                  <a:cubicBezTo>
                    <a:pt x="1123" y="1285"/>
                    <a:pt x="1600" y="447"/>
                    <a:pt x="2344" y="1"/>
                  </a:cubicBezTo>
                  <a:cubicBezTo>
                    <a:pt x="2326" y="1"/>
                    <a:pt x="2308" y="1"/>
                    <a:pt x="2290" y="1"/>
                  </a:cubicBezTo>
                  <a:close/>
                </a:path>
              </a:pathLst>
            </a:custGeom>
            <a:solidFill>
              <a:srgbClr val="FFA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3720;p49"/>
            <p:cNvSpPr/>
            <p:nvPr/>
          </p:nvSpPr>
          <p:spPr>
            <a:xfrm>
              <a:off x="3880720" y="3619636"/>
              <a:ext cx="39252" cy="41055"/>
            </a:xfrm>
            <a:custGeom>
              <a:avLst/>
              <a:gdLst/>
              <a:ahLst/>
              <a:cxnLst/>
              <a:rect l="l" t="t" r="r" b="b"/>
              <a:pathLst>
                <a:path w="2417" h="2528" extrusionOk="0">
                  <a:moveTo>
                    <a:pt x="1413" y="0"/>
                  </a:moveTo>
                  <a:cubicBezTo>
                    <a:pt x="669" y="446"/>
                    <a:pt x="192" y="1284"/>
                    <a:pt x="0" y="2188"/>
                  </a:cubicBezTo>
                  <a:lnTo>
                    <a:pt x="2095" y="2527"/>
                  </a:lnTo>
                  <a:cubicBezTo>
                    <a:pt x="2384" y="1765"/>
                    <a:pt x="2416" y="905"/>
                    <a:pt x="2126" y="130"/>
                  </a:cubicBezTo>
                  <a:cubicBezTo>
                    <a:pt x="1997" y="85"/>
                    <a:pt x="1868" y="50"/>
                    <a:pt x="1730" y="27"/>
                  </a:cubicBezTo>
                  <a:cubicBezTo>
                    <a:pt x="1623" y="10"/>
                    <a:pt x="1516" y="0"/>
                    <a:pt x="1413" y="0"/>
                  </a:cubicBezTo>
                  <a:close/>
                </a:path>
              </a:pathLst>
            </a:custGeom>
            <a:solidFill>
              <a:srgbClr val="FFC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3721;p49"/>
            <p:cNvSpPr/>
            <p:nvPr/>
          </p:nvSpPr>
          <p:spPr>
            <a:xfrm>
              <a:off x="3914743" y="3621731"/>
              <a:ext cx="28079" cy="42939"/>
            </a:xfrm>
            <a:custGeom>
              <a:avLst/>
              <a:gdLst/>
              <a:ahLst/>
              <a:cxnLst/>
              <a:rect l="l" t="t" r="r" b="b"/>
              <a:pathLst>
                <a:path w="1729" h="2644" extrusionOk="0">
                  <a:moveTo>
                    <a:pt x="31" y="1"/>
                  </a:moveTo>
                  <a:cubicBezTo>
                    <a:pt x="321" y="776"/>
                    <a:pt x="289" y="1636"/>
                    <a:pt x="0" y="2398"/>
                  </a:cubicBezTo>
                  <a:lnTo>
                    <a:pt x="1528" y="2643"/>
                  </a:lnTo>
                  <a:cubicBezTo>
                    <a:pt x="1533" y="2612"/>
                    <a:pt x="1541" y="2576"/>
                    <a:pt x="1545" y="2545"/>
                  </a:cubicBezTo>
                  <a:cubicBezTo>
                    <a:pt x="1728" y="1422"/>
                    <a:pt x="1064" y="362"/>
                    <a:pt x="31" y="1"/>
                  </a:cubicBezTo>
                  <a:close/>
                </a:path>
              </a:pathLst>
            </a:custGeom>
            <a:solidFill>
              <a:srgbClr val="FFA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3722;p49"/>
            <p:cNvSpPr/>
            <p:nvPr/>
          </p:nvSpPr>
          <p:spPr>
            <a:xfrm>
              <a:off x="3897284" y="3654000"/>
              <a:ext cx="54534" cy="13690"/>
            </a:xfrm>
            <a:custGeom>
              <a:avLst/>
              <a:gdLst/>
              <a:ahLst/>
              <a:cxnLst/>
              <a:rect l="l" t="t" r="r" b="b"/>
              <a:pathLst>
                <a:path w="3358" h="843" extrusionOk="0">
                  <a:moveTo>
                    <a:pt x="2643" y="1"/>
                  </a:moveTo>
                  <a:lnTo>
                    <a:pt x="1" y="264"/>
                  </a:lnTo>
                  <a:lnTo>
                    <a:pt x="3017" y="839"/>
                  </a:lnTo>
                  <a:cubicBezTo>
                    <a:pt x="3032" y="842"/>
                    <a:pt x="3046" y="843"/>
                    <a:pt x="3060" y="843"/>
                  </a:cubicBezTo>
                  <a:cubicBezTo>
                    <a:pt x="3256" y="843"/>
                    <a:pt x="3358" y="593"/>
                    <a:pt x="3196" y="460"/>
                  </a:cubicBezTo>
                  <a:lnTo>
                    <a:pt x="2643" y="1"/>
                  </a:lnTo>
                  <a:close/>
                </a:path>
              </a:pathLst>
            </a:custGeom>
            <a:solidFill>
              <a:srgbClr val="FFA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3723;p49"/>
            <p:cNvSpPr/>
            <p:nvPr/>
          </p:nvSpPr>
          <p:spPr>
            <a:xfrm>
              <a:off x="3845982" y="3644386"/>
              <a:ext cx="35419" cy="31392"/>
            </a:xfrm>
            <a:custGeom>
              <a:avLst/>
              <a:gdLst/>
              <a:ahLst/>
              <a:cxnLst/>
              <a:rect l="l" t="t" r="r" b="b"/>
              <a:pathLst>
                <a:path w="2181" h="1933" extrusionOk="0">
                  <a:moveTo>
                    <a:pt x="1329" y="0"/>
                  </a:moveTo>
                  <a:cubicBezTo>
                    <a:pt x="901" y="362"/>
                    <a:pt x="1" y="1769"/>
                    <a:pt x="305" y="1921"/>
                  </a:cubicBezTo>
                  <a:cubicBezTo>
                    <a:pt x="320" y="1928"/>
                    <a:pt x="339" y="1932"/>
                    <a:pt x="362" y="1932"/>
                  </a:cubicBezTo>
                  <a:cubicBezTo>
                    <a:pt x="769" y="1932"/>
                    <a:pt x="2180" y="673"/>
                    <a:pt x="2180" y="673"/>
                  </a:cubicBezTo>
                  <a:lnTo>
                    <a:pt x="1329" y="0"/>
                  </a:lnTo>
                  <a:close/>
                </a:path>
              </a:pathLst>
            </a:custGeom>
            <a:solidFill>
              <a:srgbClr val="FFA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3724;p49"/>
            <p:cNvSpPr/>
            <p:nvPr/>
          </p:nvSpPr>
          <p:spPr>
            <a:xfrm>
              <a:off x="3757279" y="3714510"/>
              <a:ext cx="158259" cy="602666"/>
            </a:xfrm>
            <a:custGeom>
              <a:avLst/>
              <a:gdLst/>
              <a:ahLst/>
              <a:cxnLst/>
              <a:rect l="l" t="t" r="r" b="b"/>
              <a:pathLst>
                <a:path w="9745" h="37110" extrusionOk="0">
                  <a:moveTo>
                    <a:pt x="6920" y="0"/>
                  </a:moveTo>
                  <a:lnTo>
                    <a:pt x="6497" y="2018"/>
                  </a:lnTo>
                  <a:cubicBezTo>
                    <a:pt x="6497" y="2018"/>
                    <a:pt x="5907" y="1928"/>
                    <a:pt x="5246" y="1928"/>
                  </a:cubicBezTo>
                  <a:cubicBezTo>
                    <a:pt x="4721" y="1928"/>
                    <a:pt x="4152" y="1984"/>
                    <a:pt x="3797" y="2188"/>
                  </a:cubicBezTo>
                  <a:cubicBezTo>
                    <a:pt x="2238" y="3083"/>
                    <a:pt x="1319" y="9824"/>
                    <a:pt x="798" y="13544"/>
                  </a:cubicBezTo>
                  <a:cubicBezTo>
                    <a:pt x="353" y="16766"/>
                    <a:pt x="77" y="31317"/>
                    <a:pt x="9" y="35176"/>
                  </a:cubicBezTo>
                  <a:cubicBezTo>
                    <a:pt x="1" y="35711"/>
                    <a:pt x="397" y="36165"/>
                    <a:pt x="928" y="36228"/>
                  </a:cubicBezTo>
                  <a:lnTo>
                    <a:pt x="8333" y="37110"/>
                  </a:lnTo>
                  <a:lnTo>
                    <a:pt x="8087" y="15754"/>
                  </a:lnTo>
                  <a:lnTo>
                    <a:pt x="9678" y="15554"/>
                  </a:lnTo>
                  <a:lnTo>
                    <a:pt x="9744" y="13593"/>
                  </a:lnTo>
                  <a:lnTo>
                    <a:pt x="8043" y="13184"/>
                  </a:lnTo>
                  <a:cubicBezTo>
                    <a:pt x="8043" y="13184"/>
                    <a:pt x="7953" y="9058"/>
                    <a:pt x="7967" y="7013"/>
                  </a:cubicBezTo>
                  <a:cubicBezTo>
                    <a:pt x="7980" y="4968"/>
                    <a:pt x="7722" y="2156"/>
                    <a:pt x="7722" y="2156"/>
                  </a:cubicBezTo>
                  <a:lnTo>
                    <a:pt x="7905" y="1590"/>
                  </a:lnTo>
                  <a:cubicBezTo>
                    <a:pt x="8136" y="868"/>
                    <a:pt x="7669" y="111"/>
                    <a:pt x="6920" y="0"/>
                  </a:cubicBezTo>
                  <a:close/>
                </a:path>
              </a:pathLst>
            </a:custGeom>
            <a:solidFill>
              <a:srgbClr val="555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3725;p49"/>
            <p:cNvSpPr/>
            <p:nvPr/>
          </p:nvSpPr>
          <p:spPr>
            <a:xfrm>
              <a:off x="3829791" y="3757481"/>
              <a:ext cx="63109" cy="172306"/>
            </a:xfrm>
            <a:custGeom>
              <a:avLst/>
              <a:gdLst/>
              <a:ahLst/>
              <a:cxnLst/>
              <a:rect l="l" t="t" r="r" b="b"/>
              <a:pathLst>
                <a:path w="3886" h="10610" extrusionOk="0">
                  <a:moveTo>
                    <a:pt x="691" y="1"/>
                  </a:moveTo>
                  <a:cubicBezTo>
                    <a:pt x="691" y="1"/>
                    <a:pt x="1279" y="647"/>
                    <a:pt x="1051" y="1849"/>
                  </a:cubicBezTo>
                  <a:cubicBezTo>
                    <a:pt x="829" y="3052"/>
                    <a:pt x="0" y="9691"/>
                    <a:pt x="0" y="9691"/>
                  </a:cubicBezTo>
                  <a:lnTo>
                    <a:pt x="3885" y="10609"/>
                  </a:lnTo>
                  <a:lnTo>
                    <a:pt x="3578" y="9442"/>
                  </a:lnTo>
                  <a:lnTo>
                    <a:pt x="1314" y="8898"/>
                  </a:lnTo>
                  <a:lnTo>
                    <a:pt x="1644" y="1849"/>
                  </a:lnTo>
                  <a:cubicBezTo>
                    <a:pt x="1644" y="1849"/>
                    <a:pt x="1715" y="339"/>
                    <a:pt x="691" y="1"/>
                  </a:cubicBezTo>
                  <a:close/>
                </a:path>
              </a:pathLst>
            </a:custGeom>
            <a:solidFill>
              <a:srgbClr val="3B3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726;p49"/>
            <p:cNvSpPr/>
            <p:nvPr/>
          </p:nvSpPr>
          <p:spPr>
            <a:xfrm>
              <a:off x="3787242" y="3971507"/>
              <a:ext cx="102101" cy="25042"/>
            </a:xfrm>
            <a:custGeom>
              <a:avLst/>
              <a:gdLst/>
              <a:ahLst/>
              <a:cxnLst/>
              <a:rect l="l" t="t" r="r" b="b"/>
              <a:pathLst>
                <a:path w="6287" h="1542" extrusionOk="0">
                  <a:moveTo>
                    <a:pt x="6221" y="1"/>
                  </a:moveTo>
                  <a:lnTo>
                    <a:pt x="0" y="509"/>
                  </a:lnTo>
                  <a:lnTo>
                    <a:pt x="6287" y="1542"/>
                  </a:lnTo>
                  <a:lnTo>
                    <a:pt x="6221" y="1"/>
                  </a:lnTo>
                  <a:close/>
                </a:path>
              </a:pathLst>
            </a:custGeom>
            <a:solidFill>
              <a:srgbClr val="3B3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727;p49"/>
            <p:cNvSpPr/>
            <p:nvPr/>
          </p:nvSpPr>
          <p:spPr>
            <a:xfrm>
              <a:off x="4004014" y="3453144"/>
              <a:ext cx="297273" cy="303201"/>
            </a:xfrm>
            <a:custGeom>
              <a:avLst/>
              <a:gdLst/>
              <a:ahLst/>
              <a:cxnLst/>
              <a:rect l="l" t="t" r="r" b="b"/>
              <a:pathLst>
                <a:path w="18305" h="18670" extrusionOk="0">
                  <a:moveTo>
                    <a:pt x="9910" y="1"/>
                  </a:moveTo>
                  <a:cubicBezTo>
                    <a:pt x="6311" y="1"/>
                    <a:pt x="2799" y="2801"/>
                    <a:pt x="1516" y="7018"/>
                  </a:cubicBezTo>
                  <a:cubicBezTo>
                    <a:pt x="1" y="12012"/>
                    <a:pt x="2193" y="17096"/>
                    <a:pt x="6412" y="18375"/>
                  </a:cubicBezTo>
                  <a:cubicBezTo>
                    <a:pt x="7068" y="18574"/>
                    <a:pt x="7735" y="18669"/>
                    <a:pt x="8399" y="18669"/>
                  </a:cubicBezTo>
                  <a:cubicBezTo>
                    <a:pt x="11998" y="18669"/>
                    <a:pt x="15510" y="15868"/>
                    <a:pt x="16789" y="11652"/>
                  </a:cubicBezTo>
                  <a:cubicBezTo>
                    <a:pt x="18304" y="6657"/>
                    <a:pt x="16116" y="1574"/>
                    <a:pt x="11897" y="295"/>
                  </a:cubicBezTo>
                  <a:cubicBezTo>
                    <a:pt x="11241" y="96"/>
                    <a:pt x="10574" y="1"/>
                    <a:pt x="9910" y="1"/>
                  </a:cubicBezTo>
                  <a:close/>
                </a:path>
              </a:pathLst>
            </a:custGeom>
            <a:solidFill>
              <a:srgbClr val="852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728;p49"/>
            <p:cNvSpPr/>
            <p:nvPr/>
          </p:nvSpPr>
          <p:spPr>
            <a:xfrm>
              <a:off x="4108145" y="3457919"/>
              <a:ext cx="128946" cy="306465"/>
            </a:xfrm>
            <a:custGeom>
              <a:avLst/>
              <a:gdLst/>
              <a:ahLst/>
              <a:cxnLst/>
              <a:rect l="l" t="t" r="r" b="b"/>
              <a:pathLst>
                <a:path w="7940" h="18871" extrusionOk="0">
                  <a:moveTo>
                    <a:pt x="5485" y="1"/>
                  </a:moveTo>
                  <a:lnTo>
                    <a:pt x="0" y="18081"/>
                  </a:lnTo>
                  <a:lnTo>
                    <a:pt x="2593" y="18870"/>
                  </a:lnTo>
                  <a:lnTo>
                    <a:pt x="7940" y="745"/>
                  </a:lnTo>
                  <a:lnTo>
                    <a:pt x="5485" y="1"/>
                  </a:lnTo>
                  <a:close/>
                </a:path>
              </a:pathLst>
            </a:custGeom>
            <a:solidFill>
              <a:srgbClr val="852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729;p49"/>
            <p:cNvSpPr/>
            <p:nvPr/>
          </p:nvSpPr>
          <p:spPr>
            <a:xfrm>
              <a:off x="4044468" y="3465373"/>
              <a:ext cx="297257" cy="303266"/>
            </a:xfrm>
            <a:custGeom>
              <a:avLst/>
              <a:gdLst/>
              <a:ahLst/>
              <a:cxnLst/>
              <a:rect l="l" t="t" r="r" b="b"/>
              <a:pathLst>
                <a:path w="18304" h="18674" extrusionOk="0">
                  <a:moveTo>
                    <a:pt x="9910" y="1"/>
                  </a:moveTo>
                  <a:cubicBezTo>
                    <a:pt x="6308" y="1"/>
                    <a:pt x="2795" y="2804"/>
                    <a:pt x="1515" y="7017"/>
                  </a:cubicBezTo>
                  <a:cubicBezTo>
                    <a:pt x="0" y="12012"/>
                    <a:pt x="2192" y="17096"/>
                    <a:pt x="6407" y="18379"/>
                  </a:cubicBezTo>
                  <a:cubicBezTo>
                    <a:pt x="7064" y="18578"/>
                    <a:pt x="7731" y="18673"/>
                    <a:pt x="8394" y="18673"/>
                  </a:cubicBezTo>
                  <a:cubicBezTo>
                    <a:pt x="11997" y="18673"/>
                    <a:pt x="15510" y="15870"/>
                    <a:pt x="16788" y="11656"/>
                  </a:cubicBezTo>
                  <a:cubicBezTo>
                    <a:pt x="18304" y="6661"/>
                    <a:pt x="16112" y="1578"/>
                    <a:pt x="11896" y="295"/>
                  </a:cubicBezTo>
                  <a:cubicBezTo>
                    <a:pt x="11240" y="96"/>
                    <a:pt x="10574" y="1"/>
                    <a:pt x="9910" y="1"/>
                  </a:cubicBezTo>
                  <a:close/>
                </a:path>
              </a:pathLst>
            </a:custGeom>
            <a:solidFill>
              <a:srgbClr val="FF4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730;p49"/>
            <p:cNvSpPr/>
            <p:nvPr/>
          </p:nvSpPr>
          <p:spPr>
            <a:xfrm>
              <a:off x="4091353" y="3495449"/>
              <a:ext cx="181774" cy="132811"/>
            </a:xfrm>
            <a:custGeom>
              <a:avLst/>
              <a:gdLst/>
              <a:ahLst/>
              <a:cxnLst/>
              <a:rect l="l" t="t" r="r" b="b"/>
              <a:pathLst>
                <a:path w="11193" h="8178" extrusionOk="0">
                  <a:moveTo>
                    <a:pt x="7010" y="0"/>
                  </a:moveTo>
                  <a:cubicBezTo>
                    <a:pt x="4210" y="0"/>
                    <a:pt x="1437" y="2287"/>
                    <a:pt x="401" y="5706"/>
                  </a:cubicBezTo>
                  <a:cubicBezTo>
                    <a:pt x="148" y="6539"/>
                    <a:pt x="18" y="7372"/>
                    <a:pt x="0" y="8178"/>
                  </a:cubicBezTo>
                  <a:lnTo>
                    <a:pt x="11193" y="2194"/>
                  </a:lnTo>
                  <a:cubicBezTo>
                    <a:pt x="10512" y="1258"/>
                    <a:pt x="9585" y="555"/>
                    <a:pt x="8470" y="216"/>
                  </a:cubicBezTo>
                  <a:cubicBezTo>
                    <a:pt x="7989" y="70"/>
                    <a:pt x="7499" y="0"/>
                    <a:pt x="7010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731;p49"/>
            <p:cNvSpPr/>
            <p:nvPr/>
          </p:nvSpPr>
          <p:spPr>
            <a:xfrm>
              <a:off x="4090914" y="3531064"/>
              <a:ext cx="201685" cy="145965"/>
            </a:xfrm>
            <a:custGeom>
              <a:avLst/>
              <a:gdLst/>
              <a:ahLst/>
              <a:cxnLst/>
              <a:rect l="l" t="t" r="r" b="b"/>
              <a:pathLst>
                <a:path w="12419" h="8988" extrusionOk="0">
                  <a:moveTo>
                    <a:pt x="11220" y="1"/>
                  </a:moveTo>
                  <a:lnTo>
                    <a:pt x="27" y="5985"/>
                  </a:lnTo>
                  <a:cubicBezTo>
                    <a:pt x="1" y="7054"/>
                    <a:pt x="175" y="8074"/>
                    <a:pt x="514" y="8987"/>
                  </a:cubicBezTo>
                  <a:lnTo>
                    <a:pt x="12419" y="2848"/>
                  </a:lnTo>
                  <a:cubicBezTo>
                    <a:pt x="12213" y="1779"/>
                    <a:pt x="11808" y="803"/>
                    <a:pt x="11220" y="1"/>
                  </a:cubicBezTo>
                  <a:close/>
                </a:path>
              </a:pathLst>
            </a:custGeom>
            <a:solidFill>
              <a:srgbClr val="84B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732;p49"/>
            <p:cNvSpPr/>
            <p:nvPr/>
          </p:nvSpPr>
          <p:spPr>
            <a:xfrm>
              <a:off x="4120000" y="3631280"/>
              <a:ext cx="172030" cy="107281"/>
            </a:xfrm>
            <a:custGeom>
              <a:avLst/>
              <a:gdLst/>
              <a:ahLst/>
              <a:cxnLst/>
              <a:rect l="l" t="t" r="r" b="b"/>
              <a:pathLst>
                <a:path w="10593" h="6606" extrusionOk="0">
                  <a:moveTo>
                    <a:pt x="10592" y="1"/>
                  </a:moveTo>
                  <a:lnTo>
                    <a:pt x="1" y="4934"/>
                  </a:lnTo>
                  <a:cubicBezTo>
                    <a:pt x="625" y="5611"/>
                    <a:pt x="1400" y="6118"/>
                    <a:pt x="2295" y="6390"/>
                  </a:cubicBezTo>
                  <a:cubicBezTo>
                    <a:pt x="2777" y="6536"/>
                    <a:pt x="3267" y="6606"/>
                    <a:pt x="3756" y="6606"/>
                  </a:cubicBezTo>
                  <a:cubicBezTo>
                    <a:pt x="6556" y="6606"/>
                    <a:pt x="9329" y="4318"/>
                    <a:pt x="10364" y="901"/>
                  </a:cubicBezTo>
                  <a:cubicBezTo>
                    <a:pt x="10459" y="603"/>
                    <a:pt x="10529" y="299"/>
                    <a:pt x="10592" y="1"/>
                  </a:cubicBezTo>
                  <a:close/>
                </a:path>
              </a:pathLst>
            </a:custGeom>
            <a:solidFill>
              <a:srgbClr val="84B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733;p49"/>
            <p:cNvSpPr/>
            <p:nvPr/>
          </p:nvSpPr>
          <p:spPr>
            <a:xfrm>
              <a:off x="4099245" y="3577315"/>
              <a:ext cx="196536" cy="134094"/>
            </a:xfrm>
            <a:custGeom>
              <a:avLst/>
              <a:gdLst/>
              <a:ahLst/>
              <a:cxnLst/>
              <a:rect l="l" t="t" r="r" b="b"/>
              <a:pathLst>
                <a:path w="12102" h="8257" extrusionOk="0">
                  <a:moveTo>
                    <a:pt x="11906" y="0"/>
                  </a:moveTo>
                  <a:lnTo>
                    <a:pt x="1" y="6139"/>
                  </a:lnTo>
                  <a:cubicBezTo>
                    <a:pt x="299" y="6941"/>
                    <a:pt x="731" y="7663"/>
                    <a:pt x="1279" y="8257"/>
                  </a:cubicBezTo>
                  <a:lnTo>
                    <a:pt x="11870" y="3324"/>
                  </a:lnTo>
                  <a:cubicBezTo>
                    <a:pt x="12097" y="2174"/>
                    <a:pt x="12101" y="1043"/>
                    <a:pt x="11906" y="0"/>
                  </a:cubicBezTo>
                  <a:close/>
                </a:path>
              </a:pathLst>
            </a:custGeom>
            <a:solidFill>
              <a:srgbClr val="65A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734;p49"/>
            <p:cNvSpPr/>
            <p:nvPr/>
          </p:nvSpPr>
          <p:spPr>
            <a:xfrm>
              <a:off x="4130718" y="3498226"/>
              <a:ext cx="181985" cy="241716"/>
            </a:xfrm>
            <a:custGeom>
              <a:avLst/>
              <a:gdLst/>
              <a:ahLst/>
              <a:cxnLst/>
              <a:rect l="l" t="t" r="r" b="b"/>
              <a:pathLst>
                <a:path w="11206" h="14884" extrusionOk="0">
                  <a:moveTo>
                    <a:pt x="6184" y="1"/>
                  </a:moveTo>
                  <a:lnTo>
                    <a:pt x="6184" y="1"/>
                  </a:lnTo>
                  <a:cubicBezTo>
                    <a:pt x="8831" y="1751"/>
                    <a:pt x="10262" y="6532"/>
                    <a:pt x="8386" y="10061"/>
                  </a:cubicBezTo>
                  <a:cubicBezTo>
                    <a:pt x="6965" y="12738"/>
                    <a:pt x="4559" y="14168"/>
                    <a:pt x="2198" y="14168"/>
                  </a:cubicBezTo>
                  <a:cubicBezTo>
                    <a:pt x="1450" y="14168"/>
                    <a:pt x="707" y="14025"/>
                    <a:pt x="0" y="13732"/>
                  </a:cubicBezTo>
                  <a:lnTo>
                    <a:pt x="0" y="13732"/>
                  </a:lnTo>
                  <a:cubicBezTo>
                    <a:pt x="134" y="13822"/>
                    <a:pt x="513" y="14205"/>
                    <a:pt x="656" y="14280"/>
                  </a:cubicBezTo>
                  <a:cubicBezTo>
                    <a:pt x="1424" y="14689"/>
                    <a:pt x="2234" y="14883"/>
                    <a:pt x="3048" y="14883"/>
                  </a:cubicBezTo>
                  <a:cubicBezTo>
                    <a:pt x="5398" y="14883"/>
                    <a:pt x="7774" y="13261"/>
                    <a:pt x="9237" y="10511"/>
                  </a:cubicBezTo>
                  <a:cubicBezTo>
                    <a:pt x="11206" y="6808"/>
                    <a:pt x="10146" y="2126"/>
                    <a:pt x="7161" y="540"/>
                  </a:cubicBezTo>
                  <a:cubicBezTo>
                    <a:pt x="7013" y="464"/>
                    <a:pt x="6332" y="63"/>
                    <a:pt x="6184" y="1"/>
                  </a:cubicBezTo>
                  <a:close/>
                </a:path>
              </a:pathLst>
            </a:custGeom>
            <a:solidFill>
              <a:srgbClr val="395B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735;p49"/>
            <p:cNvSpPr/>
            <p:nvPr/>
          </p:nvSpPr>
          <p:spPr>
            <a:xfrm>
              <a:off x="3895709" y="3929770"/>
              <a:ext cx="21291" cy="44075"/>
            </a:xfrm>
            <a:custGeom>
              <a:avLst/>
              <a:gdLst/>
              <a:ahLst/>
              <a:cxnLst/>
              <a:rect l="l" t="t" r="r" b="b"/>
              <a:pathLst>
                <a:path w="1311" h="2714" extrusionOk="0">
                  <a:moveTo>
                    <a:pt x="294" y="0"/>
                  </a:moveTo>
                  <a:lnTo>
                    <a:pt x="0" y="2713"/>
                  </a:lnTo>
                  <a:lnTo>
                    <a:pt x="1310" y="2713"/>
                  </a:lnTo>
                  <a:lnTo>
                    <a:pt x="1220" y="338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rgbClr val="3B3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736;p49"/>
            <p:cNvSpPr/>
            <p:nvPr/>
          </p:nvSpPr>
          <p:spPr>
            <a:xfrm>
              <a:off x="3761258" y="4285473"/>
              <a:ext cx="131349" cy="36881"/>
            </a:xfrm>
            <a:custGeom>
              <a:avLst/>
              <a:gdLst/>
              <a:ahLst/>
              <a:cxnLst/>
              <a:rect l="l" t="t" r="r" b="b"/>
              <a:pathLst>
                <a:path w="8088" h="2271" extrusionOk="0">
                  <a:moveTo>
                    <a:pt x="3556" y="0"/>
                  </a:moveTo>
                  <a:lnTo>
                    <a:pt x="1" y="673"/>
                  </a:lnTo>
                  <a:cubicBezTo>
                    <a:pt x="1" y="673"/>
                    <a:pt x="651" y="1368"/>
                    <a:pt x="3137" y="1952"/>
                  </a:cubicBezTo>
                  <a:cubicBezTo>
                    <a:pt x="4146" y="2191"/>
                    <a:pt x="5032" y="2271"/>
                    <a:pt x="5766" y="2271"/>
                  </a:cubicBezTo>
                  <a:cubicBezTo>
                    <a:pt x="7232" y="2271"/>
                    <a:pt x="8088" y="1952"/>
                    <a:pt x="8088" y="1952"/>
                  </a:cubicBezTo>
                  <a:lnTo>
                    <a:pt x="3556" y="0"/>
                  </a:lnTo>
                  <a:close/>
                </a:path>
              </a:pathLst>
            </a:custGeom>
            <a:solidFill>
              <a:srgbClr val="555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737;p49"/>
            <p:cNvSpPr/>
            <p:nvPr/>
          </p:nvSpPr>
          <p:spPr>
            <a:xfrm>
              <a:off x="3912274" y="4253204"/>
              <a:ext cx="80632" cy="63969"/>
            </a:xfrm>
            <a:custGeom>
              <a:avLst/>
              <a:gdLst/>
              <a:ahLst/>
              <a:cxnLst/>
              <a:rect l="l" t="t" r="r" b="b"/>
              <a:pathLst>
                <a:path w="4965" h="3939" extrusionOk="0">
                  <a:moveTo>
                    <a:pt x="3547" y="0"/>
                  </a:moveTo>
                  <a:lnTo>
                    <a:pt x="0" y="3939"/>
                  </a:lnTo>
                  <a:cubicBezTo>
                    <a:pt x="0" y="3939"/>
                    <a:pt x="1613" y="3832"/>
                    <a:pt x="3124" y="3092"/>
                  </a:cubicBezTo>
                  <a:cubicBezTo>
                    <a:pt x="4745" y="2299"/>
                    <a:pt x="4964" y="850"/>
                    <a:pt x="4964" y="850"/>
                  </a:cubicBezTo>
                  <a:lnTo>
                    <a:pt x="3547" y="0"/>
                  </a:lnTo>
                  <a:close/>
                </a:path>
              </a:pathLst>
            </a:custGeom>
            <a:solidFill>
              <a:srgbClr val="474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738;p49"/>
            <p:cNvSpPr/>
            <p:nvPr/>
          </p:nvSpPr>
          <p:spPr>
            <a:xfrm>
              <a:off x="3797733" y="4055142"/>
              <a:ext cx="54713" cy="70011"/>
            </a:xfrm>
            <a:custGeom>
              <a:avLst/>
              <a:gdLst/>
              <a:ahLst/>
              <a:cxnLst/>
              <a:rect l="l" t="t" r="r" b="b"/>
              <a:pathLst>
                <a:path w="3369" h="4311" extrusionOk="0">
                  <a:moveTo>
                    <a:pt x="116" y="1"/>
                  </a:moveTo>
                  <a:lnTo>
                    <a:pt x="0" y="3102"/>
                  </a:lnTo>
                  <a:lnTo>
                    <a:pt x="1238" y="4310"/>
                  </a:lnTo>
                  <a:lnTo>
                    <a:pt x="3124" y="3356"/>
                  </a:lnTo>
                  <a:lnTo>
                    <a:pt x="3369" y="188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474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739;p49"/>
            <p:cNvSpPr/>
            <p:nvPr/>
          </p:nvSpPr>
          <p:spPr>
            <a:xfrm>
              <a:off x="3797733" y="4055305"/>
              <a:ext cx="53641" cy="25123"/>
            </a:xfrm>
            <a:custGeom>
              <a:avLst/>
              <a:gdLst/>
              <a:ahLst/>
              <a:cxnLst/>
              <a:rect l="l" t="t" r="r" b="b"/>
              <a:pathLst>
                <a:path w="3303" h="1547" extrusionOk="0">
                  <a:moveTo>
                    <a:pt x="193" y="0"/>
                  </a:moveTo>
                  <a:cubicBezTo>
                    <a:pt x="90" y="0"/>
                    <a:pt x="0" y="83"/>
                    <a:pt x="0" y="192"/>
                  </a:cubicBezTo>
                  <a:lnTo>
                    <a:pt x="0" y="852"/>
                  </a:lnTo>
                  <a:cubicBezTo>
                    <a:pt x="0" y="926"/>
                    <a:pt x="45" y="994"/>
                    <a:pt x="111" y="1025"/>
                  </a:cubicBezTo>
                  <a:lnTo>
                    <a:pt x="1226" y="1528"/>
                  </a:lnTo>
                  <a:cubicBezTo>
                    <a:pt x="1249" y="1540"/>
                    <a:pt x="1274" y="1546"/>
                    <a:pt x="1300" y="1546"/>
                  </a:cubicBezTo>
                  <a:cubicBezTo>
                    <a:pt x="1314" y="1546"/>
                    <a:pt x="1327" y="1545"/>
                    <a:pt x="1341" y="1541"/>
                  </a:cubicBezTo>
                  <a:lnTo>
                    <a:pt x="2745" y="1274"/>
                  </a:lnTo>
                  <a:cubicBezTo>
                    <a:pt x="2803" y="1261"/>
                    <a:pt x="2856" y="1226"/>
                    <a:pt x="2879" y="1172"/>
                  </a:cubicBezTo>
                  <a:lnTo>
                    <a:pt x="3239" y="437"/>
                  </a:lnTo>
                  <a:cubicBezTo>
                    <a:pt x="3302" y="312"/>
                    <a:pt x="3217" y="169"/>
                    <a:pt x="3079" y="161"/>
                  </a:cubicBezTo>
                  <a:lnTo>
                    <a:pt x="201" y="0"/>
                  </a:lnTo>
                  <a:cubicBezTo>
                    <a:pt x="199" y="0"/>
                    <a:pt x="196" y="0"/>
                    <a:pt x="193" y="0"/>
                  </a:cubicBezTo>
                  <a:close/>
                </a:path>
              </a:pathLst>
            </a:custGeom>
            <a:solidFill>
              <a:srgbClr val="3B3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740;p49"/>
            <p:cNvSpPr/>
            <p:nvPr/>
          </p:nvSpPr>
          <p:spPr>
            <a:xfrm>
              <a:off x="4904295" y="3414786"/>
              <a:ext cx="487492" cy="105446"/>
            </a:xfrm>
            <a:custGeom>
              <a:avLst/>
              <a:gdLst/>
              <a:ahLst/>
              <a:cxnLst/>
              <a:rect l="l" t="t" r="r" b="b"/>
              <a:pathLst>
                <a:path w="30018" h="6493" extrusionOk="0">
                  <a:moveTo>
                    <a:pt x="18936" y="1"/>
                  </a:moveTo>
                  <a:cubicBezTo>
                    <a:pt x="17341" y="1"/>
                    <a:pt x="15937" y="817"/>
                    <a:pt x="15123" y="2055"/>
                  </a:cubicBezTo>
                  <a:cubicBezTo>
                    <a:pt x="14765" y="2593"/>
                    <a:pt x="14163" y="2906"/>
                    <a:pt x="13543" y="2906"/>
                  </a:cubicBezTo>
                  <a:cubicBezTo>
                    <a:pt x="13336" y="2906"/>
                    <a:pt x="13128" y="2871"/>
                    <a:pt x="12925" y="2799"/>
                  </a:cubicBezTo>
                  <a:cubicBezTo>
                    <a:pt x="12458" y="2634"/>
                    <a:pt x="11958" y="2546"/>
                    <a:pt x="11438" y="2546"/>
                  </a:cubicBezTo>
                  <a:cubicBezTo>
                    <a:pt x="10385" y="2546"/>
                    <a:pt x="9423" y="2906"/>
                    <a:pt x="8662" y="3517"/>
                  </a:cubicBezTo>
                  <a:cubicBezTo>
                    <a:pt x="8204" y="3884"/>
                    <a:pt x="7644" y="4072"/>
                    <a:pt x="7078" y="4072"/>
                  </a:cubicBezTo>
                  <a:cubicBezTo>
                    <a:pt x="6751" y="4072"/>
                    <a:pt x="6421" y="4010"/>
                    <a:pt x="6108" y="3882"/>
                  </a:cubicBezTo>
                  <a:cubicBezTo>
                    <a:pt x="5565" y="3663"/>
                    <a:pt x="4973" y="3543"/>
                    <a:pt x="4353" y="3543"/>
                  </a:cubicBezTo>
                  <a:cubicBezTo>
                    <a:pt x="2379" y="3543"/>
                    <a:pt x="691" y="4765"/>
                    <a:pt x="0" y="6493"/>
                  </a:cubicBezTo>
                  <a:lnTo>
                    <a:pt x="30017" y="6493"/>
                  </a:lnTo>
                  <a:cubicBezTo>
                    <a:pt x="29353" y="5000"/>
                    <a:pt x="27860" y="3957"/>
                    <a:pt x="26118" y="3957"/>
                  </a:cubicBezTo>
                  <a:cubicBezTo>
                    <a:pt x="25133" y="3957"/>
                    <a:pt x="24220" y="4296"/>
                    <a:pt x="23498" y="4862"/>
                  </a:cubicBezTo>
                  <a:cubicBezTo>
                    <a:pt x="23503" y="4765"/>
                    <a:pt x="23507" y="4670"/>
                    <a:pt x="23507" y="4572"/>
                  </a:cubicBezTo>
                  <a:cubicBezTo>
                    <a:pt x="23507" y="2046"/>
                    <a:pt x="21463" y="1"/>
                    <a:pt x="18936" y="1"/>
                  </a:cubicBezTo>
                  <a:close/>
                </a:path>
              </a:pathLst>
            </a:custGeom>
            <a:solidFill>
              <a:srgbClr val="71B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760;p33"/>
          <p:cNvSpPr txBox="1">
            <a:spLocks/>
          </p:cNvSpPr>
          <p:nvPr/>
        </p:nvSpPr>
        <p:spPr>
          <a:xfrm flipH="1">
            <a:off x="784337" y="730498"/>
            <a:ext cx="4297146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2800" dirty="0" err="1">
                <a:latin typeface="Abril Fatface" panose="02000503000000020003" pitchFamily="2" charset="0"/>
              </a:rPr>
              <a:t>Pengumpulan</a:t>
            </a:r>
            <a:r>
              <a:rPr lang="en-US" sz="2800" dirty="0">
                <a:latin typeface="Abril Fatface" panose="02000503000000020003" pitchFamily="2" charset="0"/>
              </a:rPr>
              <a:t> Data </a:t>
            </a:r>
            <a:r>
              <a:rPr lang="en-US" sz="2800" dirty="0" err="1">
                <a:latin typeface="Abril Fatface" panose="02000503000000020003" pitchFamily="2" charset="0"/>
              </a:rPr>
              <a:t>dan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Informasi</a:t>
            </a:r>
            <a:endParaRPr lang="en-US" sz="2800" dirty="0">
              <a:latin typeface="Abril Fatface" panose="02000503000000020003" pitchFamily="2" charset="0"/>
            </a:endParaRPr>
          </a:p>
        </p:txBody>
      </p:sp>
      <p:sp>
        <p:nvSpPr>
          <p:cNvPr id="319" name="TextBox 318"/>
          <p:cNvSpPr txBox="1"/>
          <p:nvPr/>
        </p:nvSpPr>
        <p:spPr>
          <a:xfrm>
            <a:off x="5265212" y="1245922"/>
            <a:ext cx="374292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Buku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dan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Jurnal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mengenai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Obesitas</a:t>
            </a:r>
            <a:endParaRPr lang="en-ID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  <a:p>
            <a:endParaRPr lang="en-ID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Permenkes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RI No.41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Tahun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2014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tentang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Pedoman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Gizi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Seimbang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</a:p>
          <a:p>
            <a:endParaRPr lang="en-ID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Buletin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Jendela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Data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dan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Informasi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Kesehatan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tentang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Penyakit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Tidak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Menular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.</a:t>
            </a:r>
          </a:p>
          <a:p>
            <a:endParaRPr lang="en-ID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Validasi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dengan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Ahli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Gizi</a:t>
            </a:r>
            <a:endParaRPr lang="en-US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extBox 318"/>
          <p:cNvSpPr txBox="1"/>
          <p:nvPr/>
        </p:nvSpPr>
        <p:spPr>
          <a:xfrm>
            <a:off x="5032790" y="1477898"/>
            <a:ext cx="321705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Karakter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dan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asset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menggunakan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flat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desain</a:t>
            </a:r>
            <a:endParaRPr lang="en-ID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  <a:p>
            <a:endParaRPr lang="en-ID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Menggunakan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warna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solid</a:t>
            </a:r>
          </a:p>
          <a:p>
            <a:endParaRPr lang="en-ID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Menggunakan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jenis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font sans serif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D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Dubber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laki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laki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atau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perempuan</a:t>
            </a:r>
            <a:endParaRPr lang="en-ID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  <a:p>
            <a:endParaRPr lang="en-ID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Durasi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tidak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lebih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dari</a:t>
            </a:r>
            <a:r>
              <a:rPr lang="en-ID" sz="1600" dirty="0">
                <a:solidFill>
                  <a:schemeClr val="bg1"/>
                </a:solidFill>
                <a:latin typeface="Futura Md BT" panose="020B0602020204020303" pitchFamily="34" charset="2"/>
              </a:rPr>
              <a:t> 5 </a:t>
            </a:r>
            <a:r>
              <a:rPr lang="en-ID" sz="1600" dirty="0" err="1">
                <a:solidFill>
                  <a:schemeClr val="bg1"/>
                </a:solidFill>
                <a:latin typeface="Futura Md BT" panose="020B0602020204020303" pitchFamily="34" charset="2"/>
              </a:rPr>
              <a:t>menit</a:t>
            </a:r>
            <a:endParaRPr lang="en-US" sz="1600" dirty="0">
              <a:solidFill>
                <a:schemeClr val="bg1"/>
              </a:solidFill>
              <a:latin typeface="Futura Md BT" panose="020B0602020204020303" pitchFamily="34" charset="2"/>
            </a:endParaRPr>
          </a:p>
        </p:txBody>
      </p:sp>
      <p:sp>
        <p:nvSpPr>
          <p:cNvPr id="315" name="Rectangle 314"/>
          <p:cNvSpPr/>
          <p:nvPr/>
        </p:nvSpPr>
        <p:spPr>
          <a:xfrm>
            <a:off x="-13619" y="4598"/>
            <a:ext cx="709863" cy="306805"/>
          </a:xfrm>
          <a:prstGeom prst="rect">
            <a:avLst/>
          </a:prstGeom>
          <a:solidFill>
            <a:srgbClr val="4F4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6" name="Picture 315" descr="https://lh6.googleusercontent.com/r4Kc8C87WQOX2EG9BUjZPxm6Awy8Vq-fEgC5A811ue7Kgjphy7V1QRo69I3EkF_NxhLKH4PNxJmduN0Pw-DAK5osvtqwF1Rl5Tf7exIa2v0vxAIwpzbXibLMfWzuK5FD3MQnhy3L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32" y="271984"/>
            <a:ext cx="2723991" cy="1528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Picture 316" descr="https://lh4.googleusercontent.com/UTkB90wsuxMa8jZKklnAqkCkNQBg1iLcyaWbRa66RLUp6BslQcLFzhq-0hRc-m_S06Hyqb4fHsf6p8YaUmhWXTZZss4OUmP2xUVYwDTR-vmhaBnhd2XLmRBPy8ZiGB_-f8JV3Omo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313" y="1807709"/>
            <a:ext cx="2724705" cy="152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Picture 321" descr="https://lh6.googleusercontent.com/FXJnDXztPcUVDz_d-JrvM9C7WXeFZ0RNuFz7z_-E6gbfQuJRQRvw2Gx_AZ8TLUDKZNG85cdO1vYU341BXE_-Ki0oWK7v9CLeNNkVb9URNkkw7X9Z-jbBFTP3gtPlE8vLIGkhUBHf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313" y="3338181"/>
            <a:ext cx="2720033" cy="152697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760;p33"/>
          <p:cNvSpPr txBox="1">
            <a:spLocks/>
          </p:cNvSpPr>
          <p:nvPr/>
        </p:nvSpPr>
        <p:spPr>
          <a:xfrm flipH="1">
            <a:off x="3811569" y="594347"/>
            <a:ext cx="2442442" cy="88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Saira SemiCondensed SemiBold"/>
              <a:buNone/>
              <a:defRPr sz="3300" b="0" i="0" u="none" strike="noStrike" cap="none">
                <a:solidFill>
                  <a:srgbClr val="21204D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04D"/>
              </a:buClr>
              <a:buSzPts val="2800"/>
              <a:buFont typeface="Teko Medium"/>
              <a:buNone/>
              <a:defRPr sz="1400" b="0" i="0" u="none" strike="noStrike" cap="none">
                <a:solidFill>
                  <a:srgbClr val="21204D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n-US" sz="2800" dirty="0" err="1">
                <a:latin typeface="Abril Fatface" panose="02000503000000020003" pitchFamily="2" charset="0"/>
              </a:rPr>
              <a:t>Studi</a:t>
            </a:r>
            <a:r>
              <a:rPr lang="en-US" sz="2800" dirty="0">
                <a:latin typeface="Abril Fatface" panose="02000503000000020003" pitchFamily="2" charset="0"/>
              </a:rPr>
              <a:t> </a:t>
            </a:r>
            <a:r>
              <a:rPr lang="en-US" sz="2800" dirty="0" err="1">
                <a:latin typeface="Abril Fatface" panose="02000503000000020003" pitchFamily="2" charset="0"/>
              </a:rPr>
              <a:t>Excisting</a:t>
            </a:r>
            <a:endParaRPr lang="en-US" sz="2800" dirty="0">
              <a:latin typeface="Abril Fatface" panose="0200050300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70393"/>
      </p:ext>
    </p:extLst>
  </p:cSld>
  <p:clrMapOvr>
    <a:masterClrMapping/>
  </p:clrMapOvr>
</p:sld>
</file>

<file path=ppt/theme/theme1.xml><?xml version="1.0" encoding="utf-8"?>
<a:theme xmlns:a="http://schemas.openxmlformats.org/drawingml/2006/main" name="Video Production Agency by Slidesgo">
  <a:themeElements>
    <a:clrScheme name="Personalizado 1">
      <a:dk1>
        <a:srgbClr val="F3F3F3"/>
      </a:dk1>
      <a:lt1>
        <a:srgbClr val="FFFFFF"/>
      </a:lt1>
      <a:dk2>
        <a:srgbClr val="FFFFFF"/>
      </a:dk2>
      <a:lt2>
        <a:srgbClr val="FFFFFF"/>
      </a:lt2>
      <a:accent1>
        <a:srgbClr val="34435E"/>
      </a:accent1>
      <a:accent2>
        <a:srgbClr val="6369D1"/>
      </a:accent2>
      <a:accent3>
        <a:srgbClr val="0A2472"/>
      </a:accent3>
      <a:accent4>
        <a:srgbClr val="001C55"/>
      </a:accent4>
      <a:accent5>
        <a:srgbClr val="FF457A"/>
      </a:accent5>
      <a:accent6>
        <a:srgbClr val="65A2E3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988</TotalTime>
  <Words>2418</Words>
  <Application>Microsoft Office PowerPoint</Application>
  <PresentationFormat>On-screen Show (16:9)</PresentationFormat>
  <Paragraphs>712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2" baseType="lpstr">
      <vt:lpstr>Saira SemiCondensed SemiBold</vt:lpstr>
      <vt:lpstr>Futura Md BT</vt:lpstr>
      <vt:lpstr>Advent Pro SemiBold</vt:lpstr>
      <vt:lpstr>Cambria Math</vt:lpstr>
      <vt:lpstr>Teko Medium</vt:lpstr>
      <vt:lpstr>Abel</vt:lpstr>
      <vt:lpstr>Times New Roman</vt:lpstr>
      <vt:lpstr>Arial</vt:lpstr>
      <vt:lpstr>Calibri</vt:lpstr>
      <vt:lpstr>Abril Fatface</vt:lpstr>
      <vt:lpstr>Futura Lt BT</vt:lpstr>
      <vt:lpstr>Nunito Sans Black</vt:lpstr>
      <vt:lpstr>Fjalla One</vt:lpstr>
      <vt:lpstr>Video Production Agency by Slidesgo</vt:lpstr>
      <vt:lpstr>Pembuatan Video Explainer untuk Mengedukasi Penanganan Obesitas</vt:lpstr>
      <vt:lpstr>Latar Belakang</vt:lpstr>
      <vt:lpstr>Rumusan Masalah</vt:lpstr>
      <vt:lpstr>Batasan Masalah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Editing</vt:lpstr>
      <vt:lpstr>Rendering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Pembuatan Video Explainer untuk Mengedukasi Penanganan Obesitas</dc:title>
  <dc:creator>ZAKIYYATUL MISKIYYAH</dc:creator>
  <cp:lastModifiedBy>user</cp:lastModifiedBy>
  <cp:revision>51</cp:revision>
  <dcterms:modified xsi:type="dcterms:W3CDTF">2021-07-19T05:58:15Z</dcterms:modified>
</cp:coreProperties>
</file>